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3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theme/theme4.xml" ContentType="application/vnd.openxmlformats-officedocument.theme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theme/theme5.xml" ContentType="application/vnd.openxmlformats-officedocument.theme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  <p:sldMasterId id="2147483904" r:id="rId2"/>
    <p:sldMasterId id="2147484026" r:id="rId3"/>
    <p:sldMasterId id="2147484148" r:id="rId4"/>
    <p:sldMasterId id="2147484270" r:id="rId5"/>
    <p:sldMasterId id="2147484392" r:id="rId6"/>
  </p:sldMasterIdLst>
  <p:notesMasterIdLst>
    <p:notesMasterId r:id="rId16"/>
  </p:notesMasterIdLst>
  <p:sldIdLst>
    <p:sldId id="268" r:id="rId7"/>
    <p:sldId id="269" r:id="rId8"/>
    <p:sldId id="270" r:id="rId9"/>
    <p:sldId id="272" r:id="rId10"/>
    <p:sldId id="277" r:id="rId11"/>
    <p:sldId id="276" r:id="rId12"/>
    <p:sldId id="278" r:id="rId13"/>
    <p:sldId id="279" r:id="rId14"/>
    <p:sldId id="28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2BA5A3E-7923-40D3-810C-0425137DE7DD}">
          <p14:sldIdLst>
            <p14:sldId id="268"/>
            <p14:sldId id="269"/>
            <p14:sldId id="270"/>
            <p14:sldId id="272"/>
            <p14:sldId id="277"/>
            <p14:sldId id="276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  <a:srgbClr val="151718"/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7-19T15:35:55.043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B68F6-7E82-43F6-812D-B5D7581FCF61}" type="datetimeFigureOut">
              <a:rPr lang="ru-RU" smtClean="0"/>
              <a:t>19.07.2025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B6ED3-6173-4F66-AB4B-9B06AAB79C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2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88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05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svg"/><Relationship Id="rId7" Type="http://schemas.openxmlformats.org/officeDocument/2006/relationships/image" Target="../media/image4.sv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252.svg"/><Relationship Id="rId4" Type="http://schemas.openxmlformats.org/officeDocument/2006/relationships/image" Target="../media/image130.pn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54.svg"/><Relationship Id="rId7" Type="http://schemas.openxmlformats.org/officeDocument/2006/relationships/image" Target="../media/image258.sv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3.png"/><Relationship Id="rId11" Type="http://schemas.openxmlformats.org/officeDocument/2006/relationships/image" Target="../media/image4.svg"/><Relationship Id="rId5" Type="http://schemas.openxmlformats.org/officeDocument/2006/relationships/image" Target="../media/image256.svg"/><Relationship Id="rId10" Type="http://schemas.openxmlformats.org/officeDocument/2006/relationships/image" Target="../media/image2.png"/><Relationship Id="rId4" Type="http://schemas.openxmlformats.org/officeDocument/2006/relationships/image" Target="../media/image132.png"/><Relationship Id="rId9" Type="http://schemas.openxmlformats.org/officeDocument/2006/relationships/image" Target="../media/image260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2.svg"/><Relationship Id="rId4" Type="http://schemas.openxmlformats.org/officeDocument/2006/relationships/image" Target="../media/image13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Relationship Id="rId4" Type="http://schemas.openxmlformats.org/officeDocument/2006/relationships/hyperlink" Target="https://fonts.google.com/specimen/Inter?query=inter" TargetMode="Externa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26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9.png"/><Relationship Id="rId5" Type="http://schemas.openxmlformats.org/officeDocument/2006/relationships/image" Target="../media/image266.svg"/><Relationship Id="rId4" Type="http://schemas.openxmlformats.org/officeDocument/2006/relationships/image" Target="../media/image3.png"/><Relationship Id="rId9" Type="http://schemas.openxmlformats.org/officeDocument/2006/relationships/image" Target="../media/image269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0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2.svg"/><Relationship Id="rId4" Type="http://schemas.openxmlformats.org/officeDocument/2006/relationships/image" Target="../media/image14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.svg"/><Relationship Id="rId18" Type="http://schemas.openxmlformats.org/officeDocument/2006/relationships/image" Target="../media/image151.png"/><Relationship Id="rId26" Type="http://schemas.openxmlformats.org/officeDocument/2006/relationships/image" Target="../media/image155.png"/><Relationship Id="rId39" Type="http://schemas.openxmlformats.org/officeDocument/2006/relationships/image" Target="../media/image310.svg"/><Relationship Id="rId21" Type="http://schemas.openxmlformats.org/officeDocument/2006/relationships/image" Target="../media/image292.svg"/><Relationship Id="rId34" Type="http://schemas.openxmlformats.org/officeDocument/2006/relationships/image" Target="../media/image159.png"/><Relationship Id="rId42" Type="http://schemas.openxmlformats.org/officeDocument/2006/relationships/image" Target="../media/image163.png"/><Relationship Id="rId47" Type="http://schemas.openxmlformats.org/officeDocument/2006/relationships/image" Target="../media/image318.svg"/><Relationship Id="rId50" Type="http://schemas.openxmlformats.org/officeDocument/2006/relationships/image" Target="../media/image167.png"/><Relationship Id="rId7" Type="http://schemas.openxmlformats.org/officeDocument/2006/relationships/image" Target="../media/image278.svg"/><Relationship Id="rId2" Type="http://schemas.openxmlformats.org/officeDocument/2006/relationships/image" Target="../media/image2.png"/><Relationship Id="rId16" Type="http://schemas.openxmlformats.org/officeDocument/2006/relationships/image" Target="../media/image150.png"/><Relationship Id="rId29" Type="http://schemas.openxmlformats.org/officeDocument/2006/relationships/image" Target="../media/image300.svg"/><Relationship Id="rId11" Type="http://schemas.openxmlformats.org/officeDocument/2006/relationships/image" Target="../media/image282.svg"/><Relationship Id="rId24" Type="http://schemas.openxmlformats.org/officeDocument/2006/relationships/image" Target="../media/image154.png"/><Relationship Id="rId32" Type="http://schemas.openxmlformats.org/officeDocument/2006/relationships/image" Target="../media/image158.png"/><Relationship Id="rId37" Type="http://schemas.openxmlformats.org/officeDocument/2006/relationships/image" Target="../media/image308.svg"/><Relationship Id="rId40" Type="http://schemas.openxmlformats.org/officeDocument/2006/relationships/image" Target="../media/image162.png"/><Relationship Id="rId45" Type="http://schemas.openxmlformats.org/officeDocument/2006/relationships/image" Target="../media/image316.svg"/><Relationship Id="rId5" Type="http://schemas.openxmlformats.org/officeDocument/2006/relationships/image" Target="../media/image276.svg"/><Relationship Id="rId15" Type="http://schemas.openxmlformats.org/officeDocument/2006/relationships/image" Target="../media/image286.svg"/><Relationship Id="rId23" Type="http://schemas.openxmlformats.org/officeDocument/2006/relationships/image" Target="../media/image294.svg"/><Relationship Id="rId28" Type="http://schemas.openxmlformats.org/officeDocument/2006/relationships/image" Target="../media/image156.png"/><Relationship Id="rId36" Type="http://schemas.openxmlformats.org/officeDocument/2006/relationships/image" Target="../media/image160.png"/><Relationship Id="rId49" Type="http://schemas.openxmlformats.org/officeDocument/2006/relationships/image" Target="../media/image320.svg"/><Relationship Id="rId10" Type="http://schemas.openxmlformats.org/officeDocument/2006/relationships/image" Target="../media/image147.png"/><Relationship Id="rId19" Type="http://schemas.openxmlformats.org/officeDocument/2006/relationships/image" Target="../media/image290.svg"/><Relationship Id="rId31" Type="http://schemas.openxmlformats.org/officeDocument/2006/relationships/image" Target="../media/image302.svg"/><Relationship Id="rId44" Type="http://schemas.openxmlformats.org/officeDocument/2006/relationships/image" Target="../media/image164.png"/><Relationship Id="rId4" Type="http://schemas.openxmlformats.org/officeDocument/2006/relationships/image" Target="../media/image144.png"/><Relationship Id="rId9" Type="http://schemas.openxmlformats.org/officeDocument/2006/relationships/image" Target="../media/image280.svg"/><Relationship Id="rId14" Type="http://schemas.openxmlformats.org/officeDocument/2006/relationships/image" Target="../media/image149.png"/><Relationship Id="rId22" Type="http://schemas.openxmlformats.org/officeDocument/2006/relationships/image" Target="../media/image153.png"/><Relationship Id="rId27" Type="http://schemas.openxmlformats.org/officeDocument/2006/relationships/image" Target="../media/image298.svg"/><Relationship Id="rId30" Type="http://schemas.openxmlformats.org/officeDocument/2006/relationships/image" Target="../media/image157.png"/><Relationship Id="rId35" Type="http://schemas.openxmlformats.org/officeDocument/2006/relationships/image" Target="../media/image306.svg"/><Relationship Id="rId43" Type="http://schemas.openxmlformats.org/officeDocument/2006/relationships/image" Target="../media/image314.svg"/><Relationship Id="rId48" Type="http://schemas.openxmlformats.org/officeDocument/2006/relationships/image" Target="../media/image166.png"/><Relationship Id="rId8" Type="http://schemas.openxmlformats.org/officeDocument/2006/relationships/image" Target="../media/image146.png"/><Relationship Id="rId51" Type="http://schemas.openxmlformats.org/officeDocument/2006/relationships/image" Target="../media/image322.svg"/><Relationship Id="rId3" Type="http://schemas.openxmlformats.org/officeDocument/2006/relationships/image" Target="../media/image4.svg"/><Relationship Id="rId12" Type="http://schemas.openxmlformats.org/officeDocument/2006/relationships/image" Target="../media/image148.png"/><Relationship Id="rId17" Type="http://schemas.openxmlformats.org/officeDocument/2006/relationships/image" Target="../media/image288.svg"/><Relationship Id="rId25" Type="http://schemas.openxmlformats.org/officeDocument/2006/relationships/image" Target="../media/image296.svg"/><Relationship Id="rId33" Type="http://schemas.openxmlformats.org/officeDocument/2006/relationships/image" Target="../media/image304.svg"/><Relationship Id="rId38" Type="http://schemas.openxmlformats.org/officeDocument/2006/relationships/image" Target="../media/image161.png"/><Relationship Id="rId46" Type="http://schemas.openxmlformats.org/officeDocument/2006/relationships/image" Target="../media/image165.png"/><Relationship Id="rId20" Type="http://schemas.openxmlformats.org/officeDocument/2006/relationships/image" Target="../media/image152.png"/><Relationship Id="rId41" Type="http://schemas.openxmlformats.org/officeDocument/2006/relationships/image" Target="../media/image31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5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igma.com/design/shKNPSKAxE3MACiaapn16D/CU_2D_repository_process?node-id=1-2&amp;t=CnKSGZGyhSYuKv19-1" TargetMode="Externa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igma.com/design/shKNPSKAxE3MACiaapn16D/CU_2D_repository_process?node-id=1-4712&amp;t=CnKSGZGyhSYuKv19-1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8.png"/><Relationship Id="rId5" Type="http://schemas.openxmlformats.org/officeDocument/2006/relationships/hyperlink" Target="https://vk.com/albums-222277101" TargetMode="External"/><Relationship Id="rId4" Type="http://schemas.openxmlformats.org/officeDocument/2006/relationships/hyperlink" Target="https://disk.yandex.ru/d/HHexFxfFgZna0g" TargetMode="Externa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3" Type="http://schemas.openxmlformats.org/officeDocument/2006/relationships/image" Target="../media/image2.sv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image" Target="../media/image18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10" Type="http://schemas.openxmlformats.org/officeDocument/2006/relationships/hyperlink" Target="https://disk.yandex.ru/d/DiEnT673U0pGEw" TargetMode="External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0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33" Type="http://schemas.openxmlformats.org/officeDocument/2006/relationships/image" Target="../media/image2.sv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8.svg"/><Relationship Id="rId24" Type="http://schemas.openxmlformats.org/officeDocument/2006/relationships/image" Target="../media/image16.png"/><Relationship Id="rId32" Type="http://schemas.openxmlformats.org/officeDocument/2006/relationships/image" Target="../media/image1.pn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26.svg"/><Relationship Id="rId31" Type="http://schemas.openxmlformats.org/officeDocument/2006/relationships/image" Target="../media/image38.svg"/><Relationship Id="rId4" Type="http://schemas.openxmlformats.org/officeDocument/2006/relationships/image" Target="../media/image6.png"/><Relationship Id="rId9" Type="http://schemas.openxmlformats.org/officeDocument/2006/relationships/image" Target="../media/image16.sv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image" Target="../media/image34.svg"/><Relationship Id="rId30" Type="http://schemas.openxmlformats.org/officeDocument/2006/relationships/image" Target="../media/image19.png"/><Relationship Id="rId8" Type="http://schemas.openxmlformats.org/officeDocument/2006/relationships/image" Target="../media/image8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0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33" Type="http://schemas.openxmlformats.org/officeDocument/2006/relationships/image" Target="../media/image2.sv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image" Target="../media/image36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8.svg"/><Relationship Id="rId24" Type="http://schemas.openxmlformats.org/officeDocument/2006/relationships/image" Target="../media/image16.png"/><Relationship Id="rId32" Type="http://schemas.openxmlformats.org/officeDocument/2006/relationships/image" Target="../media/image1.pn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26.svg"/><Relationship Id="rId31" Type="http://schemas.openxmlformats.org/officeDocument/2006/relationships/image" Target="../media/image38.svg"/><Relationship Id="rId4" Type="http://schemas.openxmlformats.org/officeDocument/2006/relationships/image" Target="../media/image6.png"/><Relationship Id="rId9" Type="http://schemas.openxmlformats.org/officeDocument/2006/relationships/image" Target="../media/image16.sv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image" Target="../media/image34.svg"/><Relationship Id="rId30" Type="http://schemas.openxmlformats.org/officeDocument/2006/relationships/image" Target="../media/image19.png"/><Relationship Id="rId8" Type="http://schemas.openxmlformats.org/officeDocument/2006/relationships/image" Target="../media/image8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43.svg"/><Relationship Id="rId4" Type="http://schemas.openxmlformats.org/officeDocument/2006/relationships/image" Target="../media/image22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46.svg"/><Relationship Id="rId4" Type="http://schemas.openxmlformats.org/officeDocument/2006/relationships/image" Target="../media/image24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50.svg"/><Relationship Id="rId4" Type="http://schemas.openxmlformats.org/officeDocument/2006/relationships/image" Target="../media/image26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2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56.svg"/><Relationship Id="rId4" Type="http://schemas.openxmlformats.org/officeDocument/2006/relationships/image" Target="../media/image29.png"/></Relationships>
</file>

<file path=ppt/slideLayouts/_rels/slideLayout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8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2.sv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64.svg"/><Relationship Id="rId14" Type="http://schemas.openxmlformats.org/officeDocument/2006/relationships/image" Target="../media/image1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85.svg"/><Relationship Id="rId26" Type="http://schemas.openxmlformats.org/officeDocument/2006/relationships/image" Target="../media/image93.svg"/><Relationship Id="rId21" Type="http://schemas.openxmlformats.org/officeDocument/2006/relationships/image" Target="../media/image46.png"/><Relationship Id="rId34" Type="http://schemas.openxmlformats.org/officeDocument/2006/relationships/image" Target="../media/image101.svg"/><Relationship Id="rId7" Type="http://schemas.openxmlformats.org/officeDocument/2006/relationships/image" Target="../media/image39.png"/><Relationship Id="rId12" Type="http://schemas.openxmlformats.org/officeDocument/2006/relationships/image" Target="../media/image79.svg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38" Type="http://schemas.openxmlformats.org/officeDocument/2006/relationships/image" Target="../media/image4.svg"/><Relationship Id="rId2" Type="http://schemas.openxmlformats.org/officeDocument/2006/relationships/image" Target="../media/image36.png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29" Type="http://schemas.openxmlformats.org/officeDocument/2006/relationships/image" Target="../media/image5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3.svg"/><Relationship Id="rId11" Type="http://schemas.openxmlformats.org/officeDocument/2006/relationships/image" Target="../media/image41.png"/><Relationship Id="rId24" Type="http://schemas.openxmlformats.org/officeDocument/2006/relationships/image" Target="../media/image91.svg"/><Relationship Id="rId32" Type="http://schemas.openxmlformats.org/officeDocument/2006/relationships/image" Target="../media/image99.svg"/><Relationship Id="rId37" Type="http://schemas.openxmlformats.org/officeDocument/2006/relationships/image" Target="../media/image2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image" Target="../media/image95.svg"/><Relationship Id="rId36" Type="http://schemas.openxmlformats.org/officeDocument/2006/relationships/image" Target="../media/image103.svg"/><Relationship Id="rId10" Type="http://schemas.openxmlformats.org/officeDocument/2006/relationships/image" Target="../media/image77.svg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" Type="http://schemas.openxmlformats.org/officeDocument/2006/relationships/image" Target="../media/image71.svg"/><Relationship Id="rId9" Type="http://schemas.openxmlformats.org/officeDocument/2006/relationships/image" Target="../media/image40.png"/><Relationship Id="rId14" Type="http://schemas.openxmlformats.org/officeDocument/2006/relationships/image" Target="../media/image81.svg"/><Relationship Id="rId22" Type="http://schemas.openxmlformats.org/officeDocument/2006/relationships/image" Target="../media/image89.svg"/><Relationship Id="rId27" Type="http://schemas.openxmlformats.org/officeDocument/2006/relationships/image" Target="../media/image49.png"/><Relationship Id="rId30" Type="http://schemas.openxmlformats.org/officeDocument/2006/relationships/image" Target="../media/image97.svg"/><Relationship Id="rId35" Type="http://schemas.openxmlformats.org/officeDocument/2006/relationships/image" Target="../media/image53.png"/><Relationship Id="rId8" Type="http://schemas.openxmlformats.org/officeDocument/2006/relationships/image" Target="../media/image75.svg"/><Relationship Id="rId3" Type="http://schemas.openxmlformats.org/officeDocument/2006/relationships/image" Target="../media/image37.png"/></Relationships>
</file>

<file path=ppt/slideLayouts/_rels/slideLayout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8.svg"/><Relationship Id="rId11" Type="http://schemas.openxmlformats.org/officeDocument/2006/relationships/image" Target="../media/image2.svg"/><Relationship Id="rId5" Type="http://schemas.openxmlformats.org/officeDocument/2006/relationships/image" Target="../media/image56.png"/><Relationship Id="rId10" Type="http://schemas.openxmlformats.org/officeDocument/2006/relationships/image" Target="../media/image1.png"/><Relationship Id="rId4" Type="http://schemas.openxmlformats.org/officeDocument/2006/relationships/image" Target="../media/image106.svg"/><Relationship Id="rId9" Type="http://schemas.openxmlformats.org/officeDocument/2006/relationships/image" Target="../media/image20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3.svg"/><Relationship Id="rId4" Type="http://schemas.openxmlformats.org/officeDocument/2006/relationships/image" Target="../media/image22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2.png"/><Relationship Id="rId5" Type="http://schemas.openxmlformats.org/officeDocument/2006/relationships/image" Target="../media/image117.svg"/><Relationship Id="rId4" Type="http://schemas.openxmlformats.org/officeDocument/2006/relationships/image" Target="../media/image61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1.svg"/><Relationship Id="rId4" Type="http://schemas.openxmlformats.org/officeDocument/2006/relationships/image" Target="../media/image63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svg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21" Type="http://schemas.openxmlformats.org/officeDocument/2006/relationships/image" Target="../media/image139.svg"/><Relationship Id="rId34" Type="http://schemas.openxmlformats.org/officeDocument/2006/relationships/image" Target="../media/image79.png"/><Relationship Id="rId7" Type="http://schemas.openxmlformats.org/officeDocument/2006/relationships/image" Target="../media/image125.svg"/><Relationship Id="rId12" Type="http://schemas.openxmlformats.org/officeDocument/2006/relationships/image" Target="../media/image68.png"/><Relationship Id="rId17" Type="http://schemas.openxmlformats.org/officeDocument/2006/relationships/image" Target="../media/image135.svg"/><Relationship Id="rId25" Type="http://schemas.openxmlformats.org/officeDocument/2006/relationships/image" Target="../media/image143.svg"/><Relationship Id="rId33" Type="http://schemas.openxmlformats.org/officeDocument/2006/relationships/image" Target="../media/image151.svg"/><Relationship Id="rId2" Type="http://schemas.openxmlformats.org/officeDocument/2006/relationships/image" Target="../media/image2.png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29" Type="http://schemas.openxmlformats.org/officeDocument/2006/relationships/image" Target="../media/image14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5.png"/><Relationship Id="rId11" Type="http://schemas.openxmlformats.org/officeDocument/2006/relationships/image" Target="../media/image129.svg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37" Type="http://schemas.openxmlformats.org/officeDocument/2006/relationships/image" Target="../media/image155.svg"/><Relationship Id="rId5" Type="http://schemas.openxmlformats.org/officeDocument/2006/relationships/image" Target="../media/image123.svg"/><Relationship Id="rId15" Type="http://schemas.openxmlformats.org/officeDocument/2006/relationships/image" Target="../media/image133.svg"/><Relationship Id="rId23" Type="http://schemas.openxmlformats.org/officeDocument/2006/relationships/image" Target="../media/image141.svg"/><Relationship Id="rId28" Type="http://schemas.openxmlformats.org/officeDocument/2006/relationships/image" Target="../media/image76.png"/><Relationship Id="rId36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137.svg"/><Relationship Id="rId31" Type="http://schemas.openxmlformats.org/officeDocument/2006/relationships/image" Target="../media/image149.svg"/><Relationship Id="rId4" Type="http://schemas.openxmlformats.org/officeDocument/2006/relationships/image" Target="../media/image64.png"/><Relationship Id="rId9" Type="http://schemas.openxmlformats.org/officeDocument/2006/relationships/image" Target="../media/image127.sv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image" Target="../media/image145.svg"/><Relationship Id="rId30" Type="http://schemas.openxmlformats.org/officeDocument/2006/relationships/image" Target="../media/image77.png"/><Relationship Id="rId35" Type="http://schemas.openxmlformats.org/officeDocument/2006/relationships/image" Target="../media/image153.svg"/><Relationship Id="rId8" Type="http://schemas.openxmlformats.org/officeDocument/2006/relationships/image" Target="../media/image66.png"/><Relationship Id="rId3" Type="http://schemas.openxmlformats.org/officeDocument/2006/relationships/image" Target="../media/image4.sv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image" Target="../media/image172.svg"/><Relationship Id="rId26" Type="http://schemas.openxmlformats.org/officeDocument/2006/relationships/image" Target="../media/image180.svg"/><Relationship Id="rId3" Type="http://schemas.openxmlformats.org/officeDocument/2006/relationships/image" Target="../media/image4.svg"/><Relationship Id="rId21" Type="http://schemas.openxmlformats.org/officeDocument/2006/relationships/image" Target="../media/image91.png"/><Relationship Id="rId7" Type="http://schemas.openxmlformats.org/officeDocument/2006/relationships/image" Target="../media/image161.svg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2" Type="http://schemas.openxmlformats.org/officeDocument/2006/relationships/image" Target="../media/image2.png"/><Relationship Id="rId16" Type="http://schemas.openxmlformats.org/officeDocument/2006/relationships/image" Target="../media/image170.svg"/><Relationship Id="rId20" Type="http://schemas.openxmlformats.org/officeDocument/2006/relationships/image" Target="../media/image174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3.png"/><Relationship Id="rId11" Type="http://schemas.openxmlformats.org/officeDocument/2006/relationships/image" Target="../media/image165.svg"/><Relationship Id="rId24" Type="http://schemas.openxmlformats.org/officeDocument/2006/relationships/image" Target="../media/image178.svg"/><Relationship Id="rId5" Type="http://schemas.openxmlformats.org/officeDocument/2006/relationships/image" Target="../media/image159.sv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163.svg"/><Relationship Id="rId14" Type="http://schemas.openxmlformats.org/officeDocument/2006/relationships/image" Target="../media/image168.svg"/><Relationship Id="rId22" Type="http://schemas.openxmlformats.org/officeDocument/2006/relationships/image" Target="../media/image176.sv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46.svg"/><Relationship Id="rId4" Type="http://schemas.openxmlformats.org/officeDocument/2006/relationships/image" Target="../media/image24.pn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3.svg"/><Relationship Id="rId4" Type="http://schemas.openxmlformats.org/officeDocument/2006/relationships/image" Target="../media/image94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svg"/><Relationship Id="rId7" Type="http://schemas.openxmlformats.org/officeDocument/2006/relationships/image" Target="../media/image18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6.png"/><Relationship Id="rId5" Type="http://schemas.openxmlformats.org/officeDocument/2006/relationships/image" Target="../media/image185.svg"/><Relationship Id="rId4" Type="http://schemas.openxmlformats.org/officeDocument/2006/relationships/image" Target="../media/image95.png"/><Relationship Id="rId9" Type="http://schemas.openxmlformats.org/officeDocument/2006/relationships/image" Target="../media/image189.sv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svg"/><Relationship Id="rId18" Type="http://schemas.openxmlformats.org/officeDocument/2006/relationships/image" Target="../media/image106.png"/><Relationship Id="rId26" Type="http://schemas.openxmlformats.org/officeDocument/2006/relationships/image" Target="../media/image214.svg"/><Relationship Id="rId39" Type="http://schemas.openxmlformats.org/officeDocument/2006/relationships/image" Target="../media/image117.png"/><Relationship Id="rId21" Type="http://schemas.openxmlformats.org/officeDocument/2006/relationships/image" Target="../media/image108.png"/><Relationship Id="rId34" Type="http://schemas.openxmlformats.org/officeDocument/2006/relationships/image" Target="../media/image222.svg"/><Relationship Id="rId42" Type="http://schemas.openxmlformats.org/officeDocument/2006/relationships/image" Target="../media/image1.png"/><Relationship Id="rId7" Type="http://schemas.openxmlformats.org/officeDocument/2006/relationships/image" Target="../media/image195.svg"/><Relationship Id="rId2" Type="http://schemas.openxmlformats.org/officeDocument/2006/relationships/image" Target="../media/image98.png"/><Relationship Id="rId16" Type="http://schemas.openxmlformats.org/officeDocument/2006/relationships/image" Target="../media/image105.png"/><Relationship Id="rId20" Type="http://schemas.openxmlformats.org/officeDocument/2006/relationships/image" Target="../media/image208.svg"/><Relationship Id="rId29" Type="http://schemas.openxmlformats.org/officeDocument/2006/relationships/image" Target="../media/image112.png"/><Relationship Id="rId41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0.png"/><Relationship Id="rId11" Type="http://schemas.openxmlformats.org/officeDocument/2006/relationships/image" Target="../media/image199.svg"/><Relationship Id="rId24" Type="http://schemas.openxmlformats.org/officeDocument/2006/relationships/image" Target="../media/image212.svg"/><Relationship Id="rId32" Type="http://schemas.openxmlformats.org/officeDocument/2006/relationships/image" Target="../media/image220.svg"/><Relationship Id="rId37" Type="http://schemas.openxmlformats.org/officeDocument/2006/relationships/image" Target="../media/image116.png"/><Relationship Id="rId40" Type="http://schemas.openxmlformats.org/officeDocument/2006/relationships/image" Target="../media/image228.svg"/><Relationship Id="rId5" Type="http://schemas.openxmlformats.org/officeDocument/2006/relationships/image" Target="../media/image193.svg"/><Relationship Id="rId15" Type="http://schemas.openxmlformats.org/officeDocument/2006/relationships/image" Target="../media/image203.svg"/><Relationship Id="rId23" Type="http://schemas.openxmlformats.org/officeDocument/2006/relationships/image" Target="../media/image109.png"/><Relationship Id="rId28" Type="http://schemas.openxmlformats.org/officeDocument/2006/relationships/image" Target="../media/image216.svg"/><Relationship Id="rId36" Type="http://schemas.openxmlformats.org/officeDocument/2006/relationships/image" Target="../media/image224.svg"/><Relationship Id="rId10" Type="http://schemas.openxmlformats.org/officeDocument/2006/relationships/image" Target="../media/image102.png"/><Relationship Id="rId19" Type="http://schemas.openxmlformats.org/officeDocument/2006/relationships/image" Target="../media/image107.png"/><Relationship Id="rId31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97.svg"/><Relationship Id="rId14" Type="http://schemas.openxmlformats.org/officeDocument/2006/relationships/image" Target="../media/image104.png"/><Relationship Id="rId22" Type="http://schemas.openxmlformats.org/officeDocument/2006/relationships/image" Target="../media/image210.svg"/><Relationship Id="rId27" Type="http://schemas.openxmlformats.org/officeDocument/2006/relationships/image" Target="../media/image111.png"/><Relationship Id="rId30" Type="http://schemas.openxmlformats.org/officeDocument/2006/relationships/image" Target="../media/image218.svg"/><Relationship Id="rId35" Type="http://schemas.openxmlformats.org/officeDocument/2006/relationships/image" Target="../media/image115.png"/><Relationship Id="rId43" Type="http://schemas.openxmlformats.org/officeDocument/2006/relationships/image" Target="../media/image2.svg"/><Relationship Id="rId8" Type="http://schemas.openxmlformats.org/officeDocument/2006/relationships/image" Target="../media/image101.png"/><Relationship Id="rId3" Type="http://schemas.openxmlformats.org/officeDocument/2006/relationships/image" Target="../media/image191.svg"/><Relationship Id="rId12" Type="http://schemas.openxmlformats.org/officeDocument/2006/relationships/image" Target="../media/image103.png"/><Relationship Id="rId17" Type="http://schemas.openxmlformats.org/officeDocument/2006/relationships/image" Target="../media/image205.svg"/><Relationship Id="rId25" Type="http://schemas.openxmlformats.org/officeDocument/2006/relationships/image" Target="../media/image110.png"/><Relationship Id="rId33" Type="http://schemas.openxmlformats.org/officeDocument/2006/relationships/image" Target="../media/image114.png"/><Relationship Id="rId38" Type="http://schemas.openxmlformats.org/officeDocument/2006/relationships/image" Target="../media/image226.sv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8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8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8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8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50.svg"/><Relationship Id="rId4" Type="http://schemas.openxmlformats.org/officeDocument/2006/relationships/image" Target="../media/image26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9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9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9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34.svg"/><Relationship Id="rId7" Type="http://schemas.openxmlformats.org/officeDocument/2006/relationships/image" Target="../media/image238.sv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3.png"/><Relationship Id="rId11" Type="http://schemas.openxmlformats.org/officeDocument/2006/relationships/image" Target="../media/image2.svg"/><Relationship Id="rId5" Type="http://schemas.openxmlformats.org/officeDocument/2006/relationships/image" Target="../media/image236.svg"/><Relationship Id="rId10" Type="http://schemas.openxmlformats.org/officeDocument/2006/relationships/image" Target="../media/image1.png"/><Relationship Id="rId4" Type="http://schemas.openxmlformats.org/officeDocument/2006/relationships/image" Target="../media/image122.png"/><Relationship Id="rId9" Type="http://schemas.openxmlformats.org/officeDocument/2006/relationships/image" Target="../media/image240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2.svg"/><Relationship Id="rId4" Type="http://schemas.openxmlformats.org/officeDocument/2006/relationships/image" Target="../media/image125.png"/></Relationships>
</file>

<file path=ppt/slideLayouts/_rels/slideLayout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4.svg"/><Relationship Id="rId7" Type="http://schemas.openxmlformats.org/officeDocument/2006/relationships/image" Target="../media/image248.svg"/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8.png"/><Relationship Id="rId5" Type="http://schemas.openxmlformats.org/officeDocument/2006/relationships/image" Target="../media/image246.svg"/><Relationship Id="rId4" Type="http://schemas.openxmlformats.org/officeDocument/2006/relationships/image" Target="../media/image127.png"/><Relationship Id="rId9" Type="http://schemas.openxmlformats.org/officeDocument/2006/relationships/image" Target="../media/image4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2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6.svg"/><Relationship Id="rId4" Type="http://schemas.openxmlformats.org/officeDocument/2006/relationships/image" Target="../media/image29.pn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8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2.sv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64.svg"/><Relationship Id="rId14" Type="http://schemas.openxmlformats.org/officeDocument/2006/relationships/image" Target="../media/image1.pn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svg"/><Relationship Id="rId7" Type="http://schemas.openxmlformats.org/officeDocument/2006/relationships/image" Target="../media/image4.sv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252.svg"/><Relationship Id="rId4" Type="http://schemas.openxmlformats.org/officeDocument/2006/relationships/image" Target="../media/image130.png"/></Relationships>
</file>

<file path=ppt/slideLayouts/_rels/slideLayout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54.svg"/><Relationship Id="rId7" Type="http://schemas.openxmlformats.org/officeDocument/2006/relationships/image" Target="../media/image258.sv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3.png"/><Relationship Id="rId11" Type="http://schemas.openxmlformats.org/officeDocument/2006/relationships/image" Target="../media/image4.svg"/><Relationship Id="rId5" Type="http://schemas.openxmlformats.org/officeDocument/2006/relationships/image" Target="../media/image256.svg"/><Relationship Id="rId10" Type="http://schemas.openxmlformats.org/officeDocument/2006/relationships/image" Target="../media/image2.png"/><Relationship Id="rId4" Type="http://schemas.openxmlformats.org/officeDocument/2006/relationships/image" Target="../media/image132.png"/><Relationship Id="rId9" Type="http://schemas.openxmlformats.org/officeDocument/2006/relationships/image" Target="../media/image260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2.svg"/><Relationship Id="rId4" Type="http://schemas.openxmlformats.org/officeDocument/2006/relationships/image" Target="../media/image135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Relationship Id="rId4" Type="http://schemas.openxmlformats.org/officeDocument/2006/relationships/hyperlink" Target="https://fonts.google.com/specimen/Inter?query=inter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26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9.png"/><Relationship Id="rId5" Type="http://schemas.openxmlformats.org/officeDocument/2006/relationships/image" Target="../media/image266.svg"/><Relationship Id="rId4" Type="http://schemas.openxmlformats.org/officeDocument/2006/relationships/image" Target="../media/image3.png"/><Relationship Id="rId9" Type="http://schemas.openxmlformats.org/officeDocument/2006/relationships/image" Target="../media/image269.sv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0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2.svg"/><Relationship Id="rId4" Type="http://schemas.openxmlformats.org/officeDocument/2006/relationships/image" Target="../media/image141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.svg"/><Relationship Id="rId18" Type="http://schemas.openxmlformats.org/officeDocument/2006/relationships/image" Target="../media/image151.png"/><Relationship Id="rId26" Type="http://schemas.openxmlformats.org/officeDocument/2006/relationships/image" Target="../media/image155.png"/><Relationship Id="rId39" Type="http://schemas.openxmlformats.org/officeDocument/2006/relationships/image" Target="../media/image310.svg"/><Relationship Id="rId21" Type="http://schemas.openxmlformats.org/officeDocument/2006/relationships/image" Target="../media/image292.svg"/><Relationship Id="rId34" Type="http://schemas.openxmlformats.org/officeDocument/2006/relationships/image" Target="../media/image159.png"/><Relationship Id="rId42" Type="http://schemas.openxmlformats.org/officeDocument/2006/relationships/image" Target="../media/image163.png"/><Relationship Id="rId47" Type="http://schemas.openxmlformats.org/officeDocument/2006/relationships/image" Target="../media/image318.svg"/><Relationship Id="rId50" Type="http://schemas.openxmlformats.org/officeDocument/2006/relationships/image" Target="../media/image167.png"/><Relationship Id="rId7" Type="http://schemas.openxmlformats.org/officeDocument/2006/relationships/image" Target="../media/image278.svg"/><Relationship Id="rId2" Type="http://schemas.openxmlformats.org/officeDocument/2006/relationships/image" Target="../media/image2.png"/><Relationship Id="rId16" Type="http://schemas.openxmlformats.org/officeDocument/2006/relationships/image" Target="../media/image150.png"/><Relationship Id="rId29" Type="http://schemas.openxmlformats.org/officeDocument/2006/relationships/image" Target="../media/image300.svg"/><Relationship Id="rId11" Type="http://schemas.openxmlformats.org/officeDocument/2006/relationships/image" Target="../media/image282.svg"/><Relationship Id="rId24" Type="http://schemas.openxmlformats.org/officeDocument/2006/relationships/image" Target="../media/image154.png"/><Relationship Id="rId32" Type="http://schemas.openxmlformats.org/officeDocument/2006/relationships/image" Target="../media/image158.png"/><Relationship Id="rId37" Type="http://schemas.openxmlformats.org/officeDocument/2006/relationships/image" Target="../media/image308.svg"/><Relationship Id="rId40" Type="http://schemas.openxmlformats.org/officeDocument/2006/relationships/image" Target="../media/image162.png"/><Relationship Id="rId45" Type="http://schemas.openxmlformats.org/officeDocument/2006/relationships/image" Target="../media/image316.svg"/><Relationship Id="rId5" Type="http://schemas.openxmlformats.org/officeDocument/2006/relationships/image" Target="../media/image276.svg"/><Relationship Id="rId15" Type="http://schemas.openxmlformats.org/officeDocument/2006/relationships/image" Target="../media/image286.svg"/><Relationship Id="rId23" Type="http://schemas.openxmlformats.org/officeDocument/2006/relationships/image" Target="../media/image294.svg"/><Relationship Id="rId28" Type="http://schemas.openxmlformats.org/officeDocument/2006/relationships/image" Target="../media/image156.png"/><Relationship Id="rId36" Type="http://schemas.openxmlformats.org/officeDocument/2006/relationships/image" Target="../media/image160.png"/><Relationship Id="rId49" Type="http://schemas.openxmlformats.org/officeDocument/2006/relationships/image" Target="../media/image320.svg"/><Relationship Id="rId10" Type="http://schemas.openxmlformats.org/officeDocument/2006/relationships/image" Target="../media/image147.png"/><Relationship Id="rId19" Type="http://schemas.openxmlformats.org/officeDocument/2006/relationships/image" Target="../media/image290.svg"/><Relationship Id="rId31" Type="http://schemas.openxmlformats.org/officeDocument/2006/relationships/image" Target="../media/image302.svg"/><Relationship Id="rId44" Type="http://schemas.openxmlformats.org/officeDocument/2006/relationships/image" Target="../media/image164.png"/><Relationship Id="rId4" Type="http://schemas.openxmlformats.org/officeDocument/2006/relationships/image" Target="../media/image144.png"/><Relationship Id="rId9" Type="http://schemas.openxmlformats.org/officeDocument/2006/relationships/image" Target="../media/image280.svg"/><Relationship Id="rId14" Type="http://schemas.openxmlformats.org/officeDocument/2006/relationships/image" Target="../media/image149.png"/><Relationship Id="rId22" Type="http://schemas.openxmlformats.org/officeDocument/2006/relationships/image" Target="../media/image153.png"/><Relationship Id="rId27" Type="http://schemas.openxmlformats.org/officeDocument/2006/relationships/image" Target="../media/image298.svg"/><Relationship Id="rId30" Type="http://schemas.openxmlformats.org/officeDocument/2006/relationships/image" Target="../media/image157.png"/><Relationship Id="rId35" Type="http://schemas.openxmlformats.org/officeDocument/2006/relationships/image" Target="../media/image306.svg"/><Relationship Id="rId43" Type="http://schemas.openxmlformats.org/officeDocument/2006/relationships/image" Target="../media/image314.svg"/><Relationship Id="rId48" Type="http://schemas.openxmlformats.org/officeDocument/2006/relationships/image" Target="../media/image166.png"/><Relationship Id="rId8" Type="http://schemas.openxmlformats.org/officeDocument/2006/relationships/image" Target="../media/image146.png"/><Relationship Id="rId51" Type="http://schemas.openxmlformats.org/officeDocument/2006/relationships/image" Target="../media/image322.svg"/><Relationship Id="rId3" Type="http://schemas.openxmlformats.org/officeDocument/2006/relationships/image" Target="../media/image4.svg"/><Relationship Id="rId12" Type="http://schemas.openxmlformats.org/officeDocument/2006/relationships/image" Target="../media/image148.png"/><Relationship Id="rId17" Type="http://schemas.openxmlformats.org/officeDocument/2006/relationships/image" Target="../media/image288.svg"/><Relationship Id="rId25" Type="http://schemas.openxmlformats.org/officeDocument/2006/relationships/image" Target="../media/image296.svg"/><Relationship Id="rId33" Type="http://schemas.openxmlformats.org/officeDocument/2006/relationships/image" Target="../media/image304.svg"/><Relationship Id="rId38" Type="http://schemas.openxmlformats.org/officeDocument/2006/relationships/image" Target="../media/image161.png"/><Relationship Id="rId46" Type="http://schemas.openxmlformats.org/officeDocument/2006/relationships/image" Target="../media/image165.png"/><Relationship Id="rId20" Type="http://schemas.openxmlformats.org/officeDocument/2006/relationships/image" Target="../media/image152.png"/><Relationship Id="rId41" Type="http://schemas.openxmlformats.org/officeDocument/2006/relationships/image" Target="../media/image312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5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igma.com/design/shKNPSKAxE3MACiaapn16D/CU_2D_repository_process?node-id=1-2&amp;t=CnKSGZGyhSYuKv19-1" TargetMode="Externa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www.figma.com/design/shKNPSKAxE3MACiaapn16D/CU_2D_repository_process?node-id=1-4712&amp;t=CnKSGZGyhSYuKv19-1" TargetMode="Externa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8.png"/><Relationship Id="rId5" Type="http://schemas.openxmlformats.org/officeDocument/2006/relationships/hyperlink" Target="https://vk.com/albums-222277101" TargetMode="External"/><Relationship Id="rId4" Type="http://schemas.openxmlformats.org/officeDocument/2006/relationships/hyperlink" Target="https://disk.yandex.ru/d/HHexFxfFgZna0g" TargetMode="External"/></Relationships>
</file>

<file path=ppt/slideLayouts/_rels/slideLayout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3" Type="http://schemas.openxmlformats.org/officeDocument/2006/relationships/image" Target="../media/image2.sv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image" Target="../media/image18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10" Type="http://schemas.openxmlformats.org/officeDocument/2006/relationships/hyperlink" Target="https://disk.yandex.ru/d/DiEnT673U0pGEw" TargetMode="External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85.svg"/><Relationship Id="rId26" Type="http://schemas.openxmlformats.org/officeDocument/2006/relationships/image" Target="../media/image93.svg"/><Relationship Id="rId21" Type="http://schemas.openxmlformats.org/officeDocument/2006/relationships/image" Target="../media/image46.png"/><Relationship Id="rId34" Type="http://schemas.openxmlformats.org/officeDocument/2006/relationships/image" Target="../media/image101.svg"/><Relationship Id="rId7" Type="http://schemas.openxmlformats.org/officeDocument/2006/relationships/image" Target="../media/image39.png"/><Relationship Id="rId12" Type="http://schemas.openxmlformats.org/officeDocument/2006/relationships/image" Target="../media/image79.svg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38" Type="http://schemas.openxmlformats.org/officeDocument/2006/relationships/image" Target="../media/image4.svg"/><Relationship Id="rId2" Type="http://schemas.openxmlformats.org/officeDocument/2006/relationships/image" Target="../media/image36.png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29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3.svg"/><Relationship Id="rId11" Type="http://schemas.openxmlformats.org/officeDocument/2006/relationships/image" Target="../media/image41.png"/><Relationship Id="rId24" Type="http://schemas.openxmlformats.org/officeDocument/2006/relationships/image" Target="../media/image91.svg"/><Relationship Id="rId32" Type="http://schemas.openxmlformats.org/officeDocument/2006/relationships/image" Target="../media/image99.svg"/><Relationship Id="rId37" Type="http://schemas.openxmlformats.org/officeDocument/2006/relationships/image" Target="../media/image2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image" Target="../media/image95.svg"/><Relationship Id="rId36" Type="http://schemas.openxmlformats.org/officeDocument/2006/relationships/image" Target="../media/image103.svg"/><Relationship Id="rId10" Type="http://schemas.openxmlformats.org/officeDocument/2006/relationships/image" Target="../media/image77.svg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" Type="http://schemas.openxmlformats.org/officeDocument/2006/relationships/image" Target="../media/image71.svg"/><Relationship Id="rId9" Type="http://schemas.openxmlformats.org/officeDocument/2006/relationships/image" Target="../media/image40.png"/><Relationship Id="rId14" Type="http://schemas.openxmlformats.org/officeDocument/2006/relationships/image" Target="../media/image81.svg"/><Relationship Id="rId22" Type="http://schemas.openxmlformats.org/officeDocument/2006/relationships/image" Target="../media/image89.svg"/><Relationship Id="rId27" Type="http://schemas.openxmlformats.org/officeDocument/2006/relationships/image" Target="../media/image49.png"/><Relationship Id="rId30" Type="http://schemas.openxmlformats.org/officeDocument/2006/relationships/image" Target="../media/image97.svg"/><Relationship Id="rId35" Type="http://schemas.openxmlformats.org/officeDocument/2006/relationships/image" Target="../media/image53.png"/><Relationship Id="rId8" Type="http://schemas.openxmlformats.org/officeDocument/2006/relationships/image" Target="../media/image75.svg"/><Relationship Id="rId3" Type="http://schemas.openxmlformats.org/officeDocument/2006/relationships/image" Target="../media/image37.pn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svg"/></Relationships>
</file>

<file path=ppt/slideLayouts/_rels/slideLayout2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svg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" Type="http://schemas.openxmlformats.org/officeDocument/2006/relationships/image" Target="../media/image100.svg"/><Relationship Id="rId21" Type="http://schemas.openxmlformats.org/officeDocument/2006/relationships/image" Target="../media/image281.svg"/><Relationship Id="rId7" Type="http://schemas.openxmlformats.org/officeDocument/2006/relationships/image" Target="../media/image140.svg"/><Relationship Id="rId12" Type="http://schemas.openxmlformats.org/officeDocument/2006/relationships/image" Target="../media/image10.png"/><Relationship Id="rId17" Type="http://schemas.openxmlformats.org/officeDocument/2006/relationships/image" Target="../media/image241.svg"/><Relationship Id="rId25" Type="http://schemas.openxmlformats.org/officeDocument/2006/relationships/image" Target="../media/image321.svg"/><Relationship Id="rId33" Type="http://schemas.openxmlformats.org/officeDocument/2006/relationships/image" Target="../media/image21.sv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image" Target="../media/image360.sv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11" Type="http://schemas.openxmlformats.org/officeDocument/2006/relationships/image" Target="../media/image182.svg"/><Relationship Id="rId24" Type="http://schemas.openxmlformats.org/officeDocument/2006/relationships/image" Target="../media/image16.png"/><Relationship Id="rId32" Type="http://schemas.openxmlformats.org/officeDocument/2006/relationships/image" Target="../media/image1.png"/><Relationship Id="rId5" Type="http://schemas.openxmlformats.org/officeDocument/2006/relationships/image" Target="../media/image120.svg"/><Relationship Id="rId15" Type="http://schemas.openxmlformats.org/officeDocument/2006/relationships/image" Target="../media/image221.svg"/><Relationship Id="rId23" Type="http://schemas.openxmlformats.org/officeDocument/2006/relationships/image" Target="../media/image301.svg"/><Relationship Id="rId28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261.svg"/><Relationship Id="rId31" Type="http://schemas.openxmlformats.org/officeDocument/2006/relationships/image" Target="../media/image380.svg"/><Relationship Id="rId4" Type="http://schemas.openxmlformats.org/officeDocument/2006/relationships/image" Target="../media/image6.png"/><Relationship Id="rId9" Type="http://schemas.openxmlformats.org/officeDocument/2006/relationships/image" Target="../media/image160.sv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image" Target="../media/image340.svg"/><Relationship Id="rId30" Type="http://schemas.openxmlformats.org/officeDocument/2006/relationships/image" Target="../media/image19.png"/><Relationship Id="rId8" Type="http://schemas.openxmlformats.org/officeDocument/2006/relationships/image" Target="../media/image8.pn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svg"/><Relationship Id="rId7" Type="http://schemas.openxmlformats.org/officeDocument/2006/relationships/image" Target="../media/image2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../media/image430.svg"/><Relationship Id="rId4" Type="http://schemas.openxmlformats.org/officeDocument/2006/relationships/image" Target="../media/image22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8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5.png"/><Relationship Id="rId5" Type="http://schemas.openxmlformats.org/officeDocument/2006/relationships/image" Target="../media/image460.svg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8.svg"/><Relationship Id="rId11" Type="http://schemas.openxmlformats.org/officeDocument/2006/relationships/image" Target="../media/image2.svg"/><Relationship Id="rId5" Type="http://schemas.openxmlformats.org/officeDocument/2006/relationships/image" Target="../media/image56.png"/><Relationship Id="rId10" Type="http://schemas.openxmlformats.org/officeDocument/2006/relationships/image" Target="../media/image1.png"/><Relationship Id="rId4" Type="http://schemas.openxmlformats.org/officeDocument/2006/relationships/image" Target="../media/image106.svg"/><Relationship Id="rId9" Type="http://schemas.openxmlformats.org/officeDocument/2006/relationships/image" Target="../media/image20.pn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2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png"/><Relationship Id="rId5" Type="http://schemas.openxmlformats.org/officeDocument/2006/relationships/image" Target="../media/image500.svg"/><Relationship Id="rId4" Type="http://schemas.openxmlformats.org/officeDocument/2006/relationships/image" Target="../media/image26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svg"/><Relationship Id="rId7" Type="http://schemas.openxmlformats.org/officeDocument/2006/relationships/image" Target="../media/image2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../media/image560.svg"/><Relationship Id="rId4" Type="http://schemas.openxmlformats.org/officeDocument/2006/relationships/image" Target="../media/image29.png"/></Relationships>
</file>

<file path=ppt/slideLayouts/_rels/slideLayout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80.svg"/><Relationship Id="rId3" Type="http://schemas.openxmlformats.org/officeDocument/2006/relationships/image" Target="../media/image580.svg"/><Relationship Id="rId7" Type="http://schemas.openxmlformats.org/officeDocument/2006/relationships/image" Target="../media/image620.sv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2.png"/><Relationship Id="rId11" Type="http://schemas.openxmlformats.org/officeDocument/2006/relationships/image" Target="../media/image660.svg"/><Relationship Id="rId5" Type="http://schemas.openxmlformats.org/officeDocument/2006/relationships/image" Target="../media/image600.svg"/><Relationship Id="rId15" Type="http://schemas.openxmlformats.org/officeDocument/2006/relationships/image" Target="../media/image21.sv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640.svg"/><Relationship Id="rId14" Type="http://schemas.openxmlformats.org/officeDocument/2006/relationships/image" Target="../media/image1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0.svg"/></Relationships>
</file>

<file path=ppt/slideLayouts/_rels/slideLayout2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850.svg"/><Relationship Id="rId26" Type="http://schemas.openxmlformats.org/officeDocument/2006/relationships/image" Target="../media/image930.svg"/><Relationship Id="rId21" Type="http://schemas.openxmlformats.org/officeDocument/2006/relationships/image" Target="../media/image46.png"/><Relationship Id="rId34" Type="http://schemas.openxmlformats.org/officeDocument/2006/relationships/image" Target="../media/image1010.svg"/><Relationship Id="rId7" Type="http://schemas.openxmlformats.org/officeDocument/2006/relationships/image" Target="../media/image39.png"/><Relationship Id="rId12" Type="http://schemas.openxmlformats.org/officeDocument/2006/relationships/image" Target="../media/image790.svg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38" Type="http://schemas.openxmlformats.org/officeDocument/2006/relationships/image" Target="../media/image40.svg"/><Relationship Id="rId2" Type="http://schemas.openxmlformats.org/officeDocument/2006/relationships/image" Target="../media/image36.png"/><Relationship Id="rId16" Type="http://schemas.openxmlformats.org/officeDocument/2006/relationships/image" Target="../media/image830.svg"/><Relationship Id="rId20" Type="http://schemas.openxmlformats.org/officeDocument/2006/relationships/image" Target="../media/image870.svg"/><Relationship Id="rId29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30.svg"/><Relationship Id="rId11" Type="http://schemas.openxmlformats.org/officeDocument/2006/relationships/image" Target="../media/image41.png"/><Relationship Id="rId24" Type="http://schemas.openxmlformats.org/officeDocument/2006/relationships/image" Target="../media/image910.svg"/><Relationship Id="rId32" Type="http://schemas.openxmlformats.org/officeDocument/2006/relationships/image" Target="../media/image990.svg"/><Relationship Id="rId37" Type="http://schemas.openxmlformats.org/officeDocument/2006/relationships/image" Target="../media/image2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image" Target="../media/image950.svg"/><Relationship Id="rId36" Type="http://schemas.openxmlformats.org/officeDocument/2006/relationships/image" Target="../media/image1030.svg"/><Relationship Id="rId10" Type="http://schemas.openxmlformats.org/officeDocument/2006/relationships/image" Target="../media/image770.svg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" Type="http://schemas.openxmlformats.org/officeDocument/2006/relationships/image" Target="../media/image710.svg"/><Relationship Id="rId9" Type="http://schemas.openxmlformats.org/officeDocument/2006/relationships/image" Target="../media/image40.png"/><Relationship Id="rId14" Type="http://schemas.openxmlformats.org/officeDocument/2006/relationships/image" Target="../media/image810.svg"/><Relationship Id="rId22" Type="http://schemas.openxmlformats.org/officeDocument/2006/relationships/image" Target="../media/image890.svg"/><Relationship Id="rId27" Type="http://schemas.openxmlformats.org/officeDocument/2006/relationships/image" Target="../media/image49.png"/><Relationship Id="rId30" Type="http://schemas.openxmlformats.org/officeDocument/2006/relationships/image" Target="../media/image970.svg"/><Relationship Id="rId35" Type="http://schemas.openxmlformats.org/officeDocument/2006/relationships/image" Target="../media/image53.png"/><Relationship Id="rId8" Type="http://schemas.openxmlformats.org/officeDocument/2006/relationships/image" Target="../media/image750.svg"/><Relationship Id="rId3" Type="http://schemas.openxmlformats.org/officeDocument/2006/relationships/image" Target="../media/image37.png"/></Relationships>
</file>

<file path=ppt/slideLayouts/_rels/slideLayout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80.svg"/><Relationship Id="rId11" Type="http://schemas.openxmlformats.org/officeDocument/2006/relationships/image" Target="../media/image21.svg"/><Relationship Id="rId5" Type="http://schemas.openxmlformats.org/officeDocument/2006/relationships/image" Target="../media/image56.png"/><Relationship Id="rId10" Type="http://schemas.openxmlformats.org/officeDocument/2006/relationships/image" Target="../media/image1.png"/><Relationship Id="rId4" Type="http://schemas.openxmlformats.org/officeDocument/2006/relationships/image" Target="../media/image1060.svg"/><Relationship Id="rId9" Type="http://schemas.openxmlformats.org/officeDocument/2006/relationships/image" Target="../media/image20.pn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119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2.png"/><Relationship Id="rId5" Type="http://schemas.openxmlformats.org/officeDocument/2006/relationships/image" Target="../media/image1170.svg"/><Relationship Id="rId4" Type="http://schemas.openxmlformats.org/officeDocument/2006/relationships/image" Target="../media/image61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10.svg"/><Relationship Id="rId4" Type="http://schemas.openxmlformats.org/officeDocument/2006/relationships/image" Target="../media/image63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0.svg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21" Type="http://schemas.openxmlformats.org/officeDocument/2006/relationships/image" Target="../media/image1390.svg"/><Relationship Id="rId34" Type="http://schemas.openxmlformats.org/officeDocument/2006/relationships/image" Target="../media/image79.png"/><Relationship Id="rId7" Type="http://schemas.openxmlformats.org/officeDocument/2006/relationships/image" Target="../media/image1250.svg"/><Relationship Id="rId12" Type="http://schemas.openxmlformats.org/officeDocument/2006/relationships/image" Target="../media/image68.png"/><Relationship Id="rId17" Type="http://schemas.openxmlformats.org/officeDocument/2006/relationships/image" Target="../media/image1350.svg"/><Relationship Id="rId25" Type="http://schemas.openxmlformats.org/officeDocument/2006/relationships/image" Target="../media/image1430.svg"/><Relationship Id="rId33" Type="http://schemas.openxmlformats.org/officeDocument/2006/relationships/image" Target="../media/image1510.svg"/><Relationship Id="rId2" Type="http://schemas.openxmlformats.org/officeDocument/2006/relationships/image" Target="../media/image2.png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29" Type="http://schemas.openxmlformats.org/officeDocument/2006/relationships/image" Target="../media/image1470.sv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5.png"/><Relationship Id="rId11" Type="http://schemas.openxmlformats.org/officeDocument/2006/relationships/image" Target="../media/image1290.svg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37" Type="http://schemas.openxmlformats.org/officeDocument/2006/relationships/image" Target="../media/image1550.svg"/><Relationship Id="rId5" Type="http://schemas.openxmlformats.org/officeDocument/2006/relationships/image" Target="../media/image1230.svg"/><Relationship Id="rId15" Type="http://schemas.openxmlformats.org/officeDocument/2006/relationships/image" Target="../media/image1330.svg"/><Relationship Id="rId23" Type="http://schemas.openxmlformats.org/officeDocument/2006/relationships/image" Target="../media/image1410.svg"/><Relationship Id="rId28" Type="http://schemas.openxmlformats.org/officeDocument/2006/relationships/image" Target="../media/image76.png"/><Relationship Id="rId36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1370.svg"/><Relationship Id="rId31" Type="http://schemas.openxmlformats.org/officeDocument/2006/relationships/image" Target="../media/image1490.svg"/><Relationship Id="rId4" Type="http://schemas.openxmlformats.org/officeDocument/2006/relationships/image" Target="../media/image64.png"/><Relationship Id="rId9" Type="http://schemas.openxmlformats.org/officeDocument/2006/relationships/image" Target="../media/image1270.sv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image" Target="../media/image1450.svg"/><Relationship Id="rId30" Type="http://schemas.openxmlformats.org/officeDocument/2006/relationships/image" Target="../media/image77.png"/><Relationship Id="rId35" Type="http://schemas.openxmlformats.org/officeDocument/2006/relationships/image" Target="../media/image1530.svg"/><Relationship Id="rId8" Type="http://schemas.openxmlformats.org/officeDocument/2006/relationships/image" Target="../media/image66.png"/><Relationship Id="rId3" Type="http://schemas.openxmlformats.org/officeDocument/2006/relationships/image" Target="../media/image40.sv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1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image" Target="../media/image1720.svg"/><Relationship Id="rId26" Type="http://schemas.openxmlformats.org/officeDocument/2006/relationships/image" Target="../media/image1800.svg"/><Relationship Id="rId3" Type="http://schemas.openxmlformats.org/officeDocument/2006/relationships/image" Target="../media/image40.svg"/><Relationship Id="rId21" Type="http://schemas.openxmlformats.org/officeDocument/2006/relationships/image" Target="../media/image91.png"/><Relationship Id="rId7" Type="http://schemas.openxmlformats.org/officeDocument/2006/relationships/image" Target="../media/image1610.svg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2" Type="http://schemas.openxmlformats.org/officeDocument/2006/relationships/image" Target="../media/image2.png"/><Relationship Id="rId16" Type="http://schemas.openxmlformats.org/officeDocument/2006/relationships/image" Target="../media/image1700.svg"/><Relationship Id="rId20" Type="http://schemas.openxmlformats.org/officeDocument/2006/relationships/image" Target="../media/image1740.sv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3.png"/><Relationship Id="rId11" Type="http://schemas.openxmlformats.org/officeDocument/2006/relationships/image" Target="../media/image1650.svg"/><Relationship Id="rId24" Type="http://schemas.openxmlformats.org/officeDocument/2006/relationships/image" Target="../media/image1780.svg"/><Relationship Id="rId5" Type="http://schemas.openxmlformats.org/officeDocument/2006/relationships/image" Target="../media/image1590.sv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1630.svg"/><Relationship Id="rId14" Type="http://schemas.openxmlformats.org/officeDocument/2006/relationships/image" Target="../media/image1680.svg"/><Relationship Id="rId22" Type="http://schemas.openxmlformats.org/officeDocument/2006/relationships/image" Target="../media/image1760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830.svg"/><Relationship Id="rId4" Type="http://schemas.openxmlformats.org/officeDocument/2006/relationships/image" Target="../media/image94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1.svg"/><Relationship Id="rId7" Type="http://schemas.openxmlformats.org/officeDocument/2006/relationships/image" Target="../media/image18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6.png"/><Relationship Id="rId5" Type="http://schemas.openxmlformats.org/officeDocument/2006/relationships/image" Target="../media/image1850.svg"/><Relationship Id="rId4" Type="http://schemas.openxmlformats.org/officeDocument/2006/relationships/image" Target="../media/image95.png"/><Relationship Id="rId9" Type="http://schemas.openxmlformats.org/officeDocument/2006/relationships/image" Target="../media/image1890.sv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0.svg"/><Relationship Id="rId18" Type="http://schemas.openxmlformats.org/officeDocument/2006/relationships/image" Target="../media/image106.png"/><Relationship Id="rId26" Type="http://schemas.openxmlformats.org/officeDocument/2006/relationships/image" Target="../media/image2140.svg"/><Relationship Id="rId39" Type="http://schemas.openxmlformats.org/officeDocument/2006/relationships/image" Target="../media/image117.png"/><Relationship Id="rId21" Type="http://schemas.openxmlformats.org/officeDocument/2006/relationships/image" Target="../media/image108.png"/><Relationship Id="rId34" Type="http://schemas.openxmlformats.org/officeDocument/2006/relationships/image" Target="../media/image2220.svg"/><Relationship Id="rId42" Type="http://schemas.openxmlformats.org/officeDocument/2006/relationships/image" Target="../media/image1.png"/><Relationship Id="rId7" Type="http://schemas.openxmlformats.org/officeDocument/2006/relationships/image" Target="../media/image1950.svg"/><Relationship Id="rId2" Type="http://schemas.openxmlformats.org/officeDocument/2006/relationships/image" Target="../media/image98.png"/><Relationship Id="rId16" Type="http://schemas.openxmlformats.org/officeDocument/2006/relationships/image" Target="../media/image105.png"/><Relationship Id="rId20" Type="http://schemas.openxmlformats.org/officeDocument/2006/relationships/image" Target="../media/image2080.svg"/><Relationship Id="rId29" Type="http://schemas.openxmlformats.org/officeDocument/2006/relationships/image" Target="../media/image112.png"/><Relationship Id="rId41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0.png"/><Relationship Id="rId11" Type="http://schemas.openxmlformats.org/officeDocument/2006/relationships/image" Target="../media/image1990.svg"/><Relationship Id="rId24" Type="http://schemas.openxmlformats.org/officeDocument/2006/relationships/image" Target="../media/image2120.svg"/><Relationship Id="rId32" Type="http://schemas.openxmlformats.org/officeDocument/2006/relationships/image" Target="../media/image2200.svg"/><Relationship Id="rId37" Type="http://schemas.openxmlformats.org/officeDocument/2006/relationships/image" Target="../media/image116.png"/><Relationship Id="rId40" Type="http://schemas.openxmlformats.org/officeDocument/2006/relationships/image" Target="../media/image2280.svg"/><Relationship Id="rId5" Type="http://schemas.openxmlformats.org/officeDocument/2006/relationships/image" Target="../media/image1930.svg"/><Relationship Id="rId15" Type="http://schemas.openxmlformats.org/officeDocument/2006/relationships/image" Target="../media/image2030.svg"/><Relationship Id="rId23" Type="http://schemas.openxmlformats.org/officeDocument/2006/relationships/image" Target="../media/image109.png"/><Relationship Id="rId28" Type="http://schemas.openxmlformats.org/officeDocument/2006/relationships/image" Target="../media/image2160.svg"/><Relationship Id="rId36" Type="http://schemas.openxmlformats.org/officeDocument/2006/relationships/image" Target="../media/image2240.svg"/><Relationship Id="rId10" Type="http://schemas.openxmlformats.org/officeDocument/2006/relationships/image" Target="../media/image102.png"/><Relationship Id="rId19" Type="http://schemas.openxmlformats.org/officeDocument/2006/relationships/image" Target="../media/image107.png"/><Relationship Id="rId31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970.svg"/><Relationship Id="rId14" Type="http://schemas.openxmlformats.org/officeDocument/2006/relationships/image" Target="../media/image104.png"/><Relationship Id="rId22" Type="http://schemas.openxmlformats.org/officeDocument/2006/relationships/image" Target="../media/image2100.svg"/><Relationship Id="rId27" Type="http://schemas.openxmlformats.org/officeDocument/2006/relationships/image" Target="../media/image111.png"/><Relationship Id="rId30" Type="http://schemas.openxmlformats.org/officeDocument/2006/relationships/image" Target="../media/image2180.svg"/><Relationship Id="rId35" Type="http://schemas.openxmlformats.org/officeDocument/2006/relationships/image" Target="../media/image115.png"/><Relationship Id="rId43" Type="http://schemas.openxmlformats.org/officeDocument/2006/relationships/image" Target="../media/image21.svg"/><Relationship Id="rId8" Type="http://schemas.openxmlformats.org/officeDocument/2006/relationships/image" Target="../media/image101.png"/><Relationship Id="rId3" Type="http://schemas.openxmlformats.org/officeDocument/2006/relationships/image" Target="../media/image1910.svg"/><Relationship Id="rId12" Type="http://schemas.openxmlformats.org/officeDocument/2006/relationships/image" Target="../media/image103.png"/><Relationship Id="rId17" Type="http://schemas.openxmlformats.org/officeDocument/2006/relationships/image" Target="../media/image2050.svg"/><Relationship Id="rId25" Type="http://schemas.openxmlformats.org/officeDocument/2006/relationships/image" Target="../media/image110.png"/><Relationship Id="rId33" Type="http://schemas.openxmlformats.org/officeDocument/2006/relationships/image" Target="../media/image114.png"/><Relationship Id="rId38" Type="http://schemas.openxmlformats.org/officeDocument/2006/relationships/image" Target="../media/image2260.sv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8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8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8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9.pn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9.pn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9.pn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9.pn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0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svg"/><Relationship Id="rId4" Type="http://schemas.openxmlformats.org/officeDocument/2006/relationships/image" Target="../media/image1.pn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340.svg"/><Relationship Id="rId7" Type="http://schemas.openxmlformats.org/officeDocument/2006/relationships/image" Target="../media/image2380.sv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3.png"/><Relationship Id="rId11" Type="http://schemas.openxmlformats.org/officeDocument/2006/relationships/image" Target="../media/image21.svg"/><Relationship Id="rId5" Type="http://schemas.openxmlformats.org/officeDocument/2006/relationships/image" Target="../media/image2360.svg"/><Relationship Id="rId10" Type="http://schemas.openxmlformats.org/officeDocument/2006/relationships/image" Target="../media/image1.png"/><Relationship Id="rId4" Type="http://schemas.openxmlformats.org/officeDocument/2006/relationships/image" Target="../media/image122.png"/><Relationship Id="rId9" Type="http://schemas.openxmlformats.org/officeDocument/2006/relationships/image" Target="../media/image2400.sv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20.svg"/><Relationship Id="rId4" Type="http://schemas.openxmlformats.org/officeDocument/2006/relationships/image" Target="../media/image125.png"/></Relationships>
</file>

<file path=ppt/slideLayouts/_rels/slideLayout3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40.svg"/><Relationship Id="rId7" Type="http://schemas.openxmlformats.org/officeDocument/2006/relationships/image" Target="../media/image2480.svg"/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8.png"/><Relationship Id="rId5" Type="http://schemas.openxmlformats.org/officeDocument/2006/relationships/image" Target="../media/image2460.svg"/><Relationship Id="rId4" Type="http://schemas.openxmlformats.org/officeDocument/2006/relationships/image" Target="../media/image127.png"/><Relationship Id="rId9" Type="http://schemas.openxmlformats.org/officeDocument/2006/relationships/image" Target="../media/image40.sv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svg"/><Relationship Id="rId7" Type="http://schemas.openxmlformats.org/officeDocument/2006/relationships/image" Target="../media/image40.sv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2520.svg"/><Relationship Id="rId4" Type="http://schemas.openxmlformats.org/officeDocument/2006/relationships/image" Target="../media/image130.png"/></Relationships>
</file>

<file path=ppt/slideLayouts/_rels/slideLayout3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540.svg"/><Relationship Id="rId7" Type="http://schemas.openxmlformats.org/officeDocument/2006/relationships/image" Target="../media/image2580.sv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3.png"/><Relationship Id="rId11" Type="http://schemas.openxmlformats.org/officeDocument/2006/relationships/image" Target="../media/image40.svg"/><Relationship Id="rId5" Type="http://schemas.openxmlformats.org/officeDocument/2006/relationships/image" Target="../media/image2560.svg"/><Relationship Id="rId10" Type="http://schemas.openxmlformats.org/officeDocument/2006/relationships/image" Target="../media/image2.png"/><Relationship Id="rId4" Type="http://schemas.openxmlformats.org/officeDocument/2006/relationships/image" Target="../media/image132.png"/><Relationship Id="rId9" Type="http://schemas.openxmlformats.org/officeDocument/2006/relationships/image" Target="../media/image2600.sv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20.svg"/><Relationship Id="rId4" Type="http://schemas.openxmlformats.org/officeDocument/2006/relationships/image" Target="../media/image135.pn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9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2.png"/><Relationship Id="rId5" Type="http://schemas.openxmlformats.org/officeDocument/2006/relationships/image" Target="../media/image117.svg"/><Relationship Id="rId4" Type="http://schemas.openxmlformats.org/officeDocument/2006/relationships/image" Target="../media/image61.png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Relationship Id="rId4" Type="http://schemas.openxmlformats.org/officeDocument/2006/relationships/hyperlink" Target="https://fonts.google.com/specimen/Inter?query=inter" TargetMode="Externa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Master" Target="../slideMasters/slideMaster3.xml"/></Relationships>
</file>

<file path=ppt/slideLayouts/_rels/slideLayout3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0.svg"/><Relationship Id="rId7" Type="http://schemas.openxmlformats.org/officeDocument/2006/relationships/image" Target="../media/image268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9.png"/><Relationship Id="rId5" Type="http://schemas.openxmlformats.org/officeDocument/2006/relationships/image" Target="../media/image2660.svg"/><Relationship Id="rId4" Type="http://schemas.openxmlformats.org/officeDocument/2006/relationships/image" Target="../media/image3.png"/><Relationship Id="rId9" Type="http://schemas.openxmlformats.org/officeDocument/2006/relationships/image" Target="../media/image2690.sv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0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20.svg"/><Relationship Id="rId4" Type="http://schemas.openxmlformats.org/officeDocument/2006/relationships/image" Target="../media/image141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0.svg"/><Relationship Id="rId18" Type="http://schemas.openxmlformats.org/officeDocument/2006/relationships/image" Target="../media/image151.png"/><Relationship Id="rId26" Type="http://schemas.openxmlformats.org/officeDocument/2006/relationships/image" Target="../media/image155.png"/><Relationship Id="rId39" Type="http://schemas.openxmlformats.org/officeDocument/2006/relationships/image" Target="../media/image3100.svg"/><Relationship Id="rId21" Type="http://schemas.openxmlformats.org/officeDocument/2006/relationships/image" Target="../media/image2920.svg"/><Relationship Id="rId34" Type="http://schemas.openxmlformats.org/officeDocument/2006/relationships/image" Target="../media/image159.png"/><Relationship Id="rId42" Type="http://schemas.openxmlformats.org/officeDocument/2006/relationships/image" Target="../media/image163.png"/><Relationship Id="rId47" Type="http://schemas.openxmlformats.org/officeDocument/2006/relationships/image" Target="../media/image3180.svg"/><Relationship Id="rId50" Type="http://schemas.openxmlformats.org/officeDocument/2006/relationships/image" Target="../media/image167.png"/><Relationship Id="rId7" Type="http://schemas.openxmlformats.org/officeDocument/2006/relationships/image" Target="../media/image2780.svg"/><Relationship Id="rId2" Type="http://schemas.openxmlformats.org/officeDocument/2006/relationships/image" Target="../media/image2.png"/><Relationship Id="rId16" Type="http://schemas.openxmlformats.org/officeDocument/2006/relationships/image" Target="../media/image150.png"/><Relationship Id="rId29" Type="http://schemas.openxmlformats.org/officeDocument/2006/relationships/image" Target="../media/image3000.svg"/><Relationship Id="rId11" Type="http://schemas.openxmlformats.org/officeDocument/2006/relationships/image" Target="../media/image2820.svg"/><Relationship Id="rId24" Type="http://schemas.openxmlformats.org/officeDocument/2006/relationships/image" Target="../media/image154.png"/><Relationship Id="rId32" Type="http://schemas.openxmlformats.org/officeDocument/2006/relationships/image" Target="../media/image158.png"/><Relationship Id="rId37" Type="http://schemas.openxmlformats.org/officeDocument/2006/relationships/image" Target="../media/image3080.svg"/><Relationship Id="rId40" Type="http://schemas.openxmlformats.org/officeDocument/2006/relationships/image" Target="../media/image162.png"/><Relationship Id="rId45" Type="http://schemas.openxmlformats.org/officeDocument/2006/relationships/image" Target="../media/image3160.svg"/><Relationship Id="rId5" Type="http://schemas.openxmlformats.org/officeDocument/2006/relationships/image" Target="../media/image2760.svg"/><Relationship Id="rId15" Type="http://schemas.openxmlformats.org/officeDocument/2006/relationships/image" Target="../media/image2860.svg"/><Relationship Id="rId23" Type="http://schemas.openxmlformats.org/officeDocument/2006/relationships/image" Target="../media/image2940.svg"/><Relationship Id="rId28" Type="http://schemas.openxmlformats.org/officeDocument/2006/relationships/image" Target="../media/image156.png"/><Relationship Id="rId36" Type="http://schemas.openxmlformats.org/officeDocument/2006/relationships/image" Target="../media/image160.png"/><Relationship Id="rId49" Type="http://schemas.openxmlformats.org/officeDocument/2006/relationships/image" Target="../media/image3200.svg"/><Relationship Id="rId10" Type="http://schemas.openxmlformats.org/officeDocument/2006/relationships/image" Target="../media/image147.png"/><Relationship Id="rId19" Type="http://schemas.openxmlformats.org/officeDocument/2006/relationships/image" Target="../media/image2900.svg"/><Relationship Id="rId31" Type="http://schemas.openxmlformats.org/officeDocument/2006/relationships/image" Target="../media/image3020.svg"/><Relationship Id="rId44" Type="http://schemas.openxmlformats.org/officeDocument/2006/relationships/image" Target="../media/image164.png"/><Relationship Id="rId4" Type="http://schemas.openxmlformats.org/officeDocument/2006/relationships/image" Target="../media/image144.png"/><Relationship Id="rId9" Type="http://schemas.openxmlformats.org/officeDocument/2006/relationships/image" Target="../media/image2800.svg"/><Relationship Id="rId14" Type="http://schemas.openxmlformats.org/officeDocument/2006/relationships/image" Target="../media/image149.png"/><Relationship Id="rId22" Type="http://schemas.openxmlformats.org/officeDocument/2006/relationships/image" Target="../media/image153.png"/><Relationship Id="rId27" Type="http://schemas.openxmlformats.org/officeDocument/2006/relationships/image" Target="../media/image2980.svg"/><Relationship Id="rId30" Type="http://schemas.openxmlformats.org/officeDocument/2006/relationships/image" Target="../media/image157.png"/><Relationship Id="rId35" Type="http://schemas.openxmlformats.org/officeDocument/2006/relationships/image" Target="../media/image3060.svg"/><Relationship Id="rId43" Type="http://schemas.openxmlformats.org/officeDocument/2006/relationships/image" Target="../media/image3140.svg"/><Relationship Id="rId48" Type="http://schemas.openxmlformats.org/officeDocument/2006/relationships/image" Target="../media/image166.png"/><Relationship Id="rId8" Type="http://schemas.openxmlformats.org/officeDocument/2006/relationships/image" Target="../media/image146.png"/><Relationship Id="rId51" Type="http://schemas.openxmlformats.org/officeDocument/2006/relationships/image" Target="../media/image3220.svg"/><Relationship Id="rId3" Type="http://schemas.openxmlformats.org/officeDocument/2006/relationships/image" Target="../media/image40.svg"/><Relationship Id="rId12" Type="http://schemas.openxmlformats.org/officeDocument/2006/relationships/image" Target="../media/image148.png"/><Relationship Id="rId17" Type="http://schemas.openxmlformats.org/officeDocument/2006/relationships/image" Target="../media/image2880.svg"/><Relationship Id="rId25" Type="http://schemas.openxmlformats.org/officeDocument/2006/relationships/image" Target="../media/image2960.svg"/><Relationship Id="rId33" Type="http://schemas.openxmlformats.org/officeDocument/2006/relationships/image" Target="../media/image3040.svg"/><Relationship Id="rId38" Type="http://schemas.openxmlformats.org/officeDocument/2006/relationships/image" Target="../media/image161.png"/><Relationship Id="rId46" Type="http://schemas.openxmlformats.org/officeDocument/2006/relationships/image" Target="../media/image165.png"/><Relationship Id="rId20" Type="http://schemas.openxmlformats.org/officeDocument/2006/relationships/image" Target="../media/image152.png"/><Relationship Id="rId41" Type="http://schemas.openxmlformats.org/officeDocument/2006/relationships/image" Target="../media/image3120.sv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igma.com/design/shKNPSKAxE3MACiaapn16D/CU_2D_repository_process?node-id=1-2&amp;t=CnKSGZGyhSYuKv19-1" TargetMode="Externa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igma.com/design/shKNPSKAxE3MACiaapn16D/CU_2D_repository_process?node-id=1-4712&amp;t=CnKSGZGyhSYuKv19-1" TargetMode="Externa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8.png"/><Relationship Id="rId5" Type="http://schemas.openxmlformats.org/officeDocument/2006/relationships/hyperlink" Target="https://vk.com/albums-222277101" TargetMode="External"/><Relationship Id="rId4" Type="http://schemas.openxmlformats.org/officeDocument/2006/relationships/hyperlink" Target="https://disk.yandex.ru/d/HHexFxfFgZna0g" TargetMode="External"/></Relationships>
</file>

<file path=ppt/slideLayouts/_rels/slideLayout3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3" Type="http://schemas.openxmlformats.org/officeDocument/2006/relationships/image" Target="../media/image21.sv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image" Target="../media/image18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10" Type="http://schemas.openxmlformats.org/officeDocument/2006/relationships/hyperlink" Target="https://disk.yandex.ru/d/DiEnT673U0pGEw" TargetMode="External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3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svg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" Type="http://schemas.openxmlformats.org/officeDocument/2006/relationships/image" Target="../media/image100.svg"/><Relationship Id="rId21" Type="http://schemas.openxmlformats.org/officeDocument/2006/relationships/image" Target="../media/image281.svg"/><Relationship Id="rId7" Type="http://schemas.openxmlformats.org/officeDocument/2006/relationships/image" Target="../media/image140.svg"/><Relationship Id="rId12" Type="http://schemas.openxmlformats.org/officeDocument/2006/relationships/image" Target="../media/image10.png"/><Relationship Id="rId17" Type="http://schemas.openxmlformats.org/officeDocument/2006/relationships/image" Target="../media/image241.svg"/><Relationship Id="rId25" Type="http://schemas.openxmlformats.org/officeDocument/2006/relationships/image" Target="../media/image321.svg"/><Relationship Id="rId33" Type="http://schemas.openxmlformats.org/officeDocument/2006/relationships/image" Target="../media/image21.sv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image" Target="../media/image360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11" Type="http://schemas.openxmlformats.org/officeDocument/2006/relationships/image" Target="../media/image182.svg"/><Relationship Id="rId24" Type="http://schemas.openxmlformats.org/officeDocument/2006/relationships/image" Target="../media/image16.png"/><Relationship Id="rId32" Type="http://schemas.openxmlformats.org/officeDocument/2006/relationships/image" Target="../media/image1.png"/><Relationship Id="rId5" Type="http://schemas.openxmlformats.org/officeDocument/2006/relationships/image" Target="../media/image120.svg"/><Relationship Id="rId15" Type="http://schemas.openxmlformats.org/officeDocument/2006/relationships/image" Target="../media/image221.svg"/><Relationship Id="rId23" Type="http://schemas.openxmlformats.org/officeDocument/2006/relationships/image" Target="../media/image301.svg"/><Relationship Id="rId28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261.svg"/><Relationship Id="rId31" Type="http://schemas.openxmlformats.org/officeDocument/2006/relationships/image" Target="../media/image380.svg"/><Relationship Id="rId4" Type="http://schemas.openxmlformats.org/officeDocument/2006/relationships/image" Target="../media/image6.png"/><Relationship Id="rId9" Type="http://schemas.openxmlformats.org/officeDocument/2006/relationships/image" Target="../media/image160.sv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image" Target="../media/image340.svg"/><Relationship Id="rId30" Type="http://schemas.openxmlformats.org/officeDocument/2006/relationships/image" Target="../media/image19.png"/><Relationship Id="rId8" Type="http://schemas.openxmlformats.org/officeDocument/2006/relationships/image" Target="../media/image8.png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sv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svg"/><Relationship Id="rId7" Type="http://schemas.openxmlformats.org/officeDocument/2006/relationships/image" Target="../media/image2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.png"/><Relationship Id="rId5" Type="http://schemas.openxmlformats.org/officeDocument/2006/relationships/image" Target="../media/image430.svg"/><Relationship Id="rId4" Type="http://schemas.openxmlformats.org/officeDocument/2006/relationships/image" Target="../media/image22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8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5.png"/><Relationship Id="rId5" Type="http://schemas.openxmlformats.org/officeDocument/2006/relationships/image" Target="../media/image460.svg"/><Relationship Id="rId4" Type="http://schemas.openxmlformats.org/officeDocument/2006/relationships/image" Target="../media/image24.pn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2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png"/><Relationship Id="rId5" Type="http://schemas.openxmlformats.org/officeDocument/2006/relationships/image" Target="../media/image500.svg"/><Relationship Id="rId4" Type="http://schemas.openxmlformats.org/officeDocument/2006/relationships/image" Target="../media/image26.png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svg"/><Relationship Id="rId7" Type="http://schemas.openxmlformats.org/officeDocument/2006/relationships/image" Target="../media/image2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.png"/><Relationship Id="rId5" Type="http://schemas.openxmlformats.org/officeDocument/2006/relationships/image" Target="../media/image560.svg"/><Relationship Id="rId4" Type="http://schemas.openxmlformats.org/officeDocument/2006/relationships/image" Target="../media/image29.png"/></Relationships>
</file>

<file path=ppt/slideLayouts/_rels/slideLayout3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80.svg"/><Relationship Id="rId3" Type="http://schemas.openxmlformats.org/officeDocument/2006/relationships/image" Target="../media/image580.svg"/><Relationship Id="rId7" Type="http://schemas.openxmlformats.org/officeDocument/2006/relationships/image" Target="../media/image620.sv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2.png"/><Relationship Id="rId11" Type="http://schemas.openxmlformats.org/officeDocument/2006/relationships/image" Target="../media/image660.svg"/><Relationship Id="rId5" Type="http://schemas.openxmlformats.org/officeDocument/2006/relationships/image" Target="../media/image600.svg"/><Relationship Id="rId15" Type="http://schemas.openxmlformats.org/officeDocument/2006/relationships/image" Target="../media/image21.sv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640.svg"/><Relationship Id="rId14" Type="http://schemas.openxmlformats.org/officeDocument/2006/relationships/image" Target="../media/image1.png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0.svg"/></Relationships>
</file>

<file path=ppt/slideLayouts/_rels/slideLayout3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850.svg"/><Relationship Id="rId26" Type="http://schemas.openxmlformats.org/officeDocument/2006/relationships/image" Target="../media/image930.svg"/><Relationship Id="rId21" Type="http://schemas.openxmlformats.org/officeDocument/2006/relationships/image" Target="../media/image46.png"/><Relationship Id="rId34" Type="http://schemas.openxmlformats.org/officeDocument/2006/relationships/image" Target="../media/image1010.svg"/><Relationship Id="rId7" Type="http://schemas.openxmlformats.org/officeDocument/2006/relationships/image" Target="../media/image39.png"/><Relationship Id="rId12" Type="http://schemas.openxmlformats.org/officeDocument/2006/relationships/image" Target="../media/image790.svg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38" Type="http://schemas.openxmlformats.org/officeDocument/2006/relationships/image" Target="../media/image40.svg"/><Relationship Id="rId2" Type="http://schemas.openxmlformats.org/officeDocument/2006/relationships/image" Target="../media/image36.png"/><Relationship Id="rId16" Type="http://schemas.openxmlformats.org/officeDocument/2006/relationships/image" Target="../media/image830.svg"/><Relationship Id="rId20" Type="http://schemas.openxmlformats.org/officeDocument/2006/relationships/image" Target="../media/image870.svg"/><Relationship Id="rId29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30.svg"/><Relationship Id="rId11" Type="http://schemas.openxmlformats.org/officeDocument/2006/relationships/image" Target="../media/image41.png"/><Relationship Id="rId24" Type="http://schemas.openxmlformats.org/officeDocument/2006/relationships/image" Target="../media/image910.svg"/><Relationship Id="rId32" Type="http://schemas.openxmlformats.org/officeDocument/2006/relationships/image" Target="../media/image990.svg"/><Relationship Id="rId37" Type="http://schemas.openxmlformats.org/officeDocument/2006/relationships/image" Target="../media/image2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image" Target="../media/image950.svg"/><Relationship Id="rId36" Type="http://schemas.openxmlformats.org/officeDocument/2006/relationships/image" Target="../media/image1030.svg"/><Relationship Id="rId10" Type="http://schemas.openxmlformats.org/officeDocument/2006/relationships/image" Target="../media/image770.svg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" Type="http://schemas.openxmlformats.org/officeDocument/2006/relationships/image" Target="../media/image710.svg"/><Relationship Id="rId9" Type="http://schemas.openxmlformats.org/officeDocument/2006/relationships/image" Target="../media/image40.png"/><Relationship Id="rId14" Type="http://schemas.openxmlformats.org/officeDocument/2006/relationships/image" Target="../media/image810.svg"/><Relationship Id="rId22" Type="http://schemas.openxmlformats.org/officeDocument/2006/relationships/image" Target="../media/image890.svg"/><Relationship Id="rId27" Type="http://schemas.openxmlformats.org/officeDocument/2006/relationships/image" Target="../media/image49.png"/><Relationship Id="rId30" Type="http://schemas.openxmlformats.org/officeDocument/2006/relationships/image" Target="../media/image970.svg"/><Relationship Id="rId35" Type="http://schemas.openxmlformats.org/officeDocument/2006/relationships/image" Target="../media/image53.png"/><Relationship Id="rId8" Type="http://schemas.openxmlformats.org/officeDocument/2006/relationships/image" Target="../media/image750.svg"/><Relationship Id="rId3" Type="http://schemas.openxmlformats.org/officeDocument/2006/relationships/image" Target="../media/image37.png"/></Relationships>
</file>

<file path=ppt/slideLayouts/_rels/slideLayout3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80.svg"/><Relationship Id="rId11" Type="http://schemas.openxmlformats.org/officeDocument/2006/relationships/image" Target="../media/image21.svg"/><Relationship Id="rId5" Type="http://schemas.openxmlformats.org/officeDocument/2006/relationships/image" Target="../media/image56.png"/><Relationship Id="rId10" Type="http://schemas.openxmlformats.org/officeDocument/2006/relationships/image" Target="../media/image1.png"/><Relationship Id="rId4" Type="http://schemas.openxmlformats.org/officeDocument/2006/relationships/image" Target="../media/image1060.svg"/><Relationship Id="rId9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119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2.png"/><Relationship Id="rId5" Type="http://schemas.openxmlformats.org/officeDocument/2006/relationships/image" Target="../media/image1170.svg"/><Relationship Id="rId4" Type="http://schemas.openxmlformats.org/officeDocument/2006/relationships/image" Target="../media/image61.pn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1.svg"/><Relationship Id="rId4" Type="http://schemas.openxmlformats.org/officeDocument/2006/relationships/image" Target="../media/image63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10.svg"/><Relationship Id="rId4" Type="http://schemas.openxmlformats.org/officeDocument/2006/relationships/image" Target="../media/image63.png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0.svg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21" Type="http://schemas.openxmlformats.org/officeDocument/2006/relationships/image" Target="../media/image1390.svg"/><Relationship Id="rId34" Type="http://schemas.openxmlformats.org/officeDocument/2006/relationships/image" Target="../media/image79.png"/><Relationship Id="rId7" Type="http://schemas.openxmlformats.org/officeDocument/2006/relationships/image" Target="../media/image1250.svg"/><Relationship Id="rId12" Type="http://schemas.openxmlformats.org/officeDocument/2006/relationships/image" Target="../media/image68.png"/><Relationship Id="rId17" Type="http://schemas.openxmlformats.org/officeDocument/2006/relationships/image" Target="../media/image1350.svg"/><Relationship Id="rId25" Type="http://schemas.openxmlformats.org/officeDocument/2006/relationships/image" Target="../media/image1430.svg"/><Relationship Id="rId33" Type="http://schemas.openxmlformats.org/officeDocument/2006/relationships/image" Target="../media/image1510.svg"/><Relationship Id="rId2" Type="http://schemas.openxmlformats.org/officeDocument/2006/relationships/image" Target="../media/image2.png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29" Type="http://schemas.openxmlformats.org/officeDocument/2006/relationships/image" Target="../media/image1470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5.png"/><Relationship Id="rId11" Type="http://schemas.openxmlformats.org/officeDocument/2006/relationships/image" Target="../media/image1290.svg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37" Type="http://schemas.openxmlformats.org/officeDocument/2006/relationships/image" Target="../media/image1550.svg"/><Relationship Id="rId5" Type="http://schemas.openxmlformats.org/officeDocument/2006/relationships/image" Target="../media/image1230.svg"/><Relationship Id="rId15" Type="http://schemas.openxmlformats.org/officeDocument/2006/relationships/image" Target="../media/image1330.svg"/><Relationship Id="rId23" Type="http://schemas.openxmlformats.org/officeDocument/2006/relationships/image" Target="../media/image1410.svg"/><Relationship Id="rId28" Type="http://schemas.openxmlformats.org/officeDocument/2006/relationships/image" Target="../media/image76.png"/><Relationship Id="rId36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1370.svg"/><Relationship Id="rId31" Type="http://schemas.openxmlformats.org/officeDocument/2006/relationships/image" Target="../media/image1490.svg"/><Relationship Id="rId4" Type="http://schemas.openxmlformats.org/officeDocument/2006/relationships/image" Target="../media/image64.png"/><Relationship Id="rId9" Type="http://schemas.openxmlformats.org/officeDocument/2006/relationships/image" Target="../media/image1270.sv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image" Target="../media/image1450.svg"/><Relationship Id="rId30" Type="http://schemas.openxmlformats.org/officeDocument/2006/relationships/image" Target="../media/image77.png"/><Relationship Id="rId35" Type="http://schemas.openxmlformats.org/officeDocument/2006/relationships/image" Target="../media/image1530.svg"/><Relationship Id="rId8" Type="http://schemas.openxmlformats.org/officeDocument/2006/relationships/image" Target="../media/image66.png"/><Relationship Id="rId3" Type="http://schemas.openxmlformats.org/officeDocument/2006/relationships/image" Target="../media/image40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svg"/><Relationship Id="rId4" Type="http://schemas.openxmlformats.org/officeDocument/2006/relationships/image" Target="../media/image1.pn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image" Target="../media/image1720.svg"/><Relationship Id="rId26" Type="http://schemas.openxmlformats.org/officeDocument/2006/relationships/image" Target="../media/image1800.svg"/><Relationship Id="rId3" Type="http://schemas.openxmlformats.org/officeDocument/2006/relationships/image" Target="../media/image40.svg"/><Relationship Id="rId21" Type="http://schemas.openxmlformats.org/officeDocument/2006/relationships/image" Target="../media/image91.png"/><Relationship Id="rId7" Type="http://schemas.openxmlformats.org/officeDocument/2006/relationships/image" Target="../media/image1610.svg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2" Type="http://schemas.openxmlformats.org/officeDocument/2006/relationships/image" Target="../media/image2.png"/><Relationship Id="rId16" Type="http://schemas.openxmlformats.org/officeDocument/2006/relationships/image" Target="../media/image1700.svg"/><Relationship Id="rId20" Type="http://schemas.openxmlformats.org/officeDocument/2006/relationships/image" Target="../media/image1740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3.png"/><Relationship Id="rId11" Type="http://schemas.openxmlformats.org/officeDocument/2006/relationships/image" Target="../media/image1650.svg"/><Relationship Id="rId24" Type="http://schemas.openxmlformats.org/officeDocument/2006/relationships/image" Target="../media/image1780.svg"/><Relationship Id="rId5" Type="http://schemas.openxmlformats.org/officeDocument/2006/relationships/image" Target="../media/image1590.sv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1630.svg"/><Relationship Id="rId14" Type="http://schemas.openxmlformats.org/officeDocument/2006/relationships/image" Target="../media/image1680.svg"/><Relationship Id="rId22" Type="http://schemas.openxmlformats.org/officeDocument/2006/relationships/image" Target="../media/image1760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svg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21" Type="http://schemas.openxmlformats.org/officeDocument/2006/relationships/image" Target="../media/image139.svg"/><Relationship Id="rId34" Type="http://schemas.openxmlformats.org/officeDocument/2006/relationships/image" Target="../media/image79.png"/><Relationship Id="rId7" Type="http://schemas.openxmlformats.org/officeDocument/2006/relationships/image" Target="../media/image125.svg"/><Relationship Id="rId12" Type="http://schemas.openxmlformats.org/officeDocument/2006/relationships/image" Target="../media/image68.png"/><Relationship Id="rId17" Type="http://schemas.openxmlformats.org/officeDocument/2006/relationships/image" Target="../media/image135.svg"/><Relationship Id="rId25" Type="http://schemas.openxmlformats.org/officeDocument/2006/relationships/image" Target="../media/image143.svg"/><Relationship Id="rId33" Type="http://schemas.openxmlformats.org/officeDocument/2006/relationships/image" Target="../media/image151.svg"/><Relationship Id="rId2" Type="http://schemas.openxmlformats.org/officeDocument/2006/relationships/image" Target="../media/image2.png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29" Type="http://schemas.openxmlformats.org/officeDocument/2006/relationships/image" Target="../media/image14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5.png"/><Relationship Id="rId11" Type="http://schemas.openxmlformats.org/officeDocument/2006/relationships/image" Target="../media/image129.svg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37" Type="http://schemas.openxmlformats.org/officeDocument/2006/relationships/image" Target="../media/image155.svg"/><Relationship Id="rId5" Type="http://schemas.openxmlformats.org/officeDocument/2006/relationships/image" Target="../media/image123.svg"/><Relationship Id="rId15" Type="http://schemas.openxmlformats.org/officeDocument/2006/relationships/image" Target="../media/image133.svg"/><Relationship Id="rId23" Type="http://schemas.openxmlformats.org/officeDocument/2006/relationships/image" Target="../media/image141.svg"/><Relationship Id="rId28" Type="http://schemas.openxmlformats.org/officeDocument/2006/relationships/image" Target="../media/image76.png"/><Relationship Id="rId36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137.svg"/><Relationship Id="rId31" Type="http://schemas.openxmlformats.org/officeDocument/2006/relationships/image" Target="../media/image149.svg"/><Relationship Id="rId4" Type="http://schemas.openxmlformats.org/officeDocument/2006/relationships/image" Target="../media/image64.png"/><Relationship Id="rId9" Type="http://schemas.openxmlformats.org/officeDocument/2006/relationships/image" Target="../media/image127.sv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image" Target="../media/image145.svg"/><Relationship Id="rId30" Type="http://schemas.openxmlformats.org/officeDocument/2006/relationships/image" Target="../media/image77.png"/><Relationship Id="rId35" Type="http://schemas.openxmlformats.org/officeDocument/2006/relationships/image" Target="../media/image153.svg"/><Relationship Id="rId8" Type="http://schemas.openxmlformats.org/officeDocument/2006/relationships/image" Target="../media/image66.png"/><Relationship Id="rId3" Type="http://schemas.openxmlformats.org/officeDocument/2006/relationships/image" Target="../media/image4.svg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830.svg"/><Relationship Id="rId4" Type="http://schemas.openxmlformats.org/officeDocument/2006/relationships/image" Target="../media/image94.png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1.svg"/><Relationship Id="rId7" Type="http://schemas.openxmlformats.org/officeDocument/2006/relationships/image" Target="../media/image18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6.png"/><Relationship Id="rId5" Type="http://schemas.openxmlformats.org/officeDocument/2006/relationships/image" Target="../media/image1850.svg"/><Relationship Id="rId4" Type="http://schemas.openxmlformats.org/officeDocument/2006/relationships/image" Target="../media/image95.png"/><Relationship Id="rId9" Type="http://schemas.openxmlformats.org/officeDocument/2006/relationships/image" Target="../media/image1890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sv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0.svg"/><Relationship Id="rId18" Type="http://schemas.openxmlformats.org/officeDocument/2006/relationships/image" Target="../media/image106.png"/><Relationship Id="rId26" Type="http://schemas.openxmlformats.org/officeDocument/2006/relationships/image" Target="../media/image2140.svg"/><Relationship Id="rId39" Type="http://schemas.openxmlformats.org/officeDocument/2006/relationships/image" Target="../media/image117.png"/><Relationship Id="rId21" Type="http://schemas.openxmlformats.org/officeDocument/2006/relationships/image" Target="../media/image108.png"/><Relationship Id="rId34" Type="http://schemas.openxmlformats.org/officeDocument/2006/relationships/image" Target="../media/image2220.svg"/><Relationship Id="rId42" Type="http://schemas.openxmlformats.org/officeDocument/2006/relationships/image" Target="../media/image1.png"/><Relationship Id="rId7" Type="http://schemas.openxmlformats.org/officeDocument/2006/relationships/image" Target="../media/image1950.svg"/><Relationship Id="rId2" Type="http://schemas.openxmlformats.org/officeDocument/2006/relationships/image" Target="../media/image98.png"/><Relationship Id="rId16" Type="http://schemas.openxmlformats.org/officeDocument/2006/relationships/image" Target="../media/image105.png"/><Relationship Id="rId20" Type="http://schemas.openxmlformats.org/officeDocument/2006/relationships/image" Target="../media/image2080.svg"/><Relationship Id="rId29" Type="http://schemas.openxmlformats.org/officeDocument/2006/relationships/image" Target="../media/image112.png"/><Relationship Id="rId41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0.png"/><Relationship Id="rId11" Type="http://schemas.openxmlformats.org/officeDocument/2006/relationships/image" Target="../media/image1990.svg"/><Relationship Id="rId24" Type="http://schemas.openxmlformats.org/officeDocument/2006/relationships/image" Target="../media/image2120.svg"/><Relationship Id="rId32" Type="http://schemas.openxmlformats.org/officeDocument/2006/relationships/image" Target="../media/image2200.svg"/><Relationship Id="rId37" Type="http://schemas.openxmlformats.org/officeDocument/2006/relationships/image" Target="../media/image116.png"/><Relationship Id="rId40" Type="http://schemas.openxmlformats.org/officeDocument/2006/relationships/image" Target="../media/image2280.svg"/><Relationship Id="rId5" Type="http://schemas.openxmlformats.org/officeDocument/2006/relationships/image" Target="../media/image1930.svg"/><Relationship Id="rId15" Type="http://schemas.openxmlformats.org/officeDocument/2006/relationships/image" Target="../media/image2030.svg"/><Relationship Id="rId23" Type="http://schemas.openxmlformats.org/officeDocument/2006/relationships/image" Target="../media/image109.png"/><Relationship Id="rId28" Type="http://schemas.openxmlformats.org/officeDocument/2006/relationships/image" Target="../media/image2160.svg"/><Relationship Id="rId36" Type="http://schemas.openxmlformats.org/officeDocument/2006/relationships/image" Target="../media/image2240.svg"/><Relationship Id="rId10" Type="http://schemas.openxmlformats.org/officeDocument/2006/relationships/image" Target="../media/image102.png"/><Relationship Id="rId19" Type="http://schemas.openxmlformats.org/officeDocument/2006/relationships/image" Target="../media/image107.png"/><Relationship Id="rId31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970.svg"/><Relationship Id="rId14" Type="http://schemas.openxmlformats.org/officeDocument/2006/relationships/image" Target="../media/image104.png"/><Relationship Id="rId22" Type="http://schemas.openxmlformats.org/officeDocument/2006/relationships/image" Target="../media/image2100.svg"/><Relationship Id="rId27" Type="http://schemas.openxmlformats.org/officeDocument/2006/relationships/image" Target="../media/image111.png"/><Relationship Id="rId30" Type="http://schemas.openxmlformats.org/officeDocument/2006/relationships/image" Target="../media/image2180.svg"/><Relationship Id="rId35" Type="http://schemas.openxmlformats.org/officeDocument/2006/relationships/image" Target="../media/image115.png"/><Relationship Id="rId43" Type="http://schemas.openxmlformats.org/officeDocument/2006/relationships/image" Target="../media/image21.svg"/><Relationship Id="rId8" Type="http://schemas.openxmlformats.org/officeDocument/2006/relationships/image" Target="../media/image101.png"/><Relationship Id="rId3" Type="http://schemas.openxmlformats.org/officeDocument/2006/relationships/image" Target="../media/image1910.svg"/><Relationship Id="rId12" Type="http://schemas.openxmlformats.org/officeDocument/2006/relationships/image" Target="../media/image103.png"/><Relationship Id="rId17" Type="http://schemas.openxmlformats.org/officeDocument/2006/relationships/image" Target="../media/image2050.svg"/><Relationship Id="rId25" Type="http://schemas.openxmlformats.org/officeDocument/2006/relationships/image" Target="../media/image110.png"/><Relationship Id="rId33" Type="http://schemas.openxmlformats.org/officeDocument/2006/relationships/image" Target="../media/image114.png"/><Relationship Id="rId38" Type="http://schemas.openxmlformats.org/officeDocument/2006/relationships/image" Target="../media/image2260.svg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svg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svg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8.png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8.png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8.png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9.png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9.png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9.png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9.png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0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svg"/><Relationship Id="rId4" Type="http://schemas.openxmlformats.org/officeDocument/2006/relationships/image" Target="../media/image1.png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340.svg"/><Relationship Id="rId7" Type="http://schemas.openxmlformats.org/officeDocument/2006/relationships/image" Target="../media/image2380.sv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3.png"/><Relationship Id="rId11" Type="http://schemas.openxmlformats.org/officeDocument/2006/relationships/image" Target="../media/image21.svg"/><Relationship Id="rId5" Type="http://schemas.openxmlformats.org/officeDocument/2006/relationships/image" Target="../media/image2360.svg"/><Relationship Id="rId10" Type="http://schemas.openxmlformats.org/officeDocument/2006/relationships/image" Target="../media/image1.png"/><Relationship Id="rId4" Type="http://schemas.openxmlformats.org/officeDocument/2006/relationships/image" Target="../media/image122.png"/><Relationship Id="rId9" Type="http://schemas.openxmlformats.org/officeDocument/2006/relationships/image" Target="../media/image2400.svg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20.svg"/><Relationship Id="rId4" Type="http://schemas.openxmlformats.org/officeDocument/2006/relationships/image" Target="../media/image125.png"/></Relationships>
</file>

<file path=ppt/slideLayouts/_rels/slideLayout4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40.svg"/><Relationship Id="rId7" Type="http://schemas.openxmlformats.org/officeDocument/2006/relationships/image" Target="../media/image2480.svg"/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8.png"/><Relationship Id="rId5" Type="http://schemas.openxmlformats.org/officeDocument/2006/relationships/image" Target="../media/image2460.svg"/><Relationship Id="rId4" Type="http://schemas.openxmlformats.org/officeDocument/2006/relationships/image" Target="../media/image127.png"/><Relationship Id="rId9" Type="http://schemas.openxmlformats.org/officeDocument/2006/relationships/image" Target="../media/image40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svg"/><Relationship Id="rId7" Type="http://schemas.openxmlformats.org/officeDocument/2006/relationships/image" Target="../media/image40.sv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2520.svg"/><Relationship Id="rId4" Type="http://schemas.openxmlformats.org/officeDocument/2006/relationships/image" Target="../media/image130.png"/></Relationships>
</file>

<file path=ppt/slideLayouts/_rels/slideLayout4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540.svg"/><Relationship Id="rId7" Type="http://schemas.openxmlformats.org/officeDocument/2006/relationships/image" Target="../media/image2580.sv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3.png"/><Relationship Id="rId11" Type="http://schemas.openxmlformats.org/officeDocument/2006/relationships/image" Target="../media/image40.svg"/><Relationship Id="rId5" Type="http://schemas.openxmlformats.org/officeDocument/2006/relationships/image" Target="../media/image2560.svg"/><Relationship Id="rId10" Type="http://schemas.openxmlformats.org/officeDocument/2006/relationships/image" Target="../media/image2.png"/><Relationship Id="rId4" Type="http://schemas.openxmlformats.org/officeDocument/2006/relationships/image" Target="../media/image132.png"/><Relationship Id="rId9" Type="http://schemas.openxmlformats.org/officeDocument/2006/relationships/image" Target="../media/image2600.svg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620.svg"/><Relationship Id="rId4" Type="http://schemas.openxmlformats.org/officeDocument/2006/relationships/image" Target="../media/image135.png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image" Target="../media/image172.svg"/><Relationship Id="rId26" Type="http://schemas.openxmlformats.org/officeDocument/2006/relationships/image" Target="../media/image180.svg"/><Relationship Id="rId3" Type="http://schemas.openxmlformats.org/officeDocument/2006/relationships/image" Target="../media/image4.svg"/><Relationship Id="rId21" Type="http://schemas.openxmlformats.org/officeDocument/2006/relationships/image" Target="../media/image91.png"/><Relationship Id="rId7" Type="http://schemas.openxmlformats.org/officeDocument/2006/relationships/image" Target="../media/image161.svg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2" Type="http://schemas.openxmlformats.org/officeDocument/2006/relationships/image" Target="../media/image2.png"/><Relationship Id="rId16" Type="http://schemas.openxmlformats.org/officeDocument/2006/relationships/image" Target="../media/image170.svg"/><Relationship Id="rId20" Type="http://schemas.openxmlformats.org/officeDocument/2006/relationships/image" Target="../media/image17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3.png"/><Relationship Id="rId11" Type="http://schemas.openxmlformats.org/officeDocument/2006/relationships/image" Target="../media/image165.svg"/><Relationship Id="rId24" Type="http://schemas.openxmlformats.org/officeDocument/2006/relationships/image" Target="../media/image178.svg"/><Relationship Id="rId5" Type="http://schemas.openxmlformats.org/officeDocument/2006/relationships/image" Target="../media/image159.sv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163.svg"/><Relationship Id="rId14" Type="http://schemas.openxmlformats.org/officeDocument/2006/relationships/image" Target="../media/image168.svg"/><Relationship Id="rId22" Type="http://schemas.openxmlformats.org/officeDocument/2006/relationships/image" Target="../media/image176.svg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Relationship Id="rId4" Type="http://schemas.openxmlformats.org/officeDocument/2006/relationships/hyperlink" Target="https://fonts.google.com/specimen/Inter?query=inter" TargetMode="Externa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Master" Target="../slideMasters/slideMaster4.xml"/></Relationships>
</file>

<file path=ppt/slideLayouts/_rels/slideLayout4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0.svg"/><Relationship Id="rId7" Type="http://schemas.openxmlformats.org/officeDocument/2006/relationships/image" Target="../media/image268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9.png"/><Relationship Id="rId5" Type="http://schemas.openxmlformats.org/officeDocument/2006/relationships/image" Target="../media/image2660.svg"/><Relationship Id="rId4" Type="http://schemas.openxmlformats.org/officeDocument/2006/relationships/image" Target="../media/image3.png"/><Relationship Id="rId9" Type="http://schemas.openxmlformats.org/officeDocument/2006/relationships/image" Target="../media/image2690.svg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0.png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20.svg"/><Relationship Id="rId4" Type="http://schemas.openxmlformats.org/officeDocument/2006/relationships/image" Target="../media/image141.png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0.svg"/><Relationship Id="rId18" Type="http://schemas.openxmlformats.org/officeDocument/2006/relationships/image" Target="../media/image151.png"/><Relationship Id="rId26" Type="http://schemas.openxmlformats.org/officeDocument/2006/relationships/image" Target="../media/image155.png"/><Relationship Id="rId39" Type="http://schemas.openxmlformats.org/officeDocument/2006/relationships/image" Target="../media/image3100.svg"/><Relationship Id="rId21" Type="http://schemas.openxmlformats.org/officeDocument/2006/relationships/image" Target="../media/image2920.svg"/><Relationship Id="rId34" Type="http://schemas.openxmlformats.org/officeDocument/2006/relationships/image" Target="../media/image159.png"/><Relationship Id="rId42" Type="http://schemas.openxmlformats.org/officeDocument/2006/relationships/image" Target="../media/image163.png"/><Relationship Id="rId47" Type="http://schemas.openxmlformats.org/officeDocument/2006/relationships/image" Target="../media/image3180.svg"/><Relationship Id="rId50" Type="http://schemas.openxmlformats.org/officeDocument/2006/relationships/image" Target="../media/image167.png"/><Relationship Id="rId7" Type="http://schemas.openxmlformats.org/officeDocument/2006/relationships/image" Target="../media/image2780.svg"/><Relationship Id="rId2" Type="http://schemas.openxmlformats.org/officeDocument/2006/relationships/image" Target="../media/image2.png"/><Relationship Id="rId16" Type="http://schemas.openxmlformats.org/officeDocument/2006/relationships/image" Target="../media/image150.png"/><Relationship Id="rId29" Type="http://schemas.openxmlformats.org/officeDocument/2006/relationships/image" Target="../media/image3000.svg"/><Relationship Id="rId11" Type="http://schemas.openxmlformats.org/officeDocument/2006/relationships/image" Target="../media/image2820.svg"/><Relationship Id="rId24" Type="http://schemas.openxmlformats.org/officeDocument/2006/relationships/image" Target="../media/image154.png"/><Relationship Id="rId32" Type="http://schemas.openxmlformats.org/officeDocument/2006/relationships/image" Target="../media/image158.png"/><Relationship Id="rId37" Type="http://schemas.openxmlformats.org/officeDocument/2006/relationships/image" Target="../media/image3080.svg"/><Relationship Id="rId40" Type="http://schemas.openxmlformats.org/officeDocument/2006/relationships/image" Target="../media/image162.png"/><Relationship Id="rId45" Type="http://schemas.openxmlformats.org/officeDocument/2006/relationships/image" Target="../media/image3160.svg"/><Relationship Id="rId5" Type="http://schemas.openxmlformats.org/officeDocument/2006/relationships/image" Target="../media/image2760.svg"/><Relationship Id="rId15" Type="http://schemas.openxmlformats.org/officeDocument/2006/relationships/image" Target="../media/image2860.svg"/><Relationship Id="rId23" Type="http://schemas.openxmlformats.org/officeDocument/2006/relationships/image" Target="../media/image2940.svg"/><Relationship Id="rId28" Type="http://schemas.openxmlformats.org/officeDocument/2006/relationships/image" Target="../media/image156.png"/><Relationship Id="rId36" Type="http://schemas.openxmlformats.org/officeDocument/2006/relationships/image" Target="../media/image160.png"/><Relationship Id="rId49" Type="http://schemas.openxmlformats.org/officeDocument/2006/relationships/image" Target="../media/image3200.svg"/><Relationship Id="rId10" Type="http://schemas.openxmlformats.org/officeDocument/2006/relationships/image" Target="../media/image147.png"/><Relationship Id="rId19" Type="http://schemas.openxmlformats.org/officeDocument/2006/relationships/image" Target="../media/image2900.svg"/><Relationship Id="rId31" Type="http://schemas.openxmlformats.org/officeDocument/2006/relationships/image" Target="../media/image3020.svg"/><Relationship Id="rId44" Type="http://schemas.openxmlformats.org/officeDocument/2006/relationships/image" Target="../media/image164.png"/><Relationship Id="rId4" Type="http://schemas.openxmlformats.org/officeDocument/2006/relationships/image" Target="../media/image144.png"/><Relationship Id="rId9" Type="http://schemas.openxmlformats.org/officeDocument/2006/relationships/image" Target="../media/image2800.svg"/><Relationship Id="rId14" Type="http://schemas.openxmlformats.org/officeDocument/2006/relationships/image" Target="../media/image149.png"/><Relationship Id="rId22" Type="http://schemas.openxmlformats.org/officeDocument/2006/relationships/image" Target="../media/image153.png"/><Relationship Id="rId27" Type="http://schemas.openxmlformats.org/officeDocument/2006/relationships/image" Target="../media/image2980.svg"/><Relationship Id="rId30" Type="http://schemas.openxmlformats.org/officeDocument/2006/relationships/image" Target="../media/image157.png"/><Relationship Id="rId35" Type="http://schemas.openxmlformats.org/officeDocument/2006/relationships/image" Target="../media/image3060.svg"/><Relationship Id="rId43" Type="http://schemas.openxmlformats.org/officeDocument/2006/relationships/image" Target="../media/image3140.svg"/><Relationship Id="rId48" Type="http://schemas.openxmlformats.org/officeDocument/2006/relationships/image" Target="../media/image166.png"/><Relationship Id="rId8" Type="http://schemas.openxmlformats.org/officeDocument/2006/relationships/image" Target="../media/image146.png"/><Relationship Id="rId51" Type="http://schemas.openxmlformats.org/officeDocument/2006/relationships/image" Target="../media/image3220.svg"/><Relationship Id="rId3" Type="http://schemas.openxmlformats.org/officeDocument/2006/relationships/image" Target="../media/image40.svg"/><Relationship Id="rId12" Type="http://schemas.openxmlformats.org/officeDocument/2006/relationships/image" Target="../media/image148.png"/><Relationship Id="rId17" Type="http://schemas.openxmlformats.org/officeDocument/2006/relationships/image" Target="../media/image2880.svg"/><Relationship Id="rId25" Type="http://schemas.openxmlformats.org/officeDocument/2006/relationships/image" Target="../media/image2960.svg"/><Relationship Id="rId33" Type="http://schemas.openxmlformats.org/officeDocument/2006/relationships/image" Target="../media/image3040.svg"/><Relationship Id="rId38" Type="http://schemas.openxmlformats.org/officeDocument/2006/relationships/image" Target="../media/image161.png"/><Relationship Id="rId46" Type="http://schemas.openxmlformats.org/officeDocument/2006/relationships/image" Target="../media/image165.png"/><Relationship Id="rId20" Type="http://schemas.openxmlformats.org/officeDocument/2006/relationships/image" Target="../media/image152.png"/><Relationship Id="rId41" Type="http://schemas.openxmlformats.org/officeDocument/2006/relationships/image" Target="../media/image3120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5.png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figma.com/design/shKNPSKAxE3MACiaapn16D/CU_2D_repository_process?node-id=1-2&amp;t=CnKSGZGyhSYuKv19-1" TargetMode="Externa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figma.com/design/shKNPSKAxE3MACiaapn16D/CU_2D_repository_process?node-id=1-4712&amp;t=CnKSGZGyhSYuKv19-1" TargetMode="External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68.png"/><Relationship Id="rId5" Type="http://schemas.openxmlformats.org/officeDocument/2006/relationships/hyperlink" Target="https://vk.com/albums-222277101" TargetMode="External"/><Relationship Id="rId4" Type="http://schemas.openxmlformats.org/officeDocument/2006/relationships/hyperlink" Target="https://disk.yandex.ru/d/HHexFxfFgZna0g" TargetMode="External"/></Relationships>
</file>

<file path=ppt/slideLayouts/_rels/slideLayout4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3" Type="http://schemas.openxmlformats.org/officeDocument/2006/relationships/image" Target="../media/image21.sv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image" Target="../media/image18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10" Type="http://schemas.openxmlformats.org/officeDocument/2006/relationships/hyperlink" Target="https://disk.yandex.ru/d/DiEnT673U0pGEw" TargetMode="External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0.svg"/></Relationships>
</file>

<file path=ppt/slideLayouts/_rels/slideLayout4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svg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" Type="http://schemas.openxmlformats.org/officeDocument/2006/relationships/image" Target="../media/image100.svg"/><Relationship Id="rId21" Type="http://schemas.openxmlformats.org/officeDocument/2006/relationships/image" Target="../media/image281.svg"/><Relationship Id="rId7" Type="http://schemas.openxmlformats.org/officeDocument/2006/relationships/image" Target="../media/image140.svg"/><Relationship Id="rId12" Type="http://schemas.openxmlformats.org/officeDocument/2006/relationships/image" Target="../media/image10.png"/><Relationship Id="rId17" Type="http://schemas.openxmlformats.org/officeDocument/2006/relationships/image" Target="../media/image241.svg"/><Relationship Id="rId25" Type="http://schemas.openxmlformats.org/officeDocument/2006/relationships/image" Target="../media/image321.svg"/><Relationship Id="rId33" Type="http://schemas.openxmlformats.org/officeDocument/2006/relationships/image" Target="../media/image21.sv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image" Target="../media/image360.sv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11" Type="http://schemas.openxmlformats.org/officeDocument/2006/relationships/image" Target="../media/image182.svg"/><Relationship Id="rId24" Type="http://schemas.openxmlformats.org/officeDocument/2006/relationships/image" Target="../media/image16.png"/><Relationship Id="rId32" Type="http://schemas.openxmlformats.org/officeDocument/2006/relationships/image" Target="../media/image1.png"/><Relationship Id="rId5" Type="http://schemas.openxmlformats.org/officeDocument/2006/relationships/image" Target="../media/image120.svg"/><Relationship Id="rId15" Type="http://schemas.openxmlformats.org/officeDocument/2006/relationships/image" Target="../media/image221.svg"/><Relationship Id="rId23" Type="http://schemas.openxmlformats.org/officeDocument/2006/relationships/image" Target="../media/image301.svg"/><Relationship Id="rId28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261.svg"/><Relationship Id="rId31" Type="http://schemas.openxmlformats.org/officeDocument/2006/relationships/image" Target="../media/image380.svg"/><Relationship Id="rId4" Type="http://schemas.openxmlformats.org/officeDocument/2006/relationships/image" Target="../media/image6.png"/><Relationship Id="rId9" Type="http://schemas.openxmlformats.org/officeDocument/2006/relationships/image" Target="../media/image160.sv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image" Target="../media/image340.svg"/><Relationship Id="rId30" Type="http://schemas.openxmlformats.org/officeDocument/2006/relationships/image" Target="../media/image19.png"/><Relationship Id="rId8" Type="http://schemas.openxmlformats.org/officeDocument/2006/relationships/image" Target="../media/image8.png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svg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svg"/><Relationship Id="rId7" Type="http://schemas.openxmlformats.org/officeDocument/2006/relationships/image" Target="../media/image2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.png"/><Relationship Id="rId5" Type="http://schemas.openxmlformats.org/officeDocument/2006/relationships/image" Target="../media/image430.svg"/><Relationship Id="rId4" Type="http://schemas.openxmlformats.org/officeDocument/2006/relationships/image" Target="../media/image2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3.png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8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5.png"/><Relationship Id="rId5" Type="http://schemas.openxmlformats.org/officeDocument/2006/relationships/image" Target="../media/image460.svg"/><Relationship Id="rId4" Type="http://schemas.openxmlformats.org/officeDocument/2006/relationships/image" Target="../media/image24.png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2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png"/><Relationship Id="rId5" Type="http://schemas.openxmlformats.org/officeDocument/2006/relationships/image" Target="../media/image500.svg"/><Relationship Id="rId4" Type="http://schemas.openxmlformats.org/officeDocument/2006/relationships/image" Target="../media/image26.png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svg"/><Relationship Id="rId7" Type="http://schemas.openxmlformats.org/officeDocument/2006/relationships/image" Target="../media/image2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.png"/><Relationship Id="rId5" Type="http://schemas.openxmlformats.org/officeDocument/2006/relationships/image" Target="../media/image560.svg"/><Relationship Id="rId4" Type="http://schemas.openxmlformats.org/officeDocument/2006/relationships/image" Target="../media/image29.png"/></Relationships>
</file>

<file path=ppt/slideLayouts/_rels/slideLayout5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80.svg"/><Relationship Id="rId3" Type="http://schemas.openxmlformats.org/officeDocument/2006/relationships/image" Target="../media/image580.svg"/><Relationship Id="rId7" Type="http://schemas.openxmlformats.org/officeDocument/2006/relationships/image" Target="../media/image620.sv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2.png"/><Relationship Id="rId11" Type="http://schemas.openxmlformats.org/officeDocument/2006/relationships/image" Target="../media/image660.svg"/><Relationship Id="rId5" Type="http://schemas.openxmlformats.org/officeDocument/2006/relationships/image" Target="../media/image600.svg"/><Relationship Id="rId15" Type="http://schemas.openxmlformats.org/officeDocument/2006/relationships/image" Target="../media/image21.sv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640.svg"/><Relationship Id="rId14" Type="http://schemas.openxmlformats.org/officeDocument/2006/relationships/image" Target="../media/image1.png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0.svg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0.svg"/></Relationships>
</file>

<file path=ppt/slideLayouts/_rels/slideLayout5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850.svg"/><Relationship Id="rId26" Type="http://schemas.openxmlformats.org/officeDocument/2006/relationships/image" Target="../media/image930.svg"/><Relationship Id="rId21" Type="http://schemas.openxmlformats.org/officeDocument/2006/relationships/image" Target="../media/image46.png"/><Relationship Id="rId34" Type="http://schemas.openxmlformats.org/officeDocument/2006/relationships/image" Target="../media/image1010.svg"/><Relationship Id="rId7" Type="http://schemas.openxmlformats.org/officeDocument/2006/relationships/image" Target="../media/image39.png"/><Relationship Id="rId12" Type="http://schemas.openxmlformats.org/officeDocument/2006/relationships/image" Target="../media/image790.svg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38" Type="http://schemas.openxmlformats.org/officeDocument/2006/relationships/image" Target="../media/image40.svg"/><Relationship Id="rId2" Type="http://schemas.openxmlformats.org/officeDocument/2006/relationships/image" Target="../media/image36.png"/><Relationship Id="rId16" Type="http://schemas.openxmlformats.org/officeDocument/2006/relationships/image" Target="../media/image830.svg"/><Relationship Id="rId20" Type="http://schemas.openxmlformats.org/officeDocument/2006/relationships/image" Target="../media/image870.svg"/><Relationship Id="rId29" Type="http://schemas.openxmlformats.org/officeDocument/2006/relationships/image" Target="../media/image5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30.svg"/><Relationship Id="rId11" Type="http://schemas.openxmlformats.org/officeDocument/2006/relationships/image" Target="../media/image41.png"/><Relationship Id="rId24" Type="http://schemas.openxmlformats.org/officeDocument/2006/relationships/image" Target="../media/image910.svg"/><Relationship Id="rId32" Type="http://schemas.openxmlformats.org/officeDocument/2006/relationships/image" Target="../media/image990.svg"/><Relationship Id="rId37" Type="http://schemas.openxmlformats.org/officeDocument/2006/relationships/image" Target="../media/image2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image" Target="../media/image950.svg"/><Relationship Id="rId36" Type="http://schemas.openxmlformats.org/officeDocument/2006/relationships/image" Target="../media/image1030.svg"/><Relationship Id="rId10" Type="http://schemas.openxmlformats.org/officeDocument/2006/relationships/image" Target="../media/image770.svg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" Type="http://schemas.openxmlformats.org/officeDocument/2006/relationships/image" Target="../media/image710.svg"/><Relationship Id="rId9" Type="http://schemas.openxmlformats.org/officeDocument/2006/relationships/image" Target="../media/image40.png"/><Relationship Id="rId14" Type="http://schemas.openxmlformats.org/officeDocument/2006/relationships/image" Target="../media/image810.svg"/><Relationship Id="rId22" Type="http://schemas.openxmlformats.org/officeDocument/2006/relationships/image" Target="../media/image890.svg"/><Relationship Id="rId27" Type="http://schemas.openxmlformats.org/officeDocument/2006/relationships/image" Target="../media/image49.png"/><Relationship Id="rId30" Type="http://schemas.openxmlformats.org/officeDocument/2006/relationships/image" Target="../media/image970.svg"/><Relationship Id="rId35" Type="http://schemas.openxmlformats.org/officeDocument/2006/relationships/image" Target="../media/image53.png"/><Relationship Id="rId8" Type="http://schemas.openxmlformats.org/officeDocument/2006/relationships/image" Target="../media/image750.svg"/><Relationship Id="rId3" Type="http://schemas.openxmlformats.org/officeDocument/2006/relationships/image" Target="../media/image3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80.svg"/><Relationship Id="rId11" Type="http://schemas.openxmlformats.org/officeDocument/2006/relationships/image" Target="../media/image21.svg"/><Relationship Id="rId5" Type="http://schemas.openxmlformats.org/officeDocument/2006/relationships/image" Target="../media/image56.png"/><Relationship Id="rId10" Type="http://schemas.openxmlformats.org/officeDocument/2006/relationships/image" Target="../media/image1.png"/><Relationship Id="rId4" Type="http://schemas.openxmlformats.org/officeDocument/2006/relationships/image" Target="../media/image1060.svg"/><Relationship Id="rId9" Type="http://schemas.openxmlformats.org/officeDocument/2006/relationships/image" Target="../media/image20.png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119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2.png"/><Relationship Id="rId5" Type="http://schemas.openxmlformats.org/officeDocument/2006/relationships/image" Target="../media/image1170.svg"/><Relationship Id="rId4" Type="http://schemas.openxmlformats.org/officeDocument/2006/relationships/image" Target="../media/image6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10.svg"/><Relationship Id="rId4" Type="http://schemas.openxmlformats.org/officeDocument/2006/relationships/image" Target="../media/image63.png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0.svg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21" Type="http://schemas.openxmlformats.org/officeDocument/2006/relationships/image" Target="../media/image1390.svg"/><Relationship Id="rId34" Type="http://schemas.openxmlformats.org/officeDocument/2006/relationships/image" Target="../media/image79.png"/><Relationship Id="rId7" Type="http://schemas.openxmlformats.org/officeDocument/2006/relationships/image" Target="../media/image1250.svg"/><Relationship Id="rId12" Type="http://schemas.openxmlformats.org/officeDocument/2006/relationships/image" Target="../media/image68.png"/><Relationship Id="rId17" Type="http://schemas.openxmlformats.org/officeDocument/2006/relationships/image" Target="../media/image1350.svg"/><Relationship Id="rId25" Type="http://schemas.openxmlformats.org/officeDocument/2006/relationships/image" Target="../media/image1430.svg"/><Relationship Id="rId33" Type="http://schemas.openxmlformats.org/officeDocument/2006/relationships/image" Target="../media/image1510.svg"/><Relationship Id="rId2" Type="http://schemas.openxmlformats.org/officeDocument/2006/relationships/image" Target="../media/image2.png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29" Type="http://schemas.openxmlformats.org/officeDocument/2006/relationships/image" Target="../media/image1470.sv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5.png"/><Relationship Id="rId11" Type="http://schemas.openxmlformats.org/officeDocument/2006/relationships/image" Target="../media/image1290.svg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37" Type="http://schemas.openxmlformats.org/officeDocument/2006/relationships/image" Target="../media/image1550.svg"/><Relationship Id="rId5" Type="http://schemas.openxmlformats.org/officeDocument/2006/relationships/image" Target="../media/image1230.svg"/><Relationship Id="rId15" Type="http://schemas.openxmlformats.org/officeDocument/2006/relationships/image" Target="../media/image1330.svg"/><Relationship Id="rId23" Type="http://schemas.openxmlformats.org/officeDocument/2006/relationships/image" Target="../media/image1410.svg"/><Relationship Id="rId28" Type="http://schemas.openxmlformats.org/officeDocument/2006/relationships/image" Target="../media/image76.png"/><Relationship Id="rId36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1370.svg"/><Relationship Id="rId31" Type="http://schemas.openxmlformats.org/officeDocument/2006/relationships/image" Target="../media/image1490.svg"/><Relationship Id="rId4" Type="http://schemas.openxmlformats.org/officeDocument/2006/relationships/image" Target="../media/image64.png"/><Relationship Id="rId9" Type="http://schemas.openxmlformats.org/officeDocument/2006/relationships/image" Target="../media/image1270.sv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image" Target="../media/image1450.svg"/><Relationship Id="rId30" Type="http://schemas.openxmlformats.org/officeDocument/2006/relationships/image" Target="../media/image77.png"/><Relationship Id="rId35" Type="http://schemas.openxmlformats.org/officeDocument/2006/relationships/image" Target="../media/image1530.svg"/><Relationship Id="rId8" Type="http://schemas.openxmlformats.org/officeDocument/2006/relationships/image" Target="../media/image66.png"/><Relationship Id="rId3" Type="http://schemas.openxmlformats.org/officeDocument/2006/relationships/image" Target="../media/image40.svg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svg"/><Relationship Id="rId4" Type="http://schemas.openxmlformats.org/officeDocument/2006/relationships/image" Target="../media/image1.png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image" Target="../media/image1720.svg"/><Relationship Id="rId26" Type="http://schemas.openxmlformats.org/officeDocument/2006/relationships/image" Target="../media/image1800.svg"/><Relationship Id="rId3" Type="http://schemas.openxmlformats.org/officeDocument/2006/relationships/image" Target="../media/image40.svg"/><Relationship Id="rId21" Type="http://schemas.openxmlformats.org/officeDocument/2006/relationships/image" Target="../media/image91.png"/><Relationship Id="rId7" Type="http://schemas.openxmlformats.org/officeDocument/2006/relationships/image" Target="../media/image1610.svg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2" Type="http://schemas.openxmlformats.org/officeDocument/2006/relationships/image" Target="../media/image2.png"/><Relationship Id="rId16" Type="http://schemas.openxmlformats.org/officeDocument/2006/relationships/image" Target="../media/image1700.svg"/><Relationship Id="rId20" Type="http://schemas.openxmlformats.org/officeDocument/2006/relationships/image" Target="../media/image1740.sv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83.png"/><Relationship Id="rId11" Type="http://schemas.openxmlformats.org/officeDocument/2006/relationships/image" Target="../media/image1650.svg"/><Relationship Id="rId24" Type="http://schemas.openxmlformats.org/officeDocument/2006/relationships/image" Target="../media/image1780.svg"/><Relationship Id="rId5" Type="http://schemas.openxmlformats.org/officeDocument/2006/relationships/image" Target="../media/image1590.sv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1630.svg"/><Relationship Id="rId14" Type="http://schemas.openxmlformats.org/officeDocument/2006/relationships/image" Target="../media/image1680.svg"/><Relationship Id="rId22" Type="http://schemas.openxmlformats.org/officeDocument/2006/relationships/image" Target="../media/image1760.svg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830.svg"/><Relationship Id="rId4" Type="http://schemas.openxmlformats.org/officeDocument/2006/relationships/image" Target="../media/image94.png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1.svg"/><Relationship Id="rId7" Type="http://schemas.openxmlformats.org/officeDocument/2006/relationships/image" Target="../media/image18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6.png"/><Relationship Id="rId5" Type="http://schemas.openxmlformats.org/officeDocument/2006/relationships/image" Target="../media/image1850.svg"/><Relationship Id="rId4" Type="http://schemas.openxmlformats.org/officeDocument/2006/relationships/image" Target="../media/image95.png"/><Relationship Id="rId9" Type="http://schemas.openxmlformats.org/officeDocument/2006/relationships/image" Target="../media/image1890.svg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svg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0.svg"/><Relationship Id="rId18" Type="http://schemas.openxmlformats.org/officeDocument/2006/relationships/image" Target="../media/image106.png"/><Relationship Id="rId26" Type="http://schemas.openxmlformats.org/officeDocument/2006/relationships/image" Target="../media/image2140.svg"/><Relationship Id="rId39" Type="http://schemas.openxmlformats.org/officeDocument/2006/relationships/image" Target="../media/image117.png"/><Relationship Id="rId21" Type="http://schemas.openxmlformats.org/officeDocument/2006/relationships/image" Target="../media/image108.png"/><Relationship Id="rId34" Type="http://schemas.openxmlformats.org/officeDocument/2006/relationships/image" Target="../media/image2220.svg"/><Relationship Id="rId42" Type="http://schemas.openxmlformats.org/officeDocument/2006/relationships/image" Target="../media/image1.png"/><Relationship Id="rId7" Type="http://schemas.openxmlformats.org/officeDocument/2006/relationships/image" Target="../media/image1950.svg"/><Relationship Id="rId2" Type="http://schemas.openxmlformats.org/officeDocument/2006/relationships/image" Target="../media/image98.png"/><Relationship Id="rId16" Type="http://schemas.openxmlformats.org/officeDocument/2006/relationships/image" Target="../media/image105.png"/><Relationship Id="rId20" Type="http://schemas.openxmlformats.org/officeDocument/2006/relationships/image" Target="../media/image2080.svg"/><Relationship Id="rId29" Type="http://schemas.openxmlformats.org/officeDocument/2006/relationships/image" Target="../media/image112.png"/><Relationship Id="rId41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0.png"/><Relationship Id="rId11" Type="http://schemas.openxmlformats.org/officeDocument/2006/relationships/image" Target="../media/image1990.svg"/><Relationship Id="rId24" Type="http://schemas.openxmlformats.org/officeDocument/2006/relationships/image" Target="../media/image2120.svg"/><Relationship Id="rId32" Type="http://schemas.openxmlformats.org/officeDocument/2006/relationships/image" Target="../media/image2200.svg"/><Relationship Id="rId37" Type="http://schemas.openxmlformats.org/officeDocument/2006/relationships/image" Target="../media/image116.png"/><Relationship Id="rId40" Type="http://schemas.openxmlformats.org/officeDocument/2006/relationships/image" Target="../media/image2280.svg"/><Relationship Id="rId5" Type="http://schemas.openxmlformats.org/officeDocument/2006/relationships/image" Target="../media/image1930.svg"/><Relationship Id="rId15" Type="http://schemas.openxmlformats.org/officeDocument/2006/relationships/image" Target="../media/image2030.svg"/><Relationship Id="rId23" Type="http://schemas.openxmlformats.org/officeDocument/2006/relationships/image" Target="../media/image109.png"/><Relationship Id="rId28" Type="http://schemas.openxmlformats.org/officeDocument/2006/relationships/image" Target="../media/image2160.svg"/><Relationship Id="rId36" Type="http://schemas.openxmlformats.org/officeDocument/2006/relationships/image" Target="../media/image2240.svg"/><Relationship Id="rId10" Type="http://schemas.openxmlformats.org/officeDocument/2006/relationships/image" Target="../media/image102.png"/><Relationship Id="rId19" Type="http://schemas.openxmlformats.org/officeDocument/2006/relationships/image" Target="../media/image107.png"/><Relationship Id="rId31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970.svg"/><Relationship Id="rId14" Type="http://schemas.openxmlformats.org/officeDocument/2006/relationships/image" Target="../media/image104.png"/><Relationship Id="rId22" Type="http://schemas.openxmlformats.org/officeDocument/2006/relationships/image" Target="../media/image2100.svg"/><Relationship Id="rId27" Type="http://schemas.openxmlformats.org/officeDocument/2006/relationships/image" Target="../media/image111.png"/><Relationship Id="rId30" Type="http://schemas.openxmlformats.org/officeDocument/2006/relationships/image" Target="../media/image2180.svg"/><Relationship Id="rId35" Type="http://schemas.openxmlformats.org/officeDocument/2006/relationships/image" Target="../media/image115.png"/><Relationship Id="rId43" Type="http://schemas.openxmlformats.org/officeDocument/2006/relationships/image" Target="../media/image21.svg"/><Relationship Id="rId8" Type="http://schemas.openxmlformats.org/officeDocument/2006/relationships/image" Target="../media/image101.png"/><Relationship Id="rId3" Type="http://schemas.openxmlformats.org/officeDocument/2006/relationships/image" Target="../media/image1910.svg"/><Relationship Id="rId12" Type="http://schemas.openxmlformats.org/officeDocument/2006/relationships/image" Target="../media/image103.png"/><Relationship Id="rId17" Type="http://schemas.openxmlformats.org/officeDocument/2006/relationships/image" Target="../media/image2050.svg"/><Relationship Id="rId25" Type="http://schemas.openxmlformats.org/officeDocument/2006/relationships/image" Target="../media/image110.png"/><Relationship Id="rId33" Type="http://schemas.openxmlformats.org/officeDocument/2006/relationships/image" Target="../media/image114.png"/><Relationship Id="rId38" Type="http://schemas.openxmlformats.org/officeDocument/2006/relationships/image" Target="../media/image2260.svg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svg"/></Relationships>
</file>

<file path=ppt/slideLayouts/_rels/slideLayout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svg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8.png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8.png"/></Relationships>
</file>

<file path=ppt/slideLayouts/_rels/slideLayout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8.png"/></Relationships>
</file>

<file path=ppt/slideLayouts/_rels/slideLayout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9.png"/></Relationships>
</file>

<file path=ppt/slideLayouts/_rels/slideLayout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9.png"/></Relationships>
</file>

<file path=ppt/slideLayouts/_rels/slideLayout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9.png"/></Relationships>
</file>

<file path=ppt/slideLayouts/_rels/slideLayout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9.png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0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svg"/><Relationship Id="rId4" Type="http://schemas.openxmlformats.org/officeDocument/2006/relationships/image" Target="../media/image1.png"/></Relationships>
</file>

<file path=ppt/slideLayouts/_rels/slideLayout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340.svg"/><Relationship Id="rId7" Type="http://schemas.openxmlformats.org/officeDocument/2006/relationships/image" Target="../media/image2380.sv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3.png"/><Relationship Id="rId11" Type="http://schemas.openxmlformats.org/officeDocument/2006/relationships/image" Target="../media/image21.svg"/><Relationship Id="rId5" Type="http://schemas.openxmlformats.org/officeDocument/2006/relationships/image" Target="../media/image2360.svg"/><Relationship Id="rId10" Type="http://schemas.openxmlformats.org/officeDocument/2006/relationships/image" Target="../media/image1.png"/><Relationship Id="rId4" Type="http://schemas.openxmlformats.org/officeDocument/2006/relationships/image" Target="../media/image122.png"/><Relationship Id="rId9" Type="http://schemas.openxmlformats.org/officeDocument/2006/relationships/image" Target="../media/image2400.svg"/></Relationships>
</file>

<file path=ppt/slideLayouts/_rels/slideLayout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420.svg"/><Relationship Id="rId4" Type="http://schemas.openxmlformats.org/officeDocument/2006/relationships/image" Target="../media/image12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40.svg"/><Relationship Id="rId7" Type="http://schemas.openxmlformats.org/officeDocument/2006/relationships/image" Target="../media/image2480.svg"/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8.png"/><Relationship Id="rId5" Type="http://schemas.openxmlformats.org/officeDocument/2006/relationships/image" Target="../media/image2460.svg"/><Relationship Id="rId4" Type="http://schemas.openxmlformats.org/officeDocument/2006/relationships/image" Target="../media/image127.png"/><Relationship Id="rId9" Type="http://schemas.openxmlformats.org/officeDocument/2006/relationships/image" Target="../media/image40.svg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svg"/><Relationship Id="rId7" Type="http://schemas.openxmlformats.org/officeDocument/2006/relationships/image" Target="../media/image40.sv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png"/><Relationship Id="rId5" Type="http://schemas.openxmlformats.org/officeDocument/2006/relationships/image" Target="../media/image2520.svg"/><Relationship Id="rId4" Type="http://schemas.openxmlformats.org/officeDocument/2006/relationships/image" Target="../media/image130.png"/></Relationships>
</file>

<file path=ppt/slideLayouts/_rels/slideLayout5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540.svg"/><Relationship Id="rId7" Type="http://schemas.openxmlformats.org/officeDocument/2006/relationships/image" Target="../media/image2580.sv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3.png"/><Relationship Id="rId11" Type="http://schemas.openxmlformats.org/officeDocument/2006/relationships/image" Target="../media/image40.svg"/><Relationship Id="rId5" Type="http://schemas.openxmlformats.org/officeDocument/2006/relationships/image" Target="../media/image2560.svg"/><Relationship Id="rId10" Type="http://schemas.openxmlformats.org/officeDocument/2006/relationships/image" Target="../media/image2.png"/><Relationship Id="rId4" Type="http://schemas.openxmlformats.org/officeDocument/2006/relationships/image" Target="../media/image132.png"/><Relationship Id="rId9" Type="http://schemas.openxmlformats.org/officeDocument/2006/relationships/image" Target="../media/image2600.svg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620.svg"/><Relationship Id="rId4" Type="http://schemas.openxmlformats.org/officeDocument/2006/relationships/image" Target="../media/image13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3.svg"/><Relationship Id="rId4" Type="http://schemas.openxmlformats.org/officeDocument/2006/relationships/image" Target="../media/image94.png"/></Relationships>
</file>

<file path=ppt/slideLayouts/_rels/slideLayout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Relationship Id="rId4" Type="http://schemas.openxmlformats.org/officeDocument/2006/relationships/hyperlink" Target="https://fonts.google.com/specimen/Inter?query=inter" TargetMode="Externa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Master" Target="../slideMasters/slideMaster5.xml"/></Relationships>
</file>

<file path=ppt/slideLayouts/_rels/slideLayout5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0.svg"/><Relationship Id="rId7" Type="http://schemas.openxmlformats.org/officeDocument/2006/relationships/image" Target="../media/image268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9.png"/><Relationship Id="rId5" Type="http://schemas.openxmlformats.org/officeDocument/2006/relationships/image" Target="../media/image2660.svg"/><Relationship Id="rId4" Type="http://schemas.openxmlformats.org/officeDocument/2006/relationships/image" Target="../media/image3.png"/><Relationship Id="rId9" Type="http://schemas.openxmlformats.org/officeDocument/2006/relationships/image" Target="../media/image2690.svg"/></Relationships>
</file>

<file path=ppt/slideLayouts/_rels/slideLayout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0.png"/></Relationships>
</file>

<file path=ppt/slideLayouts/_rels/slideLayout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720.svg"/><Relationship Id="rId4" Type="http://schemas.openxmlformats.org/officeDocument/2006/relationships/image" Target="../media/image141.png"/></Relationships>
</file>

<file path=ppt/slideLayouts/_rels/slideLayout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0.svg"/><Relationship Id="rId18" Type="http://schemas.openxmlformats.org/officeDocument/2006/relationships/image" Target="../media/image151.png"/><Relationship Id="rId26" Type="http://schemas.openxmlformats.org/officeDocument/2006/relationships/image" Target="../media/image155.png"/><Relationship Id="rId39" Type="http://schemas.openxmlformats.org/officeDocument/2006/relationships/image" Target="../media/image3100.svg"/><Relationship Id="rId21" Type="http://schemas.openxmlformats.org/officeDocument/2006/relationships/image" Target="../media/image2920.svg"/><Relationship Id="rId34" Type="http://schemas.openxmlformats.org/officeDocument/2006/relationships/image" Target="../media/image159.png"/><Relationship Id="rId42" Type="http://schemas.openxmlformats.org/officeDocument/2006/relationships/image" Target="../media/image163.png"/><Relationship Id="rId47" Type="http://schemas.openxmlformats.org/officeDocument/2006/relationships/image" Target="../media/image3180.svg"/><Relationship Id="rId50" Type="http://schemas.openxmlformats.org/officeDocument/2006/relationships/image" Target="../media/image167.png"/><Relationship Id="rId7" Type="http://schemas.openxmlformats.org/officeDocument/2006/relationships/image" Target="../media/image2780.svg"/><Relationship Id="rId2" Type="http://schemas.openxmlformats.org/officeDocument/2006/relationships/image" Target="../media/image2.png"/><Relationship Id="rId16" Type="http://schemas.openxmlformats.org/officeDocument/2006/relationships/image" Target="../media/image150.png"/><Relationship Id="rId29" Type="http://schemas.openxmlformats.org/officeDocument/2006/relationships/image" Target="../media/image3000.svg"/><Relationship Id="rId11" Type="http://schemas.openxmlformats.org/officeDocument/2006/relationships/image" Target="../media/image2820.svg"/><Relationship Id="rId24" Type="http://schemas.openxmlformats.org/officeDocument/2006/relationships/image" Target="../media/image154.png"/><Relationship Id="rId32" Type="http://schemas.openxmlformats.org/officeDocument/2006/relationships/image" Target="../media/image158.png"/><Relationship Id="rId37" Type="http://schemas.openxmlformats.org/officeDocument/2006/relationships/image" Target="../media/image3080.svg"/><Relationship Id="rId40" Type="http://schemas.openxmlformats.org/officeDocument/2006/relationships/image" Target="../media/image162.png"/><Relationship Id="rId45" Type="http://schemas.openxmlformats.org/officeDocument/2006/relationships/image" Target="../media/image3160.svg"/><Relationship Id="rId5" Type="http://schemas.openxmlformats.org/officeDocument/2006/relationships/image" Target="../media/image2760.svg"/><Relationship Id="rId15" Type="http://schemas.openxmlformats.org/officeDocument/2006/relationships/image" Target="../media/image2860.svg"/><Relationship Id="rId23" Type="http://schemas.openxmlformats.org/officeDocument/2006/relationships/image" Target="../media/image2940.svg"/><Relationship Id="rId28" Type="http://schemas.openxmlformats.org/officeDocument/2006/relationships/image" Target="../media/image156.png"/><Relationship Id="rId36" Type="http://schemas.openxmlformats.org/officeDocument/2006/relationships/image" Target="../media/image160.png"/><Relationship Id="rId49" Type="http://schemas.openxmlformats.org/officeDocument/2006/relationships/image" Target="../media/image3200.svg"/><Relationship Id="rId10" Type="http://schemas.openxmlformats.org/officeDocument/2006/relationships/image" Target="../media/image147.png"/><Relationship Id="rId19" Type="http://schemas.openxmlformats.org/officeDocument/2006/relationships/image" Target="../media/image2900.svg"/><Relationship Id="rId31" Type="http://schemas.openxmlformats.org/officeDocument/2006/relationships/image" Target="../media/image3020.svg"/><Relationship Id="rId44" Type="http://schemas.openxmlformats.org/officeDocument/2006/relationships/image" Target="../media/image164.png"/><Relationship Id="rId4" Type="http://schemas.openxmlformats.org/officeDocument/2006/relationships/image" Target="../media/image144.png"/><Relationship Id="rId9" Type="http://schemas.openxmlformats.org/officeDocument/2006/relationships/image" Target="../media/image2800.svg"/><Relationship Id="rId14" Type="http://schemas.openxmlformats.org/officeDocument/2006/relationships/image" Target="../media/image149.png"/><Relationship Id="rId22" Type="http://schemas.openxmlformats.org/officeDocument/2006/relationships/image" Target="../media/image153.png"/><Relationship Id="rId27" Type="http://schemas.openxmlformats.org/officeDocument/2006/relationships/image" Target="../media/image2980.svg"/><Relationship Id="rId30" Type="http://schemas.openxmlformats.org/officeDocument/2006/relationships/image" Target="../media/image157.png"/><Relationship Id="rId35" Type="http://schemas.openxmlformats.org/officeDocument/2006/relationships/image" Target="../media/image3060.svg"/><Relationship Id="rId43" Type="http://schemas.openxmlformats.org/officeDocument/2006/relationships/image" Target="../media/image3140.svg"/><Relationship Id="rId48" Type="http://schemas.openxmlformats.org/officeDocument/2006/relationships/image" Target="../media/image166.png"/><Relationship Id="rId8" Type="http://schemas.openxmlformats.org/officeDocument/2006/relationships/image" Target="../media/image146.png"/><Relationship Id="rId51" Type="http://schemas.openxmlformats.org/officeDocument/2006/relationships/image" Target="../media/image3220.svg"/><Relationship Id="rId3" Type="http://schemas.openxmlformats.org/officeDocument/2006/relationships/image" Target="../media/image40.svg"/><Relationship Id="rId12" Type="http://schemas.openxmlformats.org/officeDocument/2006/relationships/image" Target="../media/image148.png"/><Relationship Id="rId17" Type="http://schemas.openxmlformats.org/officeDocument/2006/relationships/image" Target="../media/image2880.svg"/><Relationship Id="rId25" Type="http://schemas.openxmlformats.org/officeDocument/2006/relationships/image" Target="../media/image2960.svg"/><Relationship Id="rId33" Type="http://schemas.openxmlformats.org/officeDocument/2006/relationships/image" Target="../media/image3040.svg"/><Relationship Id="rId38" Type="http://schemas.openxmlformats.org/officeDocument/2006/relationships/image" Target="../media/image161.png"/><Relationship Id="rId46" Type="http://schemas.openxmlformats.org/officeDocument/2006/relationships/image" Target="../media/image165.png"/><Relationship Id="rId20" Type="http://schemas.openxmlformats.org/officeDocument/2006/relationships/image" Target="../media/image152.png"/><Relationship Id="rId41" Type="http://schemas.openxmlformats.org/officeDocument/2006/relationships/image" Target="../media/image3120.sv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5.png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www.figma.com/design/shKNPSKAxE3MACiaapn16D/CU_2D_repository_process?node-id=1-2&amp;t=CnKSGZGyhSYuKv19-1" TargetMode="External"/></Relationships>
</file>

<file path=ppt/slideLayouts/_rels/slideLayout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www.figma.com/design/shKNPSKAxE3MACiaapn16D/CU_2D_repository_process?node-id=1-4712&amp;t=CnKSGZGyhSYuKv19-1" TargetMode="External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68.png"/><Relationship Id="rId5" Type="http://schemas.openxmlformats.org/officeDocument/2006/relationships/hyperlink" Target="https://vk.com/albums-222277101" TargetMode="External"/><Relationship Id="rId4" Type="http://schemas.openxmlformats.org/officeDocument/2006/relationships/hyperlink" Target="https://disk.yandex.ru/d/HHexFxfFgZna0g" TargetMode="External"/></Relationships>
</file>

<file path=ppt/slideLayouts/_rels/slideLayout6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3" Type="http://schemas.openxmlformats.org/officeDocument/2006/relationships/image" Target="../media/image21.sv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image" Target="../media/image18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10" Type="http://schemas.openxmlformats.org/officeDocument/2006/relationships/hyperlink" Target="https://disk.yandex.ru/d/DiEnT673U0pGEw" TargetMode="External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0.svg"/></Relationships>
</file>

<file path=ppt/slideLayouts/_rels/slideLayout6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svg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" Type="http://schemas.openxmlformats.org/officeDocument/2006/relationships/image" Target="../media/image100.svg"/><Relationship Id="rId21" Type="http://schemas.openxmlformats.org/officeDocument/2006/relationships/image" Target="../media/image281.svg"/><Relationship Id="rId7" Type="http://schemas.openxmlformats.org/officeDocument/2006/relationships/image" Target="../media/image140.svg"/><Relationship Id="rId12" Type="http://schemas.openxmlformats.org/officeDocument/2006/relationships/image" Target="../media/image10.png"/><Relationship Id="rId17" Type="http://schemas.openxmlformats.org/officeDocument/2006/relationships/image" Target="../media/image241.svg"/><Relationship Id="rId25" Type="http://schemas.openxmlformats.org/officeDocument/2006/relationships/image" Target="../media/image321.svg"/><Relationship Id="rId33" Type="http://schemas.openxmlformats.org/officeDocument/2006/relationships/image" Target="../media/image21.sv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image" Target="../media/image360.sv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png"/><Relationship Id="rId11" Type="http://schemas.openxmlformats.org/officeDocument/2006/relationships/image" Target="../media/image182.svg"/><Relationship Id="rId24" Type="http://schemas.openxmlformats.org/officeDocument/2006/relationships/image" Target="../media/image16.png"/><Relationship Id="rId32" Type="http://schemas.openxmlformats.org/officeDocument/2006/relationships/image" Target="../media/image1.png"/><Relationship Id="rId5" Type="http://schemas.openxmlformats.org/officeDocument/2006/relationships/image" Target="../media/image120.svg"/><Relationship Id="rId15" Type="http://schemas.openxmlformats.org/officeDocument/2006/relationships/image" Target="../media/image221.svg"/><Relationship Id="rId23" Type="http://schemas.openxmlformats.org/officeDocument/2006/relationships/image" Target="../media/image301.svg"/><Relationship Id="rId28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261.svg"/><Relationship Id="rId31" Type="http://schemas.openxmlformats.org/officeDocument/2006/relationships/image" Target="../media/image380.svg"/><Relationship Id="rId4" Type="http://schemas.openxmlformats.org/officeDocument/2006/relationships/image" Target="../media/image6.png"/><Relationship Id="rId9" Type="http://schemas.openxmlformats.org/officeDocument/2006/relationships/image" Target="../media/image160.sv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image" Target="../media/image340.svg"/><Relationship Id="rId30" Type="http://schemas.openxmlformats.org/officeDocument/2006/relationships/image" Target="../media/image19.png"/><Relationship Id="rId8" Type="http://schemas.openxmlformats.org/officeDocument/2006/relationships/image" Target="../media/image8.png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1.sv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svg"/><Relationship Id="rId7" Type="http://schemas.openxmlformats.org/officeDocument/2006/relationships/image" Target="../media/image18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6.png"/><Relationship Id="rId5" Type="http://schemas.openxmlformats.org/officeDocument/2006/relationships/image" Target="../media/image185.svg"/><Relationship Id="rId4" Type="http://schemas.openxmlformats.org/officeDocument/2006/relationships/image" Target="../media/image95.png"/><Relationship Id="rId9" Type="http://schemas.openxmlformats.org/officeDocument/2006/relationships/image" Target="../media/image189.svg"/></Relationships>
</file>

<file path=ppt/slideLayouts/_rels/slideLayout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svg"/><Relationship Id="rId7" Type="http://schemas.openxmlformats.org/officeDocument/2006/relationships/image" Target="../media/image21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.png"/><Relationship Id="rId5" Type="http://schemas.openxmlformats.org/officeDocument/2006/relationships/image" Target="../media/image430.svg"/><Relationship Id="rId4" Type="http://schemas.openxmlformats.org/officeDocument/2006/relationships/image" Target="../media/image22.png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3.png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8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5.png"/><Relationship Id="rId5" Type="http://schemas.openxmlformats.org/officeDocument/2006/relationships/image" Target="../media/image460.svg"/><Relationship Id="rId4" Type="http://schemas.openxmlformats.org/officeDocument/2006/relationships/image" Target="../media/image24.png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2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png"/><Relationship Id="rId5" Type="http://schemas.openxmlformats.org/officeDocument/2006/relationships/image" Target="../media/image500.svg"/><Relationship Id="rId4" Type="http://schemas.openxmlformats.org/officeDocument/2006/relationships/image" Target="../media/image26.png"/></Relationships>
</file>

<file path=ppt/slideLayouts/_rels/slideLayout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svg"/><Relationship Id="rId7" Type="http://schemas.openxmlformats.org/officeDocument/2006/relationships/image" Target="../media/image21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.png"/><Relationship Id="rId5" Type="http://schemas.openxmlformats.org/officeDocument/2006/relationships/image" Target="../media/image560.svg"/><Relationship Id="rId4" Type="http://schemas.openxmlformats.org/officeDocument/2006/relationships/image" Target="../media/image29.png"/></Relationships>
</file>

<file path=ppt/slideLayouts/_rels/slideLayout6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80.svg"/><Relationship Id="rId3" Type="http://schemas.openxmlformats.org/officeDocument/2006/relationships/image" Target="../media/image580.svg"/><Relationship Id="rId7" Type="http://schemas.openxmlformats.org/officeDocument/2006/relationships/image" Target="../media/image620.sv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2.png"/><Relationship Id="rId11" Type="http://schemas.openxmlformats.org/officeDocument/2006/relationships/image" Target="../media/image660.svg"/><Relationship Id="rId5" Type="http://schemas.openxmlformats.org/officeDocument/2006/relationships/image" Target="../media/image600.svg"/><Relationship Id="rId15" Type="http://schemas.openxmlformats.org/officeDocument/2006/relationships/image" Target="../media/image21.sv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640.svg"/><Relationship Id="rId14" Type="http://schemas.openxmlformats.org/officeDocument/2006/relationships/image" Target="../media/image1.png"/></Relationships>
</file>

<file path=ppt/slideLayouts/_rels/slideLayout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0.svg"/></Relationships>
</file>

<file path=ppt/slideLayouts/_rels/slideLayout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0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850.svg"/><Relationship Id="rId26" Type="http://schemas.openxmlformats.org/officeDocument/2006/relationships/image" Target="../media/image930.svg"/><Relationship Id="rId21" Type="http://schemas.openxmlformats.org/officeDocument/2006/relationships/image" Target="../media/image46.png"/><Relationship Id="rId34" Type="http://schemas.openxmlformats.org/officeDocument/2006/relationships/image" Target="../media/image1010.svg"/><Relationship Id="rId7" Type="http://schemas.openxmlformats.org/officeDocument/2006/relationships/image" Target="../media/image39.png"/><Relationship Id="rId12" Type="http://schemas.openxmlformats.org/officeDocument/2006/relationships/image" Target="../media/image790.svg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38" Type="http://schemas.openxmlformats.org/officeDocument/2006/relationships/image" Target="../media/image40.svg"/><Relationship Id="rId2" Type="http://schemas.openxmlformats.org/officeDocument/2006/relationships/image" Target="../media/image36.png"/><Relationship Id="rId16" Type="http://schemas.openxmlformats.org/officeDocument/2006/relationships/image" Target="../media/image830.svg"/><Relationship Id="rId20" Type="http://schemas.openxmlformats.org/officeDocument/2006/relationships/image" Target="../media/image870.svg"/><Relationship Id="rId29" Type="http://schemas.openxmlformats.org/officeDocument/2006/relationships/image" Target="../media/image50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30.svg"/><Relationship Id="rId11" Type="http://schemas.openxmlformats.org/officeDocument/2006/relationships/image" Target="../media/image41.png"/><Relationship Id="rId24" Type="http://schemas.openxmlformats.org/officeDocument/2006/relationships/image" Target="../media/image910.svg"/><Relationship Id="rId32" Type="http://schemas.openxmlformats.org/officeDocument/2006/relationships/image" Target="../media/image990.svg"/><Relationship Id="rId37" Type="http://schemas.openxmlformats.org/officeDocument/2006/relationships/image" Target="../media/image2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image" Target="../media/image950.svg"/><Relationship Id="rId36" Type="http://schemas.openxmlformats.org/officeDocument/2006/relationships/image" Target="../media/image1030.svg"/><Relationship Id="rId10" Type="http://schemas.openxmlformats.org/officeDocument/2006/relationships/image" Target="../media/image770.svg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" Type="http://schemas.openxmlformats.org/officeDocument/2006/relationships/image" Target="../media/image710.svg"/><Relationship Id="rId9" Type="http://schemas.openxmlformats.org/officeDocument/2006/relationships/image" Target="../media/image40.png"/><Relationship Id="rId14" Type="http://schemas.openxmlformats.org/officeDocument/2006/relationships/image" Target="../media/image810.svg"/><Relationship Id="rId22" Type="http://schemas.openxmlformats.org/officeDocument/2006/relationships/image" Target="../media/image890.svg"/><Relationship Id="rId27" Type="http://schemas.openxmlformats.org/officeDocument/2006/relationships/image" Target="../media/image49.png"/><Relationship Id="rId30" Type="http://schemas.openxmlformats.org/officeDocument/2006/relationships/image" Target="../media/image970.svg"/><Relationship Id="rId35" Type="http://schemas.openxmlformats.org/officeDocument/2006/relationships/image" Target="../media/image53.png"/><Relationship Id="rId8" Type="http://schemas.openxmlformats.org/officeDocument/2006/relationships/image" Target="../media/image750.svg"/><Relationship Id="rId3" Type="http://schemas.openxmlformats.org/officeDocument/2006/relationships/image" Target="../media/image37.png"/></Relationships>
</file>

<file path=ppt/slideLayouts/_rels/slideLayout6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80.svg"/><Relationship Id="rId11" Type="http://schemas.openxmlformats.org/officeDocument/2006/relationships/image" Target="../media/image21.svg"/><Relationship Id="rId5" Type="http://schemas.openxmlformats.org/officeDocument/2006/relationships/image" Target="../media/image56.png"/><Relationship Id="rId10" Type="http://schemas.openxmlformats.org/officeDocument/2006/relationships/image" Target="../media/image1.png"/><Relationship Id="rId4" Type="http://schemas.openxmlformats.org/officeDocument/2006/relationships/image" Target="../media/image1060.svg"/><Relationship Id="rId9" Type="http://schemas.openxmlformats.org/officeDocument/2006/relationships/image" Target="../media/image20.png"/></Relationships>
</file>

<file path=ppt/slideLayouts/_rels/slideLayout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119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2.png"/><Relationship Id="rId5" Type="http://schemas.openxmlformats.org/officeDocument/2006/relationships/image" Target="../media/image1170.svg"/><Relationship Id="rId4" Type="http://schemas.openxmlformats.org/officeDocument/2006/relationships/image" Target="../media/image61.png"/></Relationships>
</file>

<file path=ppt/slideLayouts/_rels/slideLayout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10.svg"/><Relationship Id="rId4" Type="http://schemas.openxmlformats.org/officeDocument/2006/relationships/image" Target="../media/image63.png"/></Relationships>
</file>

<file path=ppt/slideLayouts/_rels/slideLayout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0.svg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21" Type="http://schemas.openxmlformats.org/officeDocument/2006/relationships/image" Target="../media/image1390.svg"/><Relationship Id="rId34" Type="http://schemas.openxmlformats.org/officeDocument/2006/relationships/image" Target="../media/image79.png"/><Relationship Id="rId7" Type="http://schemas.openxmlformats.org/officeDocument/2006/relationships/image" Target="../media/image1250.svg"/><Relationship Id="rId12" Type="http://schemas.openxmlformats.org/officeDocument/2006/relationships/image" Target="../media/image68.png"/><Relationship Id="rId17" Type="http://schemas.openxmlformats.org/officeDocument/2006/relationships/image" Target="../media/image1350.svg"/><Relationship Id="rId25" Type="http://schemas.openxmlformats.org/officeDocument/2006/relationships/image" Target="../media/image1430.svg"/><Relationship Id="rId33" Type="http://schemas.openxmlformats.org/officeDocument/2006/relationships/image" Target="../media/image1510.svg"/><Relationship Id="rId2" Type="http://schemas.openxmlformats.org/officeDocument/2006/relationships/image" Target="../media/image2.png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29" Type="http://schemas.openxmlformats.org/officeDocument/2006/relationships/image" Target="../media/image1470.sv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5.png"/><Relationship Id="rId11" Type="http://schemas.openxmlformats.org/officeDocument/2006/relationships/image" Target="../media/image1290.svg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37" Type="http://schemas.openxmlformats.org/officeDocument/2006/relationships/image" Target="../media/image1550.svg"/><Relationship Id="rId5" Type="http://schemas.openxmlformats.org/officeDocument/2006/relationships/image" Target="../media/image1230.svg"/><Relationship Id="rId15" Type="http://schemas.openxmlformats.org/officeDocument/2006/relationships/image" Target="../media/image1330.svg"/><Relationship Id="rId23" Type="http://schemas.openxmlformats.org/officeDocument/2006/relationships/image" Target="../media/image1410.svg"/><Relationship Id="rId28" Type="http://schemas.openxmlformats.org/officeDocument/2006/relationships/image" Target="../media/image76.png"/><Relationship Id="rId36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1370.svg"/><Relationship Id="rId31" Type="http://schemas.openxmlformats.org/officeDocument/2006/relationships/image" Target="../media/image1490.svg"/><Relationship Id="rId4" Type="http://schemas.openxmlformats.org/officeDocument/2006/relationships/image" Target="../media/image64.png"/><Relationship Id="rId9" Type="http://schemas.openxmlformats.org/officeDocument/2006/relationships/image" Target="../media/image1270.svg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image" Target="../media/image1450.svg"/><Relationship Id="rId30" Type="http://schemas.openxmlformats.org/officeDocument/2006/relationships/image" Target="../media/image77.png"/><Relationship Id="rId35" Type="http://schemas.openxmlformats.org/officeDocument/2006/relationships/image" Target="../media/image1530.svg"/><Relationship Id="rId8" Type="http://schemas.openxmlformats.org/officeDocument/2006/relationships/image" Target="../media/image66.png"/><Relationship Id="rId3" Type="http://schemas.openxmlformats.org/officeDocument/2006/relationships/image" Target="../media/image40.svg"/></Relationships>
</file>

<file path=ppt/slideLayouts/_rels/slideLayout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svg"/><Relationship Id="rId4" Type="http://schemas.openxmlformats.org/officeDocument/2006/relationships/image" Target="../media/image1.png"/></Relationships>
</file>

<file path=ppt/slideLayouts/_rels/slideLayout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image" Target="../media/image1720.svg"/><Relationship Id="rId26" Type="http://schemas.openxmlformats.org/officeDocument/2006/relationships/image" Target="../media/image1800.svg"/><Relationship Id="rId3" Type="http://schemas.openxmlformats.org/officeDocument/2006/relationships/image" Target="../media/image40.svg"/><Relationship Id="rId21" Type="http://schemas.openxmlformats.org/officeDocument/2006/relationships/image" Target="../media/image91.png"/><Relationship Id="rId7" Type="http://schemas.openxmlformats.org/officeDocument/2006/relationships/image" Target="../media/image1610.svg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2" Type="http://schemas.openxmlformats.org/officeDocument/2006/relationships/image" Target="../media/image2.png"/><Relationship Id="rId16" Type="http://schemas.openxmlformats.org/officeDocument/2006/relationships/image" Target="../media/image1700.svg"/><Relationship Id="rId20" Type="http://schemas.openxmlformats.org/officeDocument/2006/relationships/image" Target="../media/image1740.sv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3.png"/><Relationship Id="rId11" Type="http://schemas.openxmlformats.org/officeDocument/2006/relationships/image" Target="../media/image1650.svg"/><Relationship Id="rId24" Type="http://schemas.openxmlformats.org/officeDocument/2006/relationships/image" Target="../media/image1780.svg"/><Relationship Id="rId5" Type="http://schemas.openxmlformats.org/officeDocument/2006/relationships/image" Target="../media/image1590.sv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1630.svg"/><Relationship Id="rId14" Type="http://schemas.openxmlformats.org/officeDocument/2006/relationships/image" Target="../media/image1680.svg"/><Relationship Id="rId22" Type="http://schemas.openxmlformats.org/officeDocument/2006/relationships/image" Target="../media/image1760.svg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830.svg"/><Relationship Id="rId4" Type="http://schemas.openxmlformats.org/officeDocument/2006/relationships/image" Target="../media/image94.png"/></Relationships>
</file>

<file path=ppt/slideLayouts/_rels/slideLayout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1.svg"/><Relationship Id="rId7" Type="http://schemas.openxmlformats.org/officeDocument/2006/relationships/image" Target="../media/image187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96.png"/><Relationship Id="rId5" Type="http://schemas.openxmlformats.org/officeDocument/2006/relationships/image" Target="../media/image1850.svg"/><Relationship Id="rId4" Type="http://schemas.openxmlformats.org/officeDocument/2006/relationships/image" Target="../media/image95.png"/><Relationship Id="rId9" Type="http://schemas.openxmlformats.org/officeDocument/2006/relationships/image" Target="../media/image1890.svg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1.svg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0.svg"/><Relationship Id="rId18" Type="http://schemas.openxmlformats.org/officeDocument/2006/relationships/image" Target="../media/image106.png"/><Relationship Id="rId26" Type="http://schemas.openxmlformats.org/officeDocument/2006/relationships/image" Target="../media/image2140.svg"/><Relationship Id="rId39" Type="http://schemas.openxmlformats.org/officeDocument/2006/relationships/image" Target="../media/image117.png"/><Relationship Id="rId21" Type="http://schemas.openxmlformats.org/officeDocument/2006/relationships/image" Target="../media/image108.png"/><Relationship Id="rId34" Type="http://schemas.openxmlformats.org/officeDocument/2006/relationships/image" Target="../media/image2220.svg"/><Relationship Id="rId42" Type="http://schemas.openxmlformats.org/officeDocument/2006/relationships/image" Target="../media/image1.png"/><Relationship Id="rId7" Type="http://schemas.openxmlformats.org/officeDocument/2006/relationships/image" Target="../media/image1950.svg"/><Relationship Id="rId2" Type="http://schemas.openxmlformats.org/officeDocument/2006/relationships/image" Target="../media/image98.png"/><Relationship Id="rId16" Type="http://schemas.openxmlformats.org/officeDocument/2006/relationships/image" Target="../media/image105.png"/><Relationship Id="rId20" Type="http://schemas.openxmlformats.org/officeDocument/2006/relationships/image" Target="../media/image2080.svg"/><Relationship Id="rId29" Type="http://schemas.openxmlformats.org/officeDocument/2006/relationships/image" Target="../media/image112.png"/><Relationship Id="rId41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0.png"/><Relationship Id="rId11" Type="http://schemas.openxmlformats.org/officeDocument/2006/relationships/image" Target="../media/image1990.svg"/><Relationship Id="rId24" Type="http://schemas.openxmlformats.org/officeDocument/2006/relationships/image" Target="../media/image2120.svg"/><Relationship Id="rId32" Type="http://schemas.openxmlformats.org/officeDocument/2006/relationships/image" Target="../media/image2200.svg"/><Relationship Id="rId37" Type="http://schemas.openxmlformats.org/officeDocument/2006/relationships/image" Target="../media/image116.png"/><Relationship Id="rId40" Type="http://schemas.openxmlformats.org/officeDocument/2006/relationships/image" Target="../media/image2280.svg"/><Relationship Id="rId5" Type="http://schemas.openxmlformats.org/officeDocument/2006/relationships/image" Target="../media/image1930.svg"/><Relationship Id="rId15" Type="http://schemas.openxmlformats.org/officeDocument/2006/relationships/image" Target="../media/image2030.svg"/><Relationship Id="rId23" Type="http://schemas.openxmlformats.org/officeDocument/2006/relationships/image" Target="../media/image109.png"/><Relationship Id="rId28" Type="http://schemas.openxmlformats.org/officeDocument/2006/relationships/image" Target="../media/image2160.svg"/><Relationship Id="rId36" Type="http://schemas.openxmlformats.org/officeDocument/2006/relationships/image" Target="../media/image2240.svg"/><Relationship Id="rId10" Type="http://schemas.openxmlformats.org/officeDocument/2006/relationships/image" Target="../media/image102.png"/><Relationship Id="rId19" Type="http://schemas.openxmlformats.org/officeDocument/2006/relationships/image" Target="../media/image107.png"/><Relationship Id="rId31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970.svg"/><Relationship Id="rId14" Type="http://schemas.openxmlformats.org/officeDocument/2006/relationships/image" Target="../media/image104.png"/><Relationship Id="rId22" Type="http://schemas.openxmlformats.org/officeDocument/2006/relationships/image" Target="../media/image2100.svg"/><Relationship Id="rId27" Type="http://schemas.openxmlformats.org/officeDocument/2006/relationships/image" Target="../media/image111.png"/><Relationship Id="rId30" Type="http://schemas.openxmlformats.org/officeDocument/2006/relationships/image" Target="../media/image2180.svg"/><Relationship Id="rId35" Type="http://schemas.openxmlformats.org/officeDocument/2006/relationships/image" Target="../media/image115.png"/><Relationship Id="rId43" Type="http://schemas.openxmlformats.org/officeDocument/2006/relationships/image" Target="../media/image21.svg"/><Relationship Id="rId8" Type="http://schemas.openxmlformats.org/officeDocument/2006/relationships/image" Target="../media/image101.png"/><Relationship Id="rId3" Type="http://schemas.openxmlformats.org/officeDocument/2006/relationships/image" Target="../media/image1910.svg"/><Relationship Id="rId12" Type="http://schemas.openxmlformats.org/officeDocument/2006/relationships/image" Target="../media/image103.png"/><Relationship Id="rId17" Type="http://schemas.openxmlformats.org/officeDocument/2006/relationships/image" Target="../media/image2050.svg"/><Relationship Id="rId25" Type="http://schemas.openxmlformats.org/officeDocument/2006/relationships/image" Target="../media/image110.png"/><Relationship Id="rId33" Type="http://schemas.openxmlformats.org/officeDocument/2006/relationships/image" Target="../media/image114.png"/><Relationship Id="rId38" Type="http://schemas.openxmlformats.org/officeDocument/2006/relationships/image" Target="../media/image2260.svg"/></Relationships>
</file>

<file path=ppt/slideLayouts/_rels/slideLayout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1.svg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1.svg"/></Relationships>
</file>

<file path=ppt/slideLayouts/_rels/slideLayout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8.png"/></Relationships>
</file>

<file path=ppt/slideLayouts/_rels/slideLayout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8.png"/></Relationships>
</file>

<file path=ppt/slideLayouts/_rels/slideLayout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8.png"/></Relationships>
</file>

<file path=ppt/slideLayouts/_rels/slideLayout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9.png"/></Relationships>
</file>

<file path=ppt/slideLayouts/_rels/slideLayout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9.png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9.png"/></Relationships>
</file>

<file path=ppt/slideLayouts/_rels/slideLayout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9.png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0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svg"/><Relationship Id="rId4" Type="http://schemas.openxmlformats.org/officeDocument/2006/relationships/image" Target="../media/image1.png"/></Relationships>
</file>

<file path=ppt/slideLayouts/_rels/slideLayout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340.svg"/><Relationship Id="rId7" Type="http://schemas.openxmlformats.org/officeDocument/2006/relationships/image" Target="../media/image2380.sv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3.png"/><Relationship Id="rId11" Type="http://schemas.openxmlformats.org/officeDocument/2006/relationships/image" Target="../media/image21.svg"/><Relationship Id="rId5" Type="http://schemas.openxmlformats.org/officeDocument/2006/relationships/image" Target="../media/image2360.svg"/><Relationship Id="rId10" Type="http://schemas.openxmlformats.org/officeDocument/2006/relationships/image" Target="../media/image1.png"/><Relationship Id="rId4" Type="http://schemas.openxmlformats.org/officeDocument/2006/relationships/image" Target="../media/image122.png"/><Relationship Id="rId9" Type="http://schemas.openxmlformats.org/officeDocument/2006/relationships/image" Target="../media/image2400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420.svg"/><Relationship Id="rId4" Type="http://schemas.openxmlformats.org/officeDocument/2006/relationships/image" Target="../media/image125.png"/></Relationships>
</file>

<file path=ppt/slideLayouts/_rels/slideLayout6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40.svg"/><Relationship Id="rId7" Type="http://schemas.openxmlformats.org/officeDocument/2006/relationships/image" Target="../media/image2480.svg"/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8.png"/><Relationship Id="rId5" Type="http://schemas.openxmlformats.org/officeDocument/2006/relationships/image" Target="../media/image2460.svg"/><Relationship Id="rId4" Type="http://schemas.openxmlformats.org/officeDocument/2006/relationships/image" Target="../media/image127.png"/><Relationship Id="rId9" Type="http://schemas.openxmlformats.org/officeDocument/2006/relationships/image" Target="../media/image40.svg"/></Relationships>
</file>

<file path=ppt/slideLayouts/_rels/slideLayout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0.svg"/><Relationship Id="rId7" Type="http://schemas.openxmlformats.org/officeDocument/2006/relationships/image" Target="../media/image40.svg"/><Relationship Id="rId2" Type="http://schemas.openxmlformats.org/officeDocument/2006/relationships/image" Target="../media/image12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.png"/><Relationship Id="rId5" Type="http://schemas.openxmlformats.org/officeDocument/2006/relationships/image" Target="../media/image2520.svg"/><Relationship Id="rId4" Type="http://schemas.openxmlformats.org/officeDocument/2006/relationships/image" Target="../media/image130.png"/></Relationships>
</file>

<file path=ppt/slideLayouts/_rels/slideLayout7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540.svg"/><Relationship Id="rId7" Type="http://schemas.openxmlformats.org/officeDocument/2006/relationships/image" Target="../media/image2580.svg"/><Relationship Id="rId2" Type="http://schemas.openxmlformats.org/officeDocument/2006/relationships/image" Target="../media/image13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33.png"/><Relationship Id="rId11" Type="http://schemas.openxmlformats.org/officeDocument/2006/relationships/image" Target="../media/image40.svg"/><Relationship Id="rId5" Type="http://schemas.openxmlformats.org/officeDocument/2006/relationships/image" Target="../media/image2560.svg"/><Relationship Id="rId10" Type="http://schemas.openxmlformats.org/officeDocument/2006/relationships/image" Target="../media/image2.png"/><Relationship Id="rId4" Type="http://schemas.openxmlformats.org/officeDocument/2006/relationships/image" Target="../media/image132.png"/><Relationship Id="rId9" Type="http://schemas.openxmlformats.org/officeDocument/2006/relationships/image" Target="../media/image2600.svg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svg"/><Relationship Id="rId18" Type="http://schemas.openxmlformats.org/officeDocument/2006/relationships/image" Target="../media/image106.png"/><Relationship Id="rId26" Type="http://schemas.openxmlformats.org/officeDocument/2006/relationships/image" Target="../media/image214.svg"/><Relationship Id="rId39" Type="http://schemas.openxmlformats.org/officeDocument/2006/relationships/image" Target="../media/image117.png"/><Relationship Id="rId21" Type="http://schemas.openxmlformats.org/officeDocument/2006/relationships/image" Target="../media/image108.png"/><Relationship Id="rId34" Type="http://schemas.openxmlformats.org/officeDocument/2006/relationships/image" Target="../media/image222.svg"/><Relationship Id="rId42" Type="http://schemas.openxmlformats.org/officeDocument/2006/relationships/image" Target="../media/image1.png"/><Relationship Id="rId7" Type="http://schemas.openxmlformats.org/officeDocument/2006/relationships/image" Target="../media/image195.svg"/><Relationship Id="rId2" Type="http://schemas.openxmlformats.org/officeDocument/2006/relationships/image" Target="../media/image98.png"/><Relationship Id="rId16" Type="http://schemas.openxmlformats.org/officeDocument/2006/relationships/image" Target="../media/image105.png"/><Relationship Id="rId20" Type="http://schemas.openxmlformats.org/officeDocument/2006/relationships/image" Target="../media/image208.svg"/><Relationship Id="rId29" Type="http://schemas.openxmlformats.org/officeDocument/2006/relationships/image" Target="../media/image112.png"/><Relationship Id="rId41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0.png"/><Relationship Id="rId11" Type="http://schemas.openxmlformats.org/officeDocument/2006/relationships/image" Target="../media/image199.svg"/><Relationship Id="rId24" Type="http://schemas.openxmlformats.org/officeDocument/2006/relationships/image" Target="../media/image212.svg"/><Relationship Id="rId32" Type="http://schemas.openxmlformats.org/officeDocument/2006/relationships/image" Target="../media/image220.svg"/><Relationship Id="rId37" Type="http://schemas.openxmlformats.org/officeDocument/2006/relationships/image" Target="../media/image116.png"/><Relationship Id="rId40" Type="http://schemas.openxmlformats.org/officeDocument/2006/relationships/image" Target="../media/image228.svg"/><Relationship Id="rId5" Type="http://schemas.openxmlformats.org/officeDocument/2006/relationships/image" Target="../media/image193.svg"/><Relationship Id="rId15" Type="http://schemas.openxmlformats.org/officeDocument/2006/relationships/image" Target="../media/image203.svg"/><Relationship Id="rId23" Type="http://schemas.openxmlformats.org/officeDocument/2006/relationships/image" Target="../media/image109.png"/><Relationship Id="rId28" Type="http://schemas.openxmlformats.org/officeDocument/2006/relationships/image" Target="../media/image216.svg"/><Relationship Id="rId36" Type="http://schemas.openxmlformats.org/officeDocument/2006/relationships/image" Target="../media/image224.svg"/><Relationship Id="rId10" Type="http://schemas.openxmlformats.org/officeDocument/2006/relationships/image" Target="../media/image102.png"/><Relationship Id="rId19" Type="http://schemas.openxmlformats.org/officeDocument/2006/relationships/image" Target="../media/image107.png"/><Relationship Id="rId31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97.svg"/><Relationship Id="rId14" Type="http://schemas.openxmlformats.org/officeDocument/2006/relationships/image" Target="../media/image104.png"/><Relationship Id="rId22" Type="http://schemas.openxmlformats.org/officeDocument/2006/relationships/image" Target="../media/image210.svg"/><Relationship Id="rId27" Type="http://schemas.openxmlformats.org/officeDocument/2006/relationships/image" Target="../media/image111.png"/><Relationship Id="rId30" Type="http://schemas.openxmlformats.org/officeDocument/2006/relationships/image" Target="../media/image218.svg"/><Relationship Id="rId35" Type="http://schemas.openxmlformats.org/officeDocument/2006/relationships/image" Target="../media/image115.png"/><Relationship Id="rId43" Type="http://schemas.openxmlformats.org/officeDocument/2006/relationships/image" Target="../media/image2.svg"/><Relationship Id="rId8" Type="http://schemas.openxmlformats.org/officeDocument/2006/relationships/image" Target="../media/image101.png"/><Relationship Id="rId3" Type="http://schemas.openxmlformats.org/officeDocument/2006/relationships/image" Target="../media/image191.svg"/><Relationship Id="rId12" Type="http://schemas.openxmlformats.org/officeDocument/2006/relationships/image" Target="../media/image103.png"/><Relationship Id="rId17" Type="http://schemas.openxmlformats.org/officeDocument/2006/relationships/image" Target="../media/image205.svg"/><Relationship Id="rId25" Type="http://schemas.openxmlformats.org/officeDocument/2006/relationships/image" Target="../media/image110.png"/><Relationship Id="rId33" Type="http://schemas.openxmlformats.org/officeDocument/2006/relationships/image" Target="../media/image114.png"/><Relationship Id="rId38" Type="http://schemas.openxmlformats.org/officeDocument/2006/relationships/image" Target="../media/image226.svg"/></Relationships>
</file>

<file path=ppt/slideLayouts/_rels/slideLayout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620.svg"/><Relationship Id="rId4" Type="http://schemas.openxmlformats.org/officeDocument/2006/relationships/image" Target="../media/image135.png"/></Relationships>
</file>

<file path=ppt/slideLayouts/_rels/slideLayout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Relationship Id="rId4" Type="http://schemas.openxmlformats.org/officeDocument/2006/relationships/hyperlink" Target="https://fonts.google.com/specimen/Inter?query=inter" TargetMode="External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Layouts/_rels/slideLayout7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Master" Target="../slideMasters/slideMaster6.xml"/></Relationships>
</file>

<file path=ppt/slideLayouts/_rels/slideLayout7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0.svg"/><Relationship Id="rId7" Type="http://schemas.openxmlformats.org/officeDocument/2006/relationships/image" Target="../media/image268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39.png"/><Relationship Id="rId5" Type="http://schemas.openxmlformats.org/officeDocument/2006/relationships/image" Target="../media/image2660.svg"/><Relationship Id="rId4" Type="http://schemas.openxmlformats.org/officeDocument/2006/relationships/image" Target="../media/image3.png"/><Relationship Id="rId9" Type="http://schemas.openxmlformats.org/officeDocument/2006/relationships/image" Target="../media/image2690.svg"/></Relationships>
</file>

<file path=ppt/slideLayouts/_rels/slideLayout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0.png"/></Relationships>
</file>

<file path=ppt/slideLayouts/_rels/slideLayout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720.svg"/><Relationship Id="rId4" Type="http://schemas.openxmlformats.org/officeDocument/2006/relationships/image" Target="../media/image141.png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0.svg"/><Relationship Id="rId18" Type="http://schemas.openxmlformats.org/officeDocument/2006/relationships/image" Target="../media/image151.png"/><Relationship Id="rId26" Type="http://schemas.openxmlformats.org/officeDocument/2006/relationships/image" Target="../media/image155.png"/><Relationship Id="rId39" Type="http://schemas.openxmlformats.org/officeDocument/2006/relationships/image" Target="../media/image3100.svg"/><Relationship Id="rId21" Type="http://schemas.openxmlformats.org/officeDocument/2006/relationships/image" Target="../media/image2920.svg"/><Relationship Id="rId34" Type="http://schemas.openxmlformats.org/officeDocument/2006/relationships/image" Target="../media/image159.png"/><Relationship Id="rId42" Type="http://schemas.openxmlformats.org/officeDocument/2006/relationships/image" Target="../media/image163.png"/><Relationship Id="rId47" Type="http://schemas.openxmlformats.org/officeDocument/2006/relationships/image" Target="../media/image3180.svg"/><Relationship Id="rId50" Type="http://schemas.openxmlformats.org/officeDocument/2006/relationships/image" Target="../media/image167.png"/><Relationship Id="rId7" Type="http://schemas.openxmlformats.org/officeDocument/2006/relationships/image" Target="../media/image2780.svg"/><Relationship Id="rId2" Type="http://schemas.openxmlformats.org/officeDocument/2006/relationships/image" Target="../media/image2.png"/><Relationship Id="rId16" Type="http://schemas.openxmlformats.org/officeDocument/2006/relationships/image" Target="../media/image150.png"/><Relationship Id="rId29" Type="http://schemas.openxmlformats.org/officeDocument/2006/relationships/image" Target="../media/image3000.svg"/><Relationship Id="rId11" Type="http://schemas.openxmlformats.org/officeDocument/2006/relationships/image" Target="../media/image2820.svg"/><Relationship Id="rId24" Type="http://schemas.openxmlformats.org/officeDocument/2006/relationships/image" Target="../media/image154.png"/><Relationship Id="rId32" Type="http://schemas.openxmlformats.org/officeDocument/2006/relationships/image" Target="../media/image158.png"/><Relationship Id="rId37" Type="http://schemas.openxmlformats.org/officeDocument/2006/relationships/image" Target="../media/image3080.svg"/><Relationship Id="rId40" Type="http://schemas.openxmlformats.org/officeDocument/2006/relationships/image" Target="../media/image162.png"/><Relationship Id="rId45" Type="http://schemas.openxmlformats.org/officeDocument/2006/relationships/image" Target="../media/image3160.svg"/><Relationship Id="rId5" Type="http://schemas.openxmlformats.org/officeDocument/2006/relationships/image" Target="../media/image2760.svg"/><Relationship Id="rId15" Type="http://schemas.openxmlformats.org/officeDocument/2006/relationships/image" Target="../media/image2860.svg"/><Relationship Id="rId23" Type="http://schemas.openxmlformats.org/officeDocument/2006/relationships/image" Target="../media/image2940.svg"/><Relationship Id="rId28" Type="http://schemas.openxmlformats.org/officeDocument/2006/relationships/image" Target="../media/image156.png"/><Relationship Id="rId36" Type="http://schemas.openxmlformats.org/officeDocument/2006/relationships/image" Target="../media/image160.png"/><Relationship Id="rId49" Type="http://schemas.openxmlformats.org/officeDocument/2006/relationships/image" Target="../media/image3200.svg"/><Relationship Id="rId10" Type="http://schemas.openxmlformats.org/officeDocument/2006/relationships/image" Target="../media/image147.png"/><Relationship Id="rId19" Type="http://schemas.openxmlformats.org/officeDocument/2006/relationships/image" Target="../media/image2900.svg"/><Relationship Id="rId31" Type="http://schemas.openxmlformats.org/officeDocument/2006/relationships/image" Target="../media/image3020.svg"/><Relationship Id="rId44" Type="http://schemas.openxmlformats.org/officeDocument/2006/relationships/image" Target="../media/image164.png"/><Relationship Id="rId4" Type="http://schemas.openxmlformats.org/officeDocument/2006/relationships/image" Target="../media/image144.png"/><Relationship Id="rId9" Type="http://schemas.openxmlformats.org/officeDocument/2006/relationships/image" Target="../media/image2800.svg"/><Relationship Id="rId14" Type="http://schemas.openxmlformats.org/officeDocument/2006/relationships/image" Target="../media/image149.png"/><Relationship Id="rId22" Type="http://schemas.openxmlformats.org/officeDocument/2006/relationships/image" Target="../media/image153.png"/><Relationship Id="rId27" Type="http://schemas.openxmlformats.org/officeDocument/2006/relationships/image" Target="../media/image2980.svg"/><Relationship Id="rId30" Type="http://schemas.openxmlformats.org/officeDocument/2006/relationships/image" Target="../media/image157.png"/><Relationship Id="rId35" Type="http://schemas.openxmlformats.org/officeDocument/2006/relationships/image" Target="../media/image3060.svg"/><Relationship Id="rId43" Type="http://schemas.openxmlformats.org/officeDocument/2006/relationships/image" Target="../media/image3140.svg"/><Relationship Id="rId48" Type="http://schemas.openxmlformats.org/officeDocument/2006/relationships/image" Target="../media/image166.png"/><Relationship Id="rId8" Type="http://schemas.openxmlformats.org/officeDocument/2006/relationships/image" Target="../media/image146.png"/><Relationship Id="rId51" Type="http://schemas.openxmlformats.org/officeDocument/2006/relationships/image" Target="../media/image3220.svg"/><Relationship Id="rId3" Type="http://schemas.openxmlformats.org/officeDocument/2006/relationships/image" Target="../media/image40.svg"/><Relationship Id="rId12" Type="http://schemas.openxmlformats.org/officeDocument/2006/relationships/image" Target="../media/image148.png"/><Relationship Id="rId17" Type="http://schemas.openxmlformats.org/officeDocument/2006/relationships/image" Target="../media/image2880.svg"/><Relationship Id="rId25" Type="http://schemas.openxmlformats.org/officeDocument/2006/relationships/image" Target="../media/image2960.svg"/><Relationship Id="rId33" Type="http://schemas.openxmlformats.org/officeDocument/2006/relationships/image" Target="../media/image3040.svg"/><Relationship Id="rId38" Type="http://schemas.openxmlformats.org/officeDocument/2006/relationships/image" Target="../media/image161.png"/><Relationship Id="rId46" Type="http://schemas.openxmlformats.org/officeDocument/2006/relationships/image" Target="../media/image165.png"/><Relationship Id="rId20" Type="http://schemas.openxmlformats.org/officeDocument/2006/relationships/image" Target="../media/image152.png"/><Relationship Id="rId41" Type="http://schemas.openxmlformats.org/officeDocument/2006/relationships/image" Target="../media/image3120.sv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45.png"/></Relationships>
</file>

<file path=ppt/slideLayouts/_rels/slideLayout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hyperlink" Target="https://www.figma.com/design/shKNPSKAxE3MACiaapn16D/CU_2D_repository_process?node-id=1-2&amp;t=CnKSGZGyhSYuKv19-1" TargetMode="External"/></Relationships>
</file>

<file path=ppt/slideLayouts/_rels/slideLayout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hyperlink" Target="https://www.figma.com/design/shKNPSKAxE3MACiaapn16D/CU_2D_repository_process?node-id=1-4712&amp;t=CnKSGZGyhSYuKv19-1" TargetMode="External"/></Relationships>
</file>

<file path=ppt/slideLayouts/_rels/slideLayout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68.png"/><Relationship Id="rId5" Type="http://schemas.openxmlformats.org/officeDocument/2006/relationships/hyperlink" Target="https://vk.com/albums-222277101" TargetMode="External"/><Relationship Id="rId4" Type="http://schemas.openxmlformats.org/officeDocument/2006/relationships/hyperlink" Target="https://disk.yandex.ru/d/HHexFxfFgZna0g" TargetMode="External"/></Relationships>
</file>

<file path=ppt/slideLayouts/_rels/slideLayout7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png"/><Relationship Id="rId3" Type="http://schemas.openxmlformats.org/officeDocument/2006/relationships/image" Target="../media/image21.svg"/><Relationship Id="rId7" Type="http://schemas.openxmlformats.org/officeDocument/2006/relationships/image" Target="../media/image172.png"/><Relationship Id="rId12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image" Target="../media/image180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10" Type="http://schemas.openxmlformats.org/officeDocument/2006/relationships/hyperlink" Target="https://disk.yandex.ru/d/DiEnT673U0pGEw" TargetMode="External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8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8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8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9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9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svg"/><Relationship Id="rId2" Type="http://schemas.openxmlformats.org/officeDocument/2006/relationships/image" Target="../media/image1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34.svg"/><Relationship Id="rId7" Type="http://schemas.openxmlformats.org/officeDocument/2006/relationships/image" Target="../media/image238.svg"/><Relationship Id="rId2" Type="http://schemas.openxmlformats.org/officeDocument/2006/relationships/image" Target="../media/image1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3.png"/><Relationship Id="rId11" Type="http://schemas.openxmlformats.org/officeDocument/2006/relationships/image" Target="../media/image2.svg"/><Relationship Id="rId5" Type="http://schemas.openxmlformats.org/officeDocument/2006/relationships/image" Target="../media/image236.svg"/><Relationship Id="rId10" Type="http://schemas.openxmlformats.org/officeDocument/2006/relationships/image" Target="../media/image1.png"/><Relationship Id="rId4" Type="http://schemas.openxmlformats.org/officeDocument/2006/relationships/image" Target="../media/image122.png"/><Relationship Id="rId9" Type="http://schemas.openxmlformats.org/officeDocument/2006/relationships/image" Target="../media/image240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2.svg"/><Relationship Id="rId4" Type="http://schemas.openxmlformats.org/officeDocument/2006/relationships/image" Target="../media/image125.png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4.svg"/><Relationship Id="rId7" Type="http://schemas.openxmlformats.org/officeDocument/2006/relationships/image" Target="../media/image248.svg"/><Relationship Id="rId2" Type="http://schemas.openxmlformats.org/officeDocument/2006/relationships/image" Target="../media/image1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8.png"/><Relationship Id="rId5" Type="http://schemas.openxmlformats.org/officeDocument/2006/relationships/image" Target="../media/image246.svg"/><Relationship Id="rId4" Type="http://schemas.openxmlformats.org/officeDocument/2006/relationships/image" Target="../media/image127.png"/><Relationship Id="rId9" Type="http://schemas.openxmlformats.org/officeDocument/2006/relationships/image" Target="../media/image4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2E8AC13-E0B5-D958-C983-F33D40260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99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62FB78-7F5F-C2E5-51BF-A8DE71DF8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95728" y="609600"/>
            <a:ext cx="1003293" cy="65134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644507F-2411-DC76-C8F3-90355D3E0944}"/>
              </a:ext>
            </a:extLst>
          </p:cNvPr>
          <p:cNvCxnSpPr>
            <a:cxnSpLocks/>
          </p:cNvCxnSpPr>
          <p:nvPr userDrawn="1"/>
        </p:nvCxnSpPr>
        <p:spPr>
          <a:xfrm>
            <a:off x="3441411" y="5842000"/>
            <a:ext cx="0" cy="41354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668D00B-899F-AB64-BABB-A76A39542743}"/>
              </a:ext>
            </a:extLst>
          </p:cNvPr>
          <p:cNvCxnSpPr>
            <a:cxnSpLocks/>
          </p:cNvCxnSpPr>
          <p:nvPr userDrawn="1"/>
        </p:nvCxnSpPr>
        <p:spPr>
          <a:xfrm>
            <a:off x="3737029" y="5553946"/>
            <a:ext cx="784862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C31A099-C7D0-5207-0B00-F8CC5253C993}"/>
              </a:ext>
            </a:extLst>
          </p:cNvPr>
          <p:cNvCxnSpPr>
            <a:cxnSpLocks/>
          </p:cNvCxnSpPr>
          <p:nvPr userDrawn="1"/>
        </p:nvCxnSpPr>
        <p:spPr>
          <a:xfrm>
            <a:off x="3441411" y="602457"/>
            <a:ext cx="0" cy="465182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1BBB2FB-46E9-7D73-A83D-1D3082CE935C}"/>
              </a:ext>
            </a:extLst>
          </p:cNvPr>
          <p:cNvGrpSpPr/>
          <p:nvPr userDrawn="1"/>
        </p:nvGrpSpPr>
        <p:grpSpPr>
          <a:xfrm>
            <a:off x="609597" y="609600"/>
            <a:ext cx="2216138" cy="5639476"/>
            <a:chOff x="1219352" y="1219200"/>
            <a:chExt cx="4432853" cy="11278952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9692374-879A-45F8-5A6D-51497A05FBE7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DAAA83EA-AE2A-5A1F-65BD-E9A63B7C3ED8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CF6C7CB-5A84-A902-0884-7CF54DD74CAC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0A527F39-9A3A-E938-18D6-85635703A502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3B2DCE3-AC0D-7874-80CF-FE7EC7338B76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90445211-44E3-078B-0D6E-B2F8785F1A3F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BB818505-8959-9212-48FA-EFAEB06FA49C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6A5B32B-1C03-AC40-C78C-E3A74983FC9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A66A12E-6A96-EDD5-C6FB-74447A309337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DB4C440-3D4E-EBC9-EA1D-5E9061C30254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6527CBB9-A896-A3A2-0D2C-9781F54372B3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CCEFC58B-81B5-D32F-2FDB-7FF5CE04452E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289853-BF29-F1FF-08DA-7111B66A2CDC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6A4218F6-D47C-2EFF-E46C-1B374233893D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CFF1251-9EE3-C35F-DEED-2DB3FAE178E5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01671AF-853F-C3C0-422C-704D52B223DA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870B593-E5B3-0D75-55A6-D3BA7FF0208D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70E60F-E8C7-1A7F-6BB1-32E2D5AD5F53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8DF8892F-2CF6-A0EA-063F-EDCA36CCDE41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34">
            <a:extLst>
              <a:ext uri="{FF2B5EF4-FFF2-40B4-BE49-F238E27FC236}">
                <a16:creationId xmlns:a16="http://schemas.microsoft.com/office/drawing/2014/main" id="{8E3EDAB1-5896-5CE4-CBEE-918601F42E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28" y="2351748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27" name="Текст 36">
            <a:extLst>
              <a:ext uri="{FF2B5EF4-FFF2-40B4-BE49-F238E27FC236}">
                <a16:creationId xmlns:a16="http://schemas.microsoft.com/office/drawing/2014/main" id="{D5082E7C-4853-22F7-34D6-E6219D01B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28" y="4072332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4AE83BE-3812-04B0-7F27-8F983D2BC534}"/>
              </a:ext>
            </a:extLst>
          </p:cNvPr>
          <p:cNvSpPr/>
          <p:nvPr/>
        </p:nvSpPr>
        <p:spPr>
          <a:xfrm>
            <a:off x="4095728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56EF11C1-D6E0-4866-984D-42263B795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487" y="5910429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50" baseline="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2628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57467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0467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817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57467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30467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36817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75072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8072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54422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75072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48072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422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2" name="Рисунок 24">
            <a:extLst>
              <a:ext uri="{FF2B5EF4-FFF2-40B4-BE49-F238E27FC236}">
                <a16:creationId xmlns:a16="http://schemas.microsoft.com/office/drawing/2014/main" id="{37AD2AFD-88E7-D611-3913-0F84ABB38E7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332940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8B13C8AF-7586-B2E2-7A34-2878A7A9AB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05941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96F78D43-B135-8249-5C4B-A6CABEEF1A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12290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Рисунок 24">
            <a:extLst>
              <a:ext uri="{FF2B5EF4-FFF2-40B4-BE49-F238E27FC236}">
                <a16:creationId xmlns:a16="http://schemas.microsoft.com/office/drawing/2014/main" id="{6C80A511-DC45-5DCF-B9B9-031AECEC7A1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2332940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BDA73948-551E-7CC1-8466-7A2A9CC02B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205941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7308C4DB-797C-6AAA-9EE8-62D8285B51E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12290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816D8BF-15E6-235C-D5CF-180550A6C4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364781" y="3860488"/>
            <a:ext cx="43337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65567CB7-40B9-3008-7C9E-951EFC591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35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7AEF6155-D339-CDFB-2BAD-93CC730B9DD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40A2D57-1F92-FDB7-5028-D3CB39DDA7F6}"/>
              </a:ext>
            </a:extLst>
          </p:cNvPr>
          <p:cNvGrpSpPr/>
          <p:nvPr userDrawn="1"/>
        </p:nvGrpSpPr>
        <p:grpSpPr>
          <a:xfrm>
            <a:off x="609597" y="2902195"/>
            <a:ext cx="4103993" cy="3047180"/>
            <a:chOff x="1219352" y="5940073"/>
            <a:chExt cx="8209055" cy="609436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D89E2EB-915A-F214-DD68-3C62C9DB1CFB}"/>
                </a:ext>
              </a:extLst>
            </p:cNvPr>
            <p:cNvSpPr/>
            <p:nvPr/>
          </p:nvSpPr>
          <p:spPr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248F60AD-E4FC-0AF1-5425-D441470ED8F5}"/>
                </a:ext>
              </a:extLst>
            </p:cNvPr>
            <p:cNvSpPr/>
            <p:nvPr/>
          </p:nvSpPr>
          <p:spPr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24AEC63-7A51-0861-883A-5986C1211171}"/>
                </a:ext>
              </a:extLst>
            </p:cNvPr>
            <p:cNvSpPr/>
            <p:nvPr/>
          </p:nvSpPr>
          <p:spPr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398B0EB9-9034-9A76-13F6-BD4131666567}"/>
                </a:ext>
              </a:extLst>
            </p:cNvPr>
            <p:cNvSpPr/>
            <p:nvPr/>
          </p:nvSpPr>
          <p:spPr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17B8C70-0F38-8B70-6E6C-3D42A9F3161B}"/>
                </a:ext>
              </a:extLst>
            </p:cNvPr>
            <p:cNvSpPr/>
            <p:nvPr/>
          </p:nvSpPr>
          <p:spPr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BDBAFD2-0700-66A9-9331-A988E1A26C8B}"/>
                </a:ext>
              </a:extLst>
            </p:cNvPr>
            <p:cNvSpPr/>
            <p:nvPr/>
          </p:nvSpPr>
          <p:spPr>
            <a:xfrm>
              <a:off x="4323202" y="7830473"/>
              <a:ext cx="4097885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F32EE30-87A6-D327-986C-56352A134D2C}"/>
                </a:ext>
              </a:extLst>
            </p:cNvPr>
            <p:cNvSpPr/>
            <p:nvPr/>
          </p:nvSpPr>
          <p:spPr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EF769918-75B2-C166-5411-059F7167A2FD}"/>
                </a:ext>
              </a:extLst>
            </p:cNvPr>
            <p:cNvSpPr/>
            <p:nvPr/>
          </p:nvSpPr>
          <p:spPr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34FFDE4D-EBE3-E2EC-EC4C-8EC01F1FF72F}"/>
                </a:ext>
              </a:extLst>
            </p:cNvPr>
            <p:cNvSpPr/>
            <p:nvPr/>
          </p:nvSpPr>
          <p:spPr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140A102-D343-6110-E67F-1CEBF4BFF31E}"/>
                </a:ext>
              </a:extLst>
            </p:cNvPr>
            <p:cNvSpPr/>
            <p:nvPr/>
          </p:nvSpPr>
          <p:spPr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875B1FD-9789-B095-8421-A871354A9450}"/>
                </a:ext>
              </a:extLst>
            </p:cNvPr>
            <p:cNvSpPr/>
            <p:nvPr/>
          </p:nvSpPr>
          <p:spPr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5786B5D9-F137-8DD7-D5A8-681018A5E18F}"/>
                </a:ext>
              </a:extLst>
            </p:cNvPr>
            <p:cNvSpPr/>
            <p:nvPr/>
          </p:nvSpPr>
          <p:spPr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9336FD-3AA6-B031-AB24-8B62E6BB2ECC}"/>
                </a:ext>
              </a:extLst>
            </p:cNvPr>
            <p:cNvSpPr/>
            <p:nvPr/>
          </p:nvSpPr>
          <p:spPr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0F243A6E-624F-86ED-8E3D-C19C08402C88}"/>
                </a:ext>
              </a:extLst>
            </p:cNvPr>
            <p:cNvSpPr/>
            <p:nvPr/>
          </p:nvSpPr>
          <p:spPr>
            <a:xfrm>
              <a:off x="3374905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8425C01-C33F-B0B8-A796-7322AA8EBBD0}"/>
                </a:ext>
              </a:extLst>
            </p:cNvPr>
            <p:cNvSpPr/>
            <p:nvPr/>
          </p:nvSpPr>
          <p:spPr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3EF46A7D-BB73-2DB6-D266-E62F8E569B5E}"/>
                </a:ext>
              </a:extLst>
            </p:cNvPr>
            <p:cNvSpPr/>
            <p:nvPr/>
          </p:nvSpPr>
          <p:spPr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64610FF8-D1C1-F95F-2786-7D7CA16A1ADB}"/>
                </a:ext>
              </a:extLst>
            </p:cNvPr>
            <p:cNvSpPr/>
            <p:nvPr/>
          </p:nvSpPr>
          <p:spPr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53807A41-5D01-247A-9BBE-65A98E79DF2A}"/>
                </a:ext>
              </a:extLst>
            </p:cNvPr>
            <p:cNvSpPr/>
            <p:nvPr/>
          </p:nvSpPr>
          <p:spPr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908626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Список</a:t>
            </a:r>
            <a:br>
              <a:rPr lang="ru-RU" dirty="0"/>
            </a:br>
            <a:r>
              <a:rPr lang="ru-RU" dirty="0"/>
              <a:t>литературы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C1EEF921-4248-BDC1-3E11-AFB85BFF3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9307" y="1115705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5BA3A0B-7BF2-B97E-EC17-EEFA38A046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99307" y="1420505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1B3C505F-46D3-8D97-274D-276F0846F3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99307" y="2675431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4487701-A40C-3DE8-995C-9A480A3503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99307" y="3930357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39D4EDF3-6ED6-0662-3526-FF1EB00A8C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99307" y="5185284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91B8FF39-5C92-3D0D-71A6-EC573D0EB0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99307" y="2377556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A59AA340-AED1-04A5-1481-C023B10D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99307" y="363248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90EA1D3B-1886-D0F5-9F72-5A2C744ACA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99307" y="4887409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2DE53D-9897-D6B7-166F-98890589C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504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" descr=" ">
            <a:extLst>
              <a:ext uri="{FF2B5EF4-FFF2-40B4-BE49-F238E27FC236}">
                <a16:creationId xmlns:a16="http://schemas.microsoft.com/office/drawing/2014/main" id="{81D64198-C4AB-7F7F-DE7F-AD83E118B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247C46-EA27-E2F7-AAF0-36AD79908E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597" y="2564749"/>
            <a:ext cx="3663772" cy="2906971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178468"/>
            <a:ext cx="3663771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Литература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544C411-FB9A-CCDD-2D25-660F9F0815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1147316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9D406A85-4F09-5D56-ECE6-A1E698909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1976967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B642DB10-C254-F4AE-5A47-0DF97952E1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2806618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F18217D3-3F69-CC50-68C4-9A6F7FE9D1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3636269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E235104D-BEB1-4B90-8A9D-690DA4C55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0460" y="4465920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D270FF58-0DC4-254F-8FE7-E59535026A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0460" y="5295571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884983E-BEA9-447E-6AF4-A861346C1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55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AFB5662-6BA2-958C-A346-6088C3EEDDB1}"/>
              </a:ext>
            </a:extLst>
          </p:cNvPr>
          <p:cNvGrpSpPr/>
          <p:nvPr userDrawn="1"/>
        </p:nvGrpSpPr>
        <p:grpSpPr>
          <a:xfrm>
            <a:off x="6969120" y="1457325"/>
            <a:ext cx="3943330" cy="3943350"/>
            <a:chOff x="13946343" y="2921000"/>
            <a:chExt cx="7887686" cy="7886700"/>
          </a:xfrm>
        </p:grpSpPr>
        <p:pic>
          <p:nvPicPr>
            <p:cNvPr id="6" name="Image 8" descr=" ">
              <a:extLst>
                <a:ext uri="{FF2B5EF4-FFF2-40B4-BE49-F238E27FC236}">
                  <a16:creationId xmlns:a16="http://schemas.microsoft.com/office/drawing/2014/main" id="{79F5D3F3-CF8A-957C-AEA0-B07CC667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>
              <a:extLst>
                <a:ext uri="{FF2B5EF4-FFF2-40B4-BE49-F238E27FC236}">
                  <a16:creationId xmlns:a16="http://schemas.microsoft.com/office/drawing/2014/main" id="{21B3B8A3-1332-710B-11E5-888DDB10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>
              <a:extLst>
                <a:ext uri="{FF2B5EF4-FFF2-40B4-BE49-F238E27FC236}">
                  <a16:creationId xmlns:a16="http://schemas.microsoft.com/office/drawing/2014/main" id="{37ECDDE3-0BDB-A81E-09FD-95FF78E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>
              <a:extLst>
                <a:ext uri="{FF2B5EF4-FFF2-40B4-BE49-F238E27FC236}">
                  <a16:creationId xmlns:a16="http://schemas.microsoft.com/office/drawing/2014/main" id="{4CE61514-9F09-311C-420D-6CBE6E2A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</p:spTree>
    <p:extLst>
      <p:ext uri="{BB962C8B-B14F-4D97-AF65-F5344CB8AC3E}">
        <p14:creationId xmlns:p14="http://schemas.microsoft.com/office/powerpoint/2010/main" val="140827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  <p:sp>
        <p:nvSpPr>
          <p:cNvPr id="2" name="Скругленный прямоугольник 8">
            <a:extLst>
              <a:ext uri="{FF2B5EF4-FFF2-40B4-BE49-F238E27FC236}">
                <a16:creationId xmlns:a16="http://schemas.microsoft.com/office/drawing/2014/main" id="{589056DF-4832-9ED5-D0DC-279FCD3482AC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9">
            <a:extLst>
              <a:ext uri="{FF2B5EF4-FFF2-40B4-BE49-F238E27FC236}">
                <a16:creationId xmlns:a16="http://schemas.microsoft.com/office/drawing/2014/main" id="{5556023E-FADD-12A9-082D-5D9FE25D597F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693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29E35E8-7220-A403-F5ED-50EE5A3E65FD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95BAB2-F940-EBC2-204B-83CBB7A866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11902" y="1873250"/>
            <a:ext cx="6073752" cy="4391128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1781948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564F771-26A7-3597-5251-0D25DA1A9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7147" y="609600"/>
            <a:ext cx="5659675" cy="565477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107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3E03F6-C00B-E2EA-9454-2B36E325153C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711F1178-D010-6993-4469-AB2550C12B9D}"/>
              </a:ext>
            </a:extLst>
          </p:cNvPr>
          <p:cNvGrpSpPr/>
          <p:nvPr userDrawn="1"/>
        </p:nvGrpSpPr>
        <p:grpSpPr>
          <a:xfrm>
            <a:off x="6345961" y="1955388"/>
            <a:ext cx="5229936" cy="4293686"/>
            <a:chOff x="12693574" y="3910775"/>
            <a:chExt cx="10461233" cy="858737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A8E0702-A7F3-4BA6-E6EF-4AEBB9BF9002}"/>
                </a:ext>
              </a:extLst>
            </p:cNvPr>
            <p:cNvSpPr/>
            <p:nvPr/>
          </p:nvSpPr>
          <p:spPr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F53D2E6-C47E-5362-DBDA-A7E7BEFCA447}"/>
                </a:ext>
              </a:extLst>
            </p:cNvPr>
            <p:cNvSpPr/>
            <p:nvPr/>
          </p:nvSpPr>
          <p:spPr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5F70ABB-4101-A895-5AD7-8B4E73FCA325}"/>
                </a:ext>
              </a:extLst>
            </p:cNvPr>
            <p:cNvSpPr/>
            <p:nvPr/>
          </p:nvSpPr>
          <p:spPr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D8BB31E-8898-4FD5-6C6A-97DA2A0DFAC3}"/>
                </a:ext>
              </a:extLst>
            </p:cNvPr>
            <p:cNvSpPr/>
            <p:nvPr/>
          </p:nvSpPr>
          <p:spPr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2270B8B-3056-EA29-CCB1-91B0593695C9}"/>
                </a:ext>
              </a:extLst>
            </p:cNvPr>
            <p:cNvSpPr/>
            <p:nvPr/>
          </p:nvSpPr>
          <p:spPr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A87E94-4DF6-E8E6-1B57-207C9B5BC1B1}"/>
                </a:ext>
              </a:extLst>
            </p:cNvPr>
            <p:cNvSpPr/>
            <p:nvPr/>
          </p:nvSpPr>
          <p:spPr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F3E4246-2B2B-8CBE-2B89-39CEBD87C7EE}"/>
                </a:ext>
              </a:extLst>
            </p:cNvPr>
            <p:cNvSpPr/>
            <p:nvPr/>
          </p:nvSpPr>
          <p:spPr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248E5BCC-8CC6-43C3-D54C-07ADAB66BA20}"/>
                </a:ext>
              </a:extLst>
            </p:cNvPr>
            <p:cNvSpPr/>
            <p:nvPr/>
          </p:nvSpPr>
          <p:spPr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9ED11406-5977-A423-7C1B-4C513D4B904B}"/>
                </a:ext>
              </a:extLst>
            </p:cNvPr>
            <p:cNvSpPr/>
            <p:nvPr/>
          </p:nvSpPr>
          <p:spPr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F77B693-DFC8-D002-B5C1-7E22EA07028B}"/>
                </a:ext>
              </a:extLst>
            </p:cNvPr>
            <p:cNvSpPr/>
            <p:nvPr/>
          </p:nvSpPr>
          <p:spPr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C1C3A1C9-5575-1816-C51E-9C92972BC8C9}"/>
                </a:ext>
              </a:extLst>
            </p:cNvPr>
            <p:cNvSpPr/>
            <p:nvPr/>
          </p:nvSpPr>
          <p:spPr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547C4F17-92DF-3A03-0A0B-BC8AA0A91687}"/>
                </a:ext>
              </a:extLst>
            </p:cNvPr>
            <p:cNvSpPr/>
            <p:nvPr/>
          </p:nvSpPr>
          <p:spPr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786547E-52AC-E7BC-9DD6-8E99FEA00623}"/>
                </a:ext>
              </a:extLst>
            </p:cNvPr>
            <p:cNvSpPr/>
            <p:nvPr/>
          </p:nvSpPr>
          <p:spPr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01C53DCA-2A83-89E3-AE09-060E8C27334B}"/>
                </a:ext>
              </a:extLst>
            </p:cNvPr>
            <p:cNvSpPr/>
            <p:nvPr/>
          </p:nvSpPr>
          <p:spPr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85BD4076-C969-1CA5-AED3-1EF297EB5E7D}"/>
                </a:ext>
              </a:extLst>
            </p:cNvPr>
            <p:cNvSpPr/>
            <p:nvPr/>
          </p:nvSpPr>
          <p:spPr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36E5F4F8-F547-25CD-63CB-87C4B8502EFA}"/>
              </a:ext>
            </a:extLst>
          </p:cNvPr>
          <p:cNvSpPr/>
          <p:nvPr/>
        </p:nvSpPr>
        <p:spPr>
          <a:xfrm>
            <a:off x="8191134" y="1902523"/>
            <a:ext cx="105774" cy="105726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43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FB1EA0F-1854-6ED0-2450-05E971532E41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Гайд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B8F08-F0BD-6741-E956-6BEE99A5AD88}"/>
              </a:ext>
            </a:extLst>
          </p:cNvPr>
          <p:cNvSpPr txBox="1"/>
          <p:nvPr userDrawn="1"/>
        </p:nvSpPr>
        <p:spPr>
          <a:xfrm>
            <a:off x="609596" y="1166304"/>
            <a:ext cx="5671514" cy="18851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 данном файле собрана вся необходимая информация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самостоятельной сборки макетов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Первый шаг –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4"/>
              </a:rPr>
              <a:t>скачать шрифт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(для этого закройте данный шаблон и завершите работу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owerpoint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после этого скачайте и установите шрифты, затем снова откройте шаблон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)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Если вам удобнее работать с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фигмой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– шаблон презентаций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 расширенная версия гайда лежат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здесь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сохранения макета в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выбираем вкладку «файл»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«экспорт»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формат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Вопросы по шаблону можно задать в тайм –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p.s.filimonova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7919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770F805E-9F83-85E2-A8B6-4A1016E3668B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Образец слайдов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1CC618-3AED-83B0-BF4D-A29717EFC754}"/>
              </a:ext>
            </a:extLst>
          </p:cNvPr>
          <p:cNvSpPr txBox="1"/>
          <p:nvPr userDrawn="1"/>
        </p:nvSpPr>
        <p:spPr>
          <a:xfrm>
            <a:off x="609597" y="1166304"/>
            <a:ext cx="5197323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используются фиксированные элементы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(например: логотип, сокращенный логотип, перекрестие)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их размер и положение не должны изменяться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Подходящий шаблон для слайда выбирается через вкладку «главная»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«слайды»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самостоятельной вёрстки можно выбрать шаблон «темный слайд с лого»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«светлый слайд с лого»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AC6D3D5-BA6E-B91B-756A-00655094F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009" b="51329"/>
          <a:stretch/>
        </p:blipFill>
        <p:spPr>
          <a:xfrm>
            <a:off x="6096000" y="1166304"/>
            <a:ext cx="4873884" cy="29868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84A20E-9B59-3513-21FB-15B4652C373C}"/>
              </a:ext>
            </a:extLst>
          </p:cNvPr>
          <p:cNvSpPr txBox="1"/>
          <p:nvPr userDrawn="1"/>
        </p:nvSpPr>
        <p:spPr>
          <a:xfrm>
            <a:off x="609597" y="4628964"/>
            <a:ext cx="5058945" cy="9618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шаблонах слайдов могут находиться зафиксированные элементы, которые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«образец слайдов»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находим подходящий шаблон и нажимаем правой кнопкой «дублировать макет»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созданном дубликате меняем размер необходимых элементов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53DACC3-ECC9-2793-1225-15F8F5175D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0" y="4628964"/>
            <a:ext cx="3716061" cy="16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05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CC67D-1EA4-3B2E-4FED-C778B4AD4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5122" y="609600"/>
            <a:ext cx="1003293" cy="651345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AC3C33F-2EEE-66DA-0D8F-F126AFD971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1547112"/>
            <a:ext cx="796827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F6DFCF-6E3C-45AD-39A3-2B96DD02EF20}"/>
              </a:ext>
            </a:extLst>
          </p:cNvPr>
          <p:cNvCxnSpPr>
            <a:cxnSpLocks/>
          </p:cNvCxnSpPr>
          <p:nvPr userDrawn="1"/>
        </p:nvCxnSpPr>
        <p:spPr>
          <a:xfrm>
            <a:off x="882188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C09DE2-AA4E-1E92-3055-D338F20440CD}"/>
              </a:ext>
            </a:extLst>
          </p:cNvPr>
          <p:cNvCxnSpPr>
            <a:cxnSpLocks/>
          </p:cNvCxnSpPr>
          <p:nvPr userDrawn="1"/>
        </p:nvCxnSpPr>
        <p:spPr>
          <a:xfrm>
            <a:off x="882188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83EC1DC-69DA-5D05-7323-CC3364E1E2C4}"/>
              </a:ext>
            </a:extLst>
          </p:cNvPr>
          <p:cNvGrpSpPr/>
          <p:nvPr userDrawn="1"/>
        </p:nvGrpSpPr>
        <p:grpSpPr>
          <a:xfrm>
            <a:off x="9369516" y="609600"/>
            <a:ext cx="2216138" cy="5639476"/>
            <a:chOff x="1219352" y="1219200"/>
            <a:chExt cx="4432853" cy="11278952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7C0B532-8172-00D9-1BA6-D544E7F565F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2490C28F-4DD2-F3AF-1103-D06C4E7E6E40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3208022-F389-9291-13BE-90637ACF2943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42F91B6-87B5-41FD-A9CC-57AD83BDC3FA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1C2D05C-8C38-3825-231D-CE4646D51797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84BCAB4-F70D-347D-A264-1063678292AE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8AD3731-3D98-2BAD-51F1-BF22987C8BD6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1806F3C-A000-1C59-2528-301768DC2578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49AB8641-8FAF-6EA4-2C01-5BA34E168ABF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A9E56-FAB1-9FE4-EEC7-B473907EA6E8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2CC7D1C-0B6F-D57B-D0B9-9008F42D3BFB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EDFBA6F-2F38-0781-D726-D61120B10D5C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312C36D-3D44-701C-1989-BFA10EF2F350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2CC006D1-BAAA-FB77-7B9E-51D8CEA5EFB5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E22CD381-8516-5A68-5B38-0ECE70E06BDE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3FF8A941-C689-1BDF-1D10-B2359A63EAF6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95CCC9A7-2348-2D67-5052-1244B50CDD88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B62BD860-D511-DDE4-3F09-C80103405479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17DFA16-3F32-0CF4-25BD-09E415556DFD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Текст 34">
            <a:extLst>
              <a:ext uri="{FF2B5EF4-FFF2-40B4-BE49-F238E27FC236}">
                <a16:creationId xmlns:a16="http://schemas.microsoft.com/office/drawing/2014/main" id="{91448EFB-C488-FB09-FF84-84882C9C33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122" y="2919730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3C75284D-C85C-B463-479E-E8999D8368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22" y="4640314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253444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DE8B15F-F43C-6120-7A80-5C81CB851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781"/>
            <a:ext cx="12192000" cy="6883204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7057CCB2-BC20-1C53-438F-BFAC08FDDF8A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Рабочая зона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DDFC4-CD24-A76B-3F62-AC1B5F7AA872}"/>
              </a:ext>
            </a:extLst>
          </p:cNvPr>
          <p:cNvSpPr txBox="1"/>
          <p:nvPr userDrawn="1"/>
        </p:nvSpPr>
        <p:spPr>
          <a:xfrm>
            <a:off x="609597" y="1166304"/>
            <a:ext cx="6098923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выравнивается строчными буквами по верхней направляющей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шаблоне на слайдах предусмотрены дополнительные направляющие,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которые помогут с выравниванием контента</a:t>
            </a:r>
          </a:p>
        </p:txBody>
      </p:sp>
    </p:spTree>
    <p:extLst>
      <p:ext uri="{BB962C8B-B14F-4D97-AF65-F5344CB8AC3E}">
        <p14:creationId xmlns:p14="http://schemas.microsoft.com/office/powerpoint/2010/main" val="2922464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327040-1500-3AE8-D33C-1C71F3348769}"/>
              </a:ext>
            </a:extLst>
          </p:cNvPr>
          <p:cNvSpPr/>
          <p:nvPr userDrawn="1"/>
        </p:nvSpPr>
        <p:spPr>
          <a:xfrm>
            <a:off x="6096000" y="1166304"/>
            <a:ext cx="4374349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1442A7A-7FF5-055D-E38A-3ABE1B7EC3A0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Логотип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42578-8316-8975-A699-C178E31B3DEA}"/>
              </a:ext>
            </a:extLst>
          </p:cNvPr>
          <p:cNvSpPr txBox="1"/>
          <p:nvPr userDrawn="1"/>
        </p:nvSpPr>
        <p:spPr>
          <a:xfrm>
            <a:off x="609597" y="1166304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презентациях используется полная версия логотипа на кириллице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Логотип используется на титульном слайде, закрывающем слайде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разделителях (для разделов)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логотипа подобран под размер слайдов и не изменяется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темы слайда выбирается темное или светлое лого</a:t>
            </a:r>
          </a:p>
        </p:txBody>
      </p: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7B32654C-4A6B-B04B-E754-4F6F6EB90B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43283" y="1432061"/>
            <a:ext cx="3479782" cy="611485"/>
          </a:xfrm>
          <a:prstGeom prst="rect">
            <a:avLst/>
          </a:prstGeom>
        </p:spPr>
      </p:pic>
      <p:pic>
        <p:nvPicPr>
          <p:cNvPr id="7" name="Image 4" descr=" ">
            <a:extLst>
              <a:ext uri="{FF2B5EF4-FFF2-40B4-BE49-F238E27FC236}">
                <a16:creationId xmlns:a16="http://schemas.microsoft.com/office/drawing/2014/main" id="{2D501A49-5303-B689-0D52-6493905E12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43283" y="2668845"/>
            <a:ext cx="3479782" cy="611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AA8EF-DD17-2383-C28A-534F8604DF10}"/>
              </a:ext>
            </a:extLst>
          </p:cNvPr>
          <p:cNvSpPr txBox="1"/>
          <p:nvPr userDrawn="1"/>
        </p:nvSpPr>
        <p:spPr>
          <a:xfrm>
            <a:off x="609597" y="3973600"/>
            <a:ext cx="4899532" cy="4231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партнерства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кобрендинга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используется знак умножения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Визуальные веса логотипов должны быть одинаковыми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51C0C55-0E7A-E646-DA4E-3F3B851AAC59}"/>
              </a:ext>
            </a:extLst>
          </p:cNvPr>
          <p:cNvGrpSpPr/>
          <p:nvPr userDrawn="1"/>
        </p:nvGrpSpPr>
        <p:grpSpPr>
          <a:xfrm>
            <a:off x="6061065" y="3761161"/>
            <a:ext cx="5524589" cy="828000"/>
            <a:chOff x="14023539" y="8004821"/>
            <a:chExt cx="11050617" cy="1656000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12A425B5-BD14-1B34-4AA8-F4DFC34381AD}"/>
                </a:ext>
              </a:extLst>
            </p:cNvPr>
            <p:cNvGrpSpPr/>
            <p:nvPr/>
          </p:nvGrpSpPr>
          <p:grpSpPr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41B51C9E-2727-5C0B-33E3-73F86083BFB4}"/>
                  </a:ext>
                </a:extLst>
              </p:cNvPr>
              <p:cNvGrpSpPr/>
              <p:nvPr/>
            </p:nvGrpSpPr>
            <p:grpSpPr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>
                  <a:extLst>
                    <a:ext uri="{FF2B5EF4-FFF2-40B4-BE49-F238E27FC236}">
                      <a16:creationId xmlns:a16="http://schemas.microsoft.com/office/drawing/2014/main" id="{02268E4C-F37E-71E3-69F9-BEAFF750B7E8}"/>
                    </a:ext>
                  </a:extLst>
                </p:cNvPr>
                <p:cNvSpPr/>
                <p:nvPr/>
              </p:nvSpPr>
              <p:spPr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Полилиния 18">
                  <a:extLst>
                    <a:ext uri="{FF2B5EF4-FFF2-40B4-BE49-F238E27FC236}">
                      <a16:creationId xmlns:a16="http://schemas.microsoft.com/office/drawing/2014/main" id="{45E6F325-C315-0663-1946-F55BCD791C76}"/>
                    </a:ext>
                  </a:extLst>
                </p:cNvPr>
                <p:cNvSpPr/>
                <p:nvPr/>
              </p:nvSpPr>
              <p:spPr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Рисунок 13">
                <a:extLst>
                  <a:ext uri="{FF2B5EF4-FFF2-40B4-BE49-F238E27FC236}">
                    <a16:creationId xmlns:a16="http://schemas.microsoft.com/office/drawing/2014/main" id="{D1854F04-86A2-E57C-1BBE-B63025EF606E}"/>
                  </a:ext>
                </a:extLst>
              </p:cNvPr>
              <p:cNvGrpSpPr/>
              <p:nvPr/>
            </p:nvGrpSpPr>
            <p:grpSpPr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>
                  <a:extLst>
                    <a:ext uri="{FF2B5EF4-FFF2-40B4-BE49-F238E27FC236}">
                      <a16:creationId xmlns:a16="http://schemas.microsoft.com/office/drawing/2014/main" id="{E0902FA3-811B-96B4-41AC-8F9FBCF91034}"/>
                    </a:ext>
                  </a:extLst>
                </p:cNvPr>
                <p:cNvSpPr/>
                <p:nvPr/>
              </p:nvSpPr>
              <p:spPr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Полилиния 14">
                  <a:extLst>
                    <a:ext uri="{FF2B5EF4-FFF2-40B4-BE49-F238E27FC236}">
                      <a16:creationId xmlns:a16="http://schemas.microsoft.com/office/drawing/2014/main" id="{65690EE4-5A06-F072-5AA9-1B9416F16A29}"/>
                    </a:ext>
                  </a:extLst>
                </p:cNvPr>
                <p:cNvSpPr/>
                <p:nvPr/>
              </p:nvSpPr>
              <p:spPr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Полилиния 15">
                  <a:extLst>
                    <a:ext uri="{FF2B5EF4-FFF2-40B4-BE49-F238E27FC236}">
                      <a16:creationId xmlns:a16="http://schemas.microsoft.com/office/drawing/2014/main" id="{6D0B88FA-A9C5-6AF0-9DE3-6FBF08F84F66}"/>
                    </a:ext>
                  </a:extLst>
                </p:cNvPr>
                <p:cNvSpPr/>
                <p:nvPr/>
              </p:nvSpPr>
              <p:spPr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Полилиния 16">
                  <a:extLst>
                    <a:ext uri="{FF2B5EF4-FFF2-40B4-BE49-F238E27FC236}">
                      <a16:creationId xmlns:a16="http://schemas.microsoft.com/office/drawing/2014/main" id="{0A34FB6C-F0C5-B3B0-B3F0-A18A36734E42}"/>
                    </a:ext>
                  </a:extLst>
                </p:cNvPr>
                <p:cNvSpPr/>
                <p:nvPr/>
              </p:nvSpPr>
              <p:spPr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1" name="Image 4" descr=" ">
              <a:extLst>
                <a:ext uri="{FF2B5EF4-FFF2-40B4-BE49-F238E27FC236}">
                  <a16:creationId xmlns:a16="http://schemas.microsoft.com/office/drawing/2014/main" id="{ECE2B93A-2E22-34B7-1CB2-A7D02F3C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42E1FFD-1796-DC85-BAA1-DA9551C49CCC}"/>
              </a:ext>
            </a:extLst>
          </p:cNvPr>
          <p:cNvCxnSpPr>
            <a:cxnSpLocks/>
          </p:cNvCxnSpPr>
          <p:nvPr userDrawn="1"/>
        </p:nvCxnSpPr>
        <p:spPr>
          <a:xfrm>
            <a:off x="609597" y="3535512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7E65774-B0B3-5937-7CC6-3CDF1B085B2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8148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79B7F0-DA87-83FC-241D-DDBEC0C5B075}"/>
              </a:ext>
            </a:extLst>
          </p:cNvPr>
          <p:cNvSpPr txBox="1"/>
          <p:nvPr userDrawn="1"/>
        </p:nvSpPr>
        <p:spPr>
          <a:xfrm>
            <a:off x="609597" y="5235212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всех слайдах используется сокращенная версия логотипа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 умолчанию размещается в верхнем правом углу слайда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верстки и контента на слайде, может быть перемещена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верхний левый, нижний правый или нижний левый углы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сложного фона (например, фотографии) используем подложку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7C506DC-F67F-EA0A-66A1-FDBEB1BBD851}"/>
              </a:ext>
            </a:extLst>
          </p:cNvPr>
          <p:cNvSpPr/>
          <p:nvPr userDrawn="1"/>
        </p:nvSpPr>
        <p:spPr>
          <a:xfrm>
            <a:off x="6096000" y="5235212"/>
            <a:ext cx="1241496" cy="1001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 44" descr=" ">
            <a:extLst>
              <a:ext uri="{FF2B5EF4-FFF2-40B4-BE49-F238E27FC236}">
                <a16:creationId xmlns:a16="http://schemas.microsoft.com/office/drawing/2014/main" id="{B9C64EA0-4E56-A0CF-F4B2-62A872B535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475449" y="5605036"/>
            <a:ext cx="482598" cy="317500"/>
          </a:xfrm>
          <a:prstGeom prst="rect">
            <a:avLst/>
          </a:prstGeom>
        </p:spPr>
      </p:pic>
      <p:pic>
        <p:nvPicPr>
          <p:cNvPr id="25" name="Image 44" descr=" ">
            <a:extLst>
              <a:ext uri="{FF2B5EF4-FFF2-40B4-BE49-F238E27FC236}">
                <a16:creationId xmlns:a16="http://schemas.microsoft.com/office/drawing/2014/main" id="{87BBC889-2775-6E84-5277-BAAD2A1C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800577" y="5605036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65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B826952B-083B-9FEE-ECBB-E37351F27EB7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Цвет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3027AF-1352-A747-EE4F-269739961F73}"/>
              </a:ext>
            </a:extLst>
          </p:cNvPr>
          <p:cNvSpPr txBox="1"/>
          <p:nvPr userDrawn="1"/>
        </p:nvSpPr>
        <p:spPr>
          <a:xfrm>
            <a:off x="609596" y="1166304"/>
            <a:ext cx="4218253" cy="32701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 серый. Используется как акцентный цвет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серый. Используется для выделения второстепенного текста, сносок и ссылок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Палитра ярких цветов используется для графики и акцентов.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AD7B819-2924-9DD4-6378-6BC9A5E78763}"/>
              </a:ext>
            </a:extLst>
          </p:cNvPr>
          <p:cNvSpPr>
            <a:spLocks/>
          </p:cNvSpPr>
          <p:nvPr userDrawn="1"/>
        </p:nvSpPr>
        <p:spPr>
          <a:xfrm>
            <a:off x="5574165" y="1166304"/>
            <a:ext cx="6011489" cy="10178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2D9C74-38E3-1C2A-3CD7-F1A5045C9C44}"/>
              </a:ext>
            </a:extLst>
          </p:cNvPr>
          <p:cNvSpPr>
            <a:spLocks/>
          </p:cNvSpPr>
          <p:nvPr userDrawn="1"/>
        </p:nvSpPr>
        <p:spPr>
          <a:xfrm>
            <a:off x="5574165" y="2184152"/>
            <a:ext cx="6011489" cy="1017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499EE39-FAAF-7259-E026-F015C4924F12}"/>
              </a:ext>
            </a:extLst>
          </p:cNvPr>
          <p:cNvSpPr>
            <a:spLocks/>
          </p:cNvSpPr>
          <p:nvPr userDrawn="1"/>
        </p:nvSpPr>
        <p:spPr>
          <a:xfrm>
            <a:off x="5574165" y="3201999"/>
            <a:ext cx="6011489" cy="10178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F409D1-16D3-84BB-474E-F8BE3B90A152}"/>
              </a:ext>
            </a:extLst>
          </p:cNvPr>
          <p:cNvSpPr>
            <a:spLocks/>
          </p:cNvSpPr>
          <p:nvPr userDrawn="1"/>
        </p:nvSpPr>
        <p:spPr>
          <a:xfrm>
            <a:off x="5574165" y="4219848"/>
            <a:ext cx="3606892" cy="101784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597CEA9-205C-57BF-12B5-9037B7AAA41D}"/>
              </a:ext>
            </a:extLst>
          </p:cNvPr>
          <p:cNvSpPr>
            <a:spLocks/>
          </p:cNvSpPr>
          <p:nvPr userDrawn="1"/>
        </p:nvSpPr>
        <p:spPr>
          <a:xfrm>
            <a:off x="5574165" y="5237696"/>
            <a:ext cx="1202298" cy="10178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AEB9246-E52B-C31F-F58F-740C7E88E557}"/>
              </a:ext>
            </a:extLst>
          </p:cNvPr>
          <p:cNvSpPr>
            <a:spLocks/>
          </p:cNvSpPr>
          <p:nvPr userDrawn="1"/>
        </p:nvSpPr>
        <p:spPr>
          <a:xfrm>
            <a:off x="6776462" y="5237696"/>
            <a:ext cx="1202298" cy="10178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BB138CE-9C23-B734-11B1-1B2B6CBECA28}"/>
              </a:ext>
            </a:extLst>
          </p:cNvPr>
          <p:cNvSpPr>
            <a:spLocks/>
          </p:cNvSpPr>
          <p:nvPr userDrawn="1"/>
        </p:nvSpPr>
        <p:spPr>
          <a:xfrm>
            <a:off x="7978761" y="5237696"/>
            <a:ext cx="1202298" cy="101784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5D5F70F-5304-64E4-1788-70B90AE50160}"/>
              </a:ext>
            </a:extLst>
          </p:cNvPr>
          <p:cNvSpPr>
            <a:spLocks/>
          </p:cNvSpPr>
          <p:nvPr userDrawn="1"/>
        </p:nvSpPr>
        <p:spPr>
          <a:xfrm>
            <a:off x="9181058" y="5237696"/>
            <a:ext cx="1202298" cy="101784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B6E82C5-4FD4-E2EF-2AEA-97C32B233211}"/>
              </a:ext>
            </a:extLst>
          </p:cNvPr>
          <p:cNvSpPr>
            <a:spLocks/>
          </p:cNvSpPr>
          <p:nvPr userDrawn="1"/>
        </p:nvSpPr>
        <p:spPr>
          <a:xfrm>
            <a:off x="10383357" y="5237696"/>
            <a:ext cx="1202298" cy="101784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48DA297-C261-0818-FFA4-A474AD1138DD}"/>
              </a:ext>
            </a:extLst>
          </p:cNvPr>
          <p:cNvSpPr>
            <a:spLocks/>
          </p:cNvSpPr>
          <p:nvPr userDrawn="1"/>
        </p:nvSpPr>
        <p:spPr>
          <a:xfrm>
            <a:off x="9181057" y="4219848"/>
            <a:ext cx="2404598" cy="10178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0DF4FA-6842-0BC9-FC11-2E5F10C5C202}"/>
              </a:ext>
            </a:extLst>
          </p:cNvPr>
          <p:cNvSpPr txBox="1"/>
          <p:nvPr userDrawn="1"/>
        </p:nvSpPr>
        <p:spPr>
          <a:xfrm>
            <a:off x="5654364" y="1262556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серый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9456EB-7953-76D9-6225-F7B38D8EC513}"/>
              </a:ext>
            </a:extLst>
          </p:cNvPr>
          <p:cNvSpPr txBox="1"/>
          <p:nvPr userDrawn="1"/>
        </p:nvSpPr>
        <p:spPr>
          <a:xfrm>
            <a:off x="5654364" y="1915609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#141414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CF06AA-F6FF-AC3F-8258-504ECB3A7421}"/>
              </a:ext>
            </a:extLst>
          </p:cNvPr>
          <p:cNvSpPr txBox="1"/>
          <p:nvPr userDrawn="1"/>
        </p:nvSpPr>
        <p:spPr>
          <a:xfrm>
            <a:off x="5654364" y="2280404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10AB8F-0FE0-9566-943C-4055477FFD73}"/>
              </a:ext>
            </a:extLst>
          </p:cNvPr>
          <p:cNvSpPr txBox="1"/>
          <p:nvPr userDrawn="1"/>
        </p:nvSpPr>
        <p:spPr>
          <a:xfrm>
            <a:off x="5654364" y="2933457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FAFAFA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16C56F-EA8D-AB24-9AC3-9965A2A88A3F}"/>
              </a:ext>
            </a:extLst>
          </p:cNvPr>
          <p:cNvSpPr txBox="1"/>
          <p:nvPr userDrawn="1"/>
        </p:nvSpPr>
        <p:spPr>
          <a:xfrm>
            <a:off x="5654364" y="3298252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ерый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2997CF-B1D3-B0E5-BF0F-24004B38D3FE}"/>
              </a:ext>
            </a:extLst>
          </p:cNvPr>
          <p:cNvSpPr txBox="1"/>
          <p:nvPr userDrawn="1"/>
        </p:nvSpPr>
        <p:spPr>
          <a:xfrm>
            <a:off x="5654364" y="3951304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E6E6E6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036FE-6A18-E8D6-5457-232DE4E249FA}"/>
              </a:ext>
            </a:extLst>
          </p:cNvPr>
          <p:cNvSpPr txBox="1"/>
          <p:nvPr userDrawn="1"/>
        </p:nvSpPr>
        <p:spPr>
          <a:xfrm>
            <a:off x="5654364" y="4316100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DB41A3-97E0-53D8-E9A3-388B0FAF139F}"/>
              </a:ext>
            </a:extLst>
          </p:cNvPr>
          <p:cNvSpPr txBox="1"/>
          <p:nvPr userDrawn="1"/>
        </p:nvSpPr>
        <p:spPr>
          <a:xfrm>
            <a:off x="5654364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FFFFF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4CBF1F-4389-5DC3-2307-C394E6D17C2E}"/>
              </a:ext>
            </a:extLst>
          </p:cNvPr>
          <p:cNvSpPr txBox="1"/>
          <p:nvPr userDrawn="1"/>
        </p:nvSpPr>
        <p:spPr>
          <a:xfrm>
            <a:off x="9261257" y="4316100"/>
            <a:ext cx="120229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EB327E-989C-77EF-C465-D0EC345B5F2B}"/>
              </a:ext>
            </a:extLst>
          </p:cNvPr>
          <p:cNvSpPr txBox="1"/>
          <p:nvPr userDrawn="1"/>
        </p:nvSpPr>
        <p:spPr>
          <a:xfrm>
            <a:off x="9261256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#969696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7F668-E5D8-0B98-0E59-11EECFBA747A}"/>
              </a:ext>
            </a:extLst>
          </p:cNvPr>
          <p:cNvSpPr txBox="1"/>
          <p:nvPr userDrawn="1"/>
        </p:nvSpPr>
        <p:spPr>
          <a:xfrm>
            <a:off x="5654365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Электрический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синий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F91F04-10EF-1C24-2C5B-C30FB4086473}"/>
              </a:ext>
            </a:extLst>
          </p:cNvPr>
          <p:cNvSpPr txBox="1"/>
          <p:nvPr userDrawn="1"/>
        </p:nvSpPr>
        <p:spPr>
          <a:xfrm>
            <a:off x="6856662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Образова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-тельный зелёный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751C9F-112F-809D-F5C1-432987F2B4E7}"/>
              </a:ext>
            </a:extLst>
          </p:cNvPr>
          <p:cNvSpPr txBox="1"/>
          <p:nvPr userDrawn="1"/>
        </p:nvSpPr>
        <p:spPr>
          <a:xfrm>
            <a:off x="8058960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Яркая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фуксия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1D3E-11CC-054C-C807-EF2FC5D47812}"/>
              </a:ext>
            </a:extLst>
          </p:cNvPr>
          <p:cNvSpPr txBox="1"/>
          <p:nvPr userDrawn="1"/>
        </p:nvSpPr>
        <p:spPr>
          <a:xfrm>
            <a:off x="9261258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Амбициозный красный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4A678F-AFCF-33D9-7DD2-D12112CC6C5C}"/>
              </a:ext>
            </a:extLst>
          </p:cNvPr>
          <p:cNvSpPr txBox="1"/>
          <p:nvPr userDrawn="1"/>
        </p:nvSpPr>
        <p:spPr>
          <a:xfrm>
            <a:off x="10463557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Легендарный жёлтый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285C60-6680-9147-6C72-D53033882076}"/>
              </a:ext>
            </a:extLst>
          </p:cNvPr>
          <p:cNvSpPr txBox="1"/>
          <p:nvPr userDrawn="1"/>
        </p:nvSpPr>
        <p:spPr>
          <a:xfrm>
            <a:off x="92612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#E63F07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01B45B-25E1-E289-E662-207E6F1F86B9}"/>
              </a:ext>
            </a:extLst>
          </p:cNvPr>
          <p:cNvSpPr txBox="1"/>
          <p:nvPr userDrawn="1"/>
        </p:nvSpPr>
        <p:spPr>
          <a:xfrm>
            <a:off x="104635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#FFDD2D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584931-B95E-9FD0-E974-45E45EF6F6F8}"/>
              </a:ext>
            </a:extLst>
          </p:cNvPr>
          <p:cNvSpPr txBox="1"/>
          <p:nvPr userDrawn="1"/>
        </p:nvSpPr>
        <p:spPr>
          <a:xfrm>
            <a:off x="8058960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#DB44E8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6079E0-B056-450C-F58C-BBE827805A20}"/>
              </a:ext>
            </a:extLst>
          </p:cNvPr>
          <p:cNvSpPr txBox="1"/>
          <p:nvPr userDrawn="1"/>
        </p:nvSpPr>
        <p:spPr>
          <a:xfrm>
            <a:off x="6856662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#009B40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5E0F1-7624-4837-E887-766359E93078}"/>
              </a:ext>
            </a:extLst>
          </p:cNvPr>
          <p:cNvSpPr txBox="1"/>
          <p:nvPr userDrawn="1"/>
        </p:nvSpPr>
        <p:spPr>
          <a:xfrm>
            <a:off x="5654364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#3044FF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7D8A30-C52A-D09C-8D62-572DB6C7F2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014" y="5260752"/>
            <a:ext cx="3308089" cy="994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17137-00BD-FF96-1532-1D21CF503515}"/>
              </a:ext>
            </a:extLst>
          </p:cNvPr>
          <p:cNvSpPr txBox="1"/>
          <p:nvPr userDrawn="1"/>
        </p:nvSpPr>
        <p:spPr>
          <a:xfrm>
            <a:off x="609596" y="4969153"/>
            <a:ext cx="4218253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Фирменная палитра закреплена в данном шаблоне презентаций.</a:t>
            </a:r>
          </a:p>
        </p:txBody>
      </p:sp>
    </p:spTree>
    <p:extLst>
      <p:ext uri="{BB962C8B-B14F-4D97-AF65-F5344CB8AC3E}">
        <p14:creationId xmlns:p14="http://schemas.microsoft.com/office/powerpoint/2010/main" val="208468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BAFFD3DF-19DE-3A6A-DC71-740D6E3EC3DF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Сочетания цветов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B388D-2D00-178E-D7AE-02AD42419C35}"/>
              </a:ext>
            </a:extLst>
          </p:cNvPr>
          <p:cNvSpPr txBox="1"/>
          <p:nvPr userDrawn="1"/>
        </p:nvSpPr>
        <p:spPr>
          <a:xfrm>
            <a:off x="609597" y="1166304"/>
            <a:ext cx="6095206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одной презентации используются не более двух акцентных цветов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(все акценты внутри разделов должны соответствовать двум выбранным цветам)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Первый и закрывающий слайды – всегда темно-серые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акцентных плашках текст набирается светлым цветом (#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fafafa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),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желтом фоне – текст тёмный (#141414)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9E49A-B290-D593-45E1-E01F1A409FDB}"/>
              </a:ext>
            </a:extLst>
          </p:cNvPr>
          <p:cNvSpPr txBox="1"/>
          <p:nvPr userDrawn="1"/>
        </p:nvSpPr>
        <p:spPr>
          <a:xfrm>
            <a:off x="609596" y="3381513"/>
            <a:ext cx="1953161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Допустимые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F0315-B7A7-6464-8577-9CA6EBA6989D}"/>
              </a:ext>
            </a:extLst>
          </p:cNvPr>
          <p:cNvSpPr txBox="1"/>
          <p:nvPr userDrawn="1"/>
        </p:nvSpPr>
        <p:spPr>
          <a:xfrm>
            <a:off x="609597" y="5172794"/>
            <a:ext cx="2273745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cs typeface="+mj-cs"/>
              </a:rPr>
              <a:t>НЕДОПУСТИМЫЕ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AEB808D-E09C-20F6-8827-F76AD10B9928}"/>
              </a:ext>
            </a:extLst>
          </p:cNvPr>
          <p:cNvCxnSpPr>
            <a:cxnSpLocks/>
          </p:cNvCxnSpPr>
          <p:nvPr userDrawn="1"/>
        </p:nvCxnSpPr>
        <p:spPr>
          <a:xfrm>
            <a:off x="609597" y="2670539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0D4EA78-3781-8D11-2F84-F49032D5DC7B}"/>
              </a:ext>
            </a:extLst>
          </p:cNvPr>
          <p:cNvCxnSpPr>
            <a:cxnSpLocks/>
          </p:cNvCxnSpPr>
          <p:nvPr userDrawn="1"/>
        </p:nvCxnSpPr>
        <p:spPr>
          <a:xfrm>
            <a:off x="609597" y="446182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AC73484-F38D-610E-D420-292DD68CE30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399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575CF94-E174-AF30-719F-47F7FE518FC3}"/>
              </a:ext>
            </a:extLst>
          </p:cNvPr>
          <p:cNvGrpSpPr/>
          <p:nvPr userDrawn="1"/>
        </p:nvGrpSpPr>
        <p:grpSpPr>
          <a:xfrm>
            <a:off x="6640057" y="3737652"/>
            <a:ext cx="976776" cy="417088"/>
            <a:chOff x="14023631" y="7472168"/>
            <a:chExt cx="1953806" cy="83417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D5BD381-FB4E-3F87-7F87-0E41BEF6ED69}"/>
                </a:ext>
              </a:extLst>
            </p:cNvPr>
            <p:cNvSpPr/>
            <p:nvPr/>
          </p:nvSpPr>
          <p:spPr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8A1DFBC1-61B1-7C76-194B-BE6462A7F6FF}"/>
                </a:ext>
              </a:extLst>
            </p:cNvPr>
            <p:cNvSpPr/>
            <p:nvPr/>
          </p:nvSpPr>
          <p:spPr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9F92AB5-E1AD-6566-7B42-0815C4A614AE}"/>
              </a:ext>
            </a:extLst>
          </p:cNvPr>
          <p:cNvGrpSpPr/>
          <p:nvPr userDrawn="1"/>
        </p:nvGrpSpPr>
        <p:grpSpPr>
          <a:xfrm>
            <a:off x="5062758" y="3737652"/>
            <a:ext cx="976776" cy="417088"/>
            <a:chOff x="11348159" y="7408403"/>
            <a:chExt cx="1953806" cy="83417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8674A09-60B7-47F9-BC99-72A134D40753}"/>
                </a:ext>
              </a:extLst>
            </p:cNvPr>
            <p:cNvSpPr/>
            <p:nvPr/>
          </p:nvSpPr>
          <p:spPr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D8EE71A1-F886-6731-964C-FA00F82818CB}"/>
                </a:ext>
              </a:extLst>
            </p:cNvPr>
            <p:cNvSpPr/>
            <p:nvPr/>
          </p:nvSpPr>
          <p:spPr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8A677D6-F419-5E2C-C427-2F0E17BA70CE}"/>
              </a:ext>
            </a:extLst>
          </p:cNvPr>
          <p:cNvGrpSpPr/>
          <p:nvPr userDrawn="1"/>
        </p:nvGrpSpPr>
        <p:grpSpPr>
          <a:xfrm>
            <a:off x="3483865" y="3739336"/>
            <a:ext cx="976776" cy="417088"/>
            <a:chOff x="7947134" y="7407613"/>
            <a:chExt cx="1953806" cy="834176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6095DEF-6293-F682-7BAA-B6BFE63A3CFA}"/>
                </a:ext>
              </a:extLst>
            </p:cNvPr>
            <p:cNvSpPr/>
            <p:nvPr/>
          </p:nvSpPr>
          <p:spPr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8A1075-0231-0DE8-AE68-0D908BB5C9D5}"/>
                </a:ext>
              </a:extLst>
            </p:cNvPr>
            <p:cNvSpPr/>
            <p:nvPr/>
          </p:nvSpPr>
          <p:spPr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0F9D92B-0779-69FB-4376-5C4B82316448}"/>
              </a:ext>
            </a:extLst>
          </p:cNvPr>
          <p:cNvGrpSpPr/>
          <p:nvPr userDrawn="1"/>
        </p:nvGrpSpPr>
        <p:grpSpPr>
          <a:xfrm>
            <a:off x="3483865" y="2976383"/>
            <a:ext cx="978369" cy="417088"/>
            <a:chOff x="7825862" y="5985083"/>
            <a:chExt cx="1956992" cy="834176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DE3CF705-33AC-3146-2CAC-07F9641DA8F4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79CD65C-2F20-3C7F-2178-CB63D8AA5E68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6635463-C738-5FF9-F038-CB71F1730A21}"/>
              </a:ext>
            </a:extLst>
          </p:cNvPr>
          <p:cNvGrpSpPr/>
          <p:nvPr userDrawn="1"/>
        </p:nvGrpSpPr>
        <p:grpSpPr>
          <a:xfrm>
            <a:off x="8218950" y="2976383"/>
            <a:ext cx="978369" cy="417088"/>
            <a:chOff x="16753232" y="5985083"/>
            <a:chExt cx="1956992" cy="834176"/>
          </a:xfrm>
        </p:grpSpPr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41302C-5882-4DAC-5A9A-4AC45A5B750A}"/>
                </a:ext>
              </a:extLst>
            </p:cNvPr>
            <p:cNvSpPr/>
            <p:nvPr/>
          </p:nvSpPr>
          <p:spPr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05E65EEB-6B7F-E285-94AC-4C9B0054DA58}"/>
                </a:ext>
              </a:extLst>
            </p:cNvPr>
            <p:cNvSpPr/>
            <p:nvPr/>
          </p:nvSpPr>
          <p:spPr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CF6E8FE-6FFD-170D-C944-A6BDFE7344BC}"/>
              </a:ext>
            </a:extLst>
          </p:cNvPr>
          <p:cNvGrpSpPr/>
          <p:nvPr userDrawn="1"/>
        </p:nvGrpSpPr>
        <p:grpSpPr>
          <a:xfrm>
            <a:off x="6640057" y="2976383"/>
            <a:ext cx="978369" cy="417088"/>
            <a:chOff x="14018444" y="5985083"/>
            <a:chExt cx="1956992" cy="834176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373E579-04C0-F48F-943B-C8A03219A9E0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7E9566FC-8913-51E6-04F3-A26F281B40F9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68B355E7-695B-5BA5-C20E-4BE61C5020D9}"/>
              </a:ext>
            </a:extLst>
          </p:cNvPr>
          <p:cNvGrpSpPr/>
          <p:nvPr userDrawn="1"/>
        </p:nvGrpSpPr>
        <p:grpSpPr>
          <a:xfrm>
            <a:off x="5062758" y="2976383"/>
            <a:ext cx="976776" cy="417088"/>
            <a:chOff x="11348159" y="5985083"/>
            <a:chExt cx="1953806" cy="834176"/>
          </a:xfrm>
        </p:grpSpPr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7D9B8CDF-C54F-3611-7D9C-5F30F5935B3A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63B3DA19-8AE5-CBD0-6413-BD9BF8E4C3C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BD0F13D-75A1-B4D6-9507-D7AFD0048B16}"/>
              </a:ext>
            </a:extLst>
          </p:cNvPr>
          <p:cNvGrpSpPr/>
          <p:nvPr userDrawn="1"/>
        </p:nvGrpSpPr>
        <p:grpSpPr>
          <a:xfrm>
            <a:off x="3483865" y="5149365"/>
            <a:ext cx="978369" cy="417088"/>
            <a:chOff x="7825862" y="5985083"/>
            <a:chExt cx="1956992" cy="834176"/>
          </a:xfrm>
        </p:grpSpPr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097562BB-1CA5-E7A5-BF66-9FC9424C448E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95EF7AAE-C611-EEB4-5DF0-A2ED3530C570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04B0220-A1CE-03F1-DF4B-31011196C9E1}"/>
              </a:ext>
            </a:extLst>
          </p:cNvPr>
          <p:cNvGrpSpPr/>
          <p:nvPr userDrawn="1"/>
        </p:nvGrpSpPr>
        <p:grpSpPr>
          <a:xfrm>
            <a:off x="6640057" y="5149365"/>
            <a:ext cx="978369" cy="417088"/>
            <a:chOff x="14018444" y="5985083"/>
            <a:chExt cx="1956992" cy="834176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0CC57563-E34A-33A9-3215-F09C4CA295E4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3681D548-326B-8B7B-CC8A-20D982303A91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90E56B2-2439-887A-C32F-6AC4107A736F}"/>
              </a:ext>
            </a:extLst>
          </p:cNvPr>
          <p:cNvGrpSpPr/>
          <p:nvPr userDrawn="1"/>
        </p:nvGrpSpPr>
        <p:grpSpPr>
          <a:xfrm>
            <a:off x="5062758" y="5149365"/>
            <a:ext cx="976776" cy="417088"/>
            <a:chOff x="11348159" y="5985083"/>
            <a:chExt cx="1953806" cy="834176"/>
          </a:xfrm>
        </p:grpSpPr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BADC4858-A271-54AE-B5A3-01E007020D03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616B9277-8E5E-9D28-AB8B-A8563CA648B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0E9D742-F316-3528-8F65-6DEA81C7C9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1703" y="5035565"/>
            <a:ext cx="241269" cy="23495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A0D66AC-E08B-9F4F-0E46-9E78D9C38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16298" y="5035565"/>
            <a:ext cx="241269" cy="23495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8119F21-D9DA-3AFB-2491-08C797D3FE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96537" y="5035565"/>
            <a:ext cx="241269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23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4F87BB6-3FDA-156A-FC4F-1D41F24F5C26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Типографика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98AEE6-6073-15F2-B7D0-C7883A8F1DDB}"/>
              </a:ext>
            </a:extLst>
          </p:cNvPr>
          <p:cNvSpPr txBox="1"/>
          <p:nvPr userDrawn="1"/>
        </p:nvSpPr>
        <p:spPr>
          <a:xfrm>
            <a:off x="609597" y="1365763"/>
            <a:ext cx="8533213" cy="7053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ct val="0"/>
              </a:spcBef>
              <a:defRPr sz="10000" b="1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5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презентации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E5CE57-96EC-EE98-FD9E-8AD1CD66A524}"/>
              </a:ext>
            </a:extLst>
          </p:cNvPr>
          <p:cNvSpPr txBox="1"/>
          <p:nvPr userDrawn="1"/>
        </p:nvSpPr>
        <p:spPr>
          <a:xfrm>
            <a:off x="609597" y="2516976"/>
            <a:ext cx="853321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ct val="0"/>
              </a:spcBef>
              <a:defRPr sz="480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Подзаголовок презентации</a:t>
            </a:r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5B120D14-B218-34EF-2D04-244C5DB0892C}"/>
              </a:ext>
            </a:extLst>
          </p:cNvPr>
          <p:cNvSpPr/>
          <p:nvPr userDrawn="1"/>
        </p:nvSpPr>
        <p:spPr>
          <a:xfrm>
            <a:off x="609597" y="3350452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Заголовок слайда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A33FA-CA1F-EE56-C753-2E5C3D0ABEEE}"/>
              </a:ext>
            </a:extLst>
          </p:cNvPr>
          <p:cNvSpPr txBox="1"/>
          <p:nvPr userDrawn="1"/>
        </p:nvSpPr>
        <p:spPr>
          <a:xfrm>
            <a:off x="609597" y="4398890"/>
            <a:ext cx="283800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Подзаголовок слайда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04A699-B41E-DEE5-C7EF-43202474E6FD}"/>
              </a:ext>
            </a:extLst>
          </p:cNvPr>
          <p:cNvSpPr txBox="1"/>
          <p:nvPr userDrawn="1"/>
        </p:nvSpPr>
        <p:spPr>
          <a:xfrm>
            <a:off x="609597" y="5141860"/>
            <a:ext cx="2838004" cy="2564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Наборный текст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66A172-C440-E589-3884-502E2CA10E77}"/>
              </a:ext>
            </a:extLst>
          </p:cNvPr>
          <p:cNvSpPr txBox="1"/>
          <p:nvPr userDrawn="1"/>
        </p:nvSpPr>
        <p:spPr>
          <a:xfrm>
            <a:off x="609597" y="5847576"/>
            <a:ext cx="2838004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Ссылка/сноска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55D9CEA-6740-D572-73D1-1B8BAA1E862F}"/>
              </a:ext>
            </a:extLst>
          </p:cNvPr>
          <p:cNvGrpSpPr/>
          <p:nvPr userDrawn="1"/>
        </p:nvGrpSpPr>
        <p:grpSpPr>
          <a:xfrm>
            <a:off x="6356733" y="5724171"/>
            <a:ext cx="1431209" cy="419100"/>
            <a:chOff x="1430871" y="9337422"/>
            <a:chExt cx="2862791" cy="838200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62A72DCC-D3A0-2F22-1BCF-E3A61F33D7EC}"/>
                </a:ext>
              </a:extLst>
            </p:cNvPr>
            <p:cNvSpPr/>
            <p:nvPr/>
          </p:nvSpPr>
          <p:spPr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4">
              <a:extLst>
                <a:ext uri="{FF2B5EF4-FFF2-40B4-BE49-F238E27FC236}">
                  <a16:creationId xmlns:a16="http://schemas.microsoft.com/office/drawing/2014/main" id="{2385BFD8-92C0-3F87-6138-85BC3D118CA1}"/>
                </a:ext>
              </a:extLst>
            </p:cNvPr>
            <p:cNvSpPr/>
            <p:nvPr/>
          </p:nvSpPr>
          <p:spPr>
            <a:xfrm>
              <a:off x="1723925" y="9481126"/>
              <a:ext cx="2276681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1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ТЕГ</a:t>
              </a:r>
              <a:endParaRPr kumimoji="0" lang="en-US" sz="1500" b="1" i="0" u="none" strike="noStrike" kern="1200" cap="none" spc="1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14F8D1F-9593-AF9A-919A-50E394842BB4}"/>
              </a:ext>
            </a:extLst>
          </p:cNvPr>
          <p:cNvSpPr txBox="1"/>
          <p:nvPr userDrawn="1"/>
        </p:nvSpPr>
        <p:spPr>
          <a:xfrm>
            <a:off x="9869156" y="148759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100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B6DD334-9A5E-DA68-695E-BDE2F9E266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227148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BB21095D-9D09-839D-A804-3157A425E205}"/>
              </a:ext>
            </a:extLst>
          </p:cNvPr>
          <p:cNvCxnSpPr>
            <a:cxnSpLocks/>
          </p:cNvCxnSpPr>
          <p:nvPr userDrawn="1"/>
        </p:nvCxnSpPr>
        <p:spPr>
          <a:xfrm>
            <a:off x="609597" y="3114773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C0EE945-0E34-8E9A-192B-B8A78F2709DA}"/>
              </a:ext>
            </a:extLst>
          </p:cNvPr>
          <p:cNvCxnSpPr>
            <a:cxnSpLocks/>
          </p:cNvCxnSpPr>
          <p:nvPr userDrawn="1"/>
        </p:nvCxnSpPr>
        <p:spPr>
          <a:xfrm>
            <a:off x="609597" y="41632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2697103D-07C3-893D-56F9-BCEB72B868C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90618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4A6FA98-2B47-F8FF-5E10-A1781B98A571}"/>
              </a:ext>
            </a:extLst>
          </p:cNvPr>
          <p:cNvCxnSpPr>
            <a:cxnSpLocks/>
          </p:cNvCxnSpPr>
          <p:nvPr userDrawn="1"/>
        </p:nvCxnSpPr>
        <p:spPr>
          <a:xfrm>
            <a:off x="609597" y="561189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FB7AD427-5F1F-DD23-10EC-DE8915E8970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6C1B66-9A15-7E3D-6243-54E012B4FBE6}"/>
              </a:ext>
            </a:extLst>
          </p:cNvPr>
          <p:cNvSpPr txBox="1"/>
          <p:nvPr userDrawn="1"/>
        </p:nvSpPr>
        <p:spPr>
          <a:xfrm>
            <a:off x="9869156" y="246229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946E8B-5EB0-71CB-E1B6-24FB680C8D97}"/>
              </a:ext>
            </a:extLst>
          </p:cNvPr>
          <p:cNvSpPr txBox="1"/>
          <p:nvPr userDrawn="1"/>
        </p:nvSpPr>
        <p:spPr>
          <a:xfrm>
            <a:off x="9869156" y="340816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75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B50956-0878-94B9-2904-9D5BF3981655}"/>
              </a:ext>
            </a:extLst>
          </p:cNvPr>
          <p:cNvSpPr txBox="1"/>
          <p:nvPr userDrawn="1"/>
        </p:nvSpPr>
        <p:spPr>
          <a:xfrm>
            <a:off x="4177757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36-30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C4F8CD-EC80-1458-1F89-9FF1BB540050}"/>
              </a:ext>
            </a:extLst>
          </p:cNvPr>
          <p:cNvSpPr txBox="1"/>
          <p:nvPr userDrawn="1"/>
        </p:nvSpPr>
        <p:spPr>
          <a:xfrm>
            <a:off x="4177757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30-24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6DA2FF-66AF-4774-CB13-FC7C34E19853}"/>
              </a:ext>
            </a:extLst>
          </p:cNvPr>
          <p:cNvSpPr txBox="1"/>
          <p:nvPr userDrawn="1"/>
        </p:nvSpPr>
        <p:spPr>
          <a:xfrm>
            <a:off x="4177757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20-18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8FD85E-A9BF-8AE6-4B2B-4264F50084A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59154"/>
            <a:ext cx="0" cy="2096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DA110BA-185B-6B4E-9E16-A45E943EB815}"/>
              </a:ext>
            </a:extLst>
          </p:cNvPr>
          <p:cNvSpPr txBox="1"/>
          <p:nvPr userDrawn="1"/>
        </p:nvSpPr>
        <p:spPr>
          <a:xfrm>
            <a:off x="6356733" y="5166706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ea typeface="STIX Two Math Regular" pitchFamily="34" charset="-122"/>
              </a:rPr>
              <a:t>Математический шрифт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640786-FF0F-1EB1-6B38-4B3178A63A99}"/>
              </a:ext>
            </a:extLst>
          </p:cNvPr>
          <p:cNvSpPr txBox="1"/>
          <p:nvPr userDrawn="1"/>
        </p:nvSpPr>
        <p:spPr>
          <a:xfrm>
            <a:off x="9869156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STIX Two Math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747AB4-38E5-B3C1-86FE-7B1BF8373B61}"/>
              </a:ext>
            </a:extLst>
          </p:cNvPr>
          <p:cNvSpPr txBox="1"/>
          <p:nvPr userDrawn="1"/>
        </p:nvSpPr>
        <p:spPr>
          <a:xfrm>
            <a:off x="6356733" y="4466158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1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STIX Two Math Regular" pitchFamily="34" charset="-122"/>
                <a:cs typeface="Courier New" panose="02070309020205020404" pitchFamily="49" charset="0"/>
              </a:rPr>
              <a:t>Код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4B0432-54DE-3BC6-E6CA-237C2FFEAFD3}"/>
              </a:ext>
            </a:extLst>
          </p:cNvPr>
          <p:cNvSpPr txBox="1"/>
          <p:nvPr userDrawn="1"/>
        </p:nvSpPr>
        <p:spPr>
          <a:xfrm>
            <a:off x="9869156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Courier New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26-20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DC0883-12A2-0D8A-3860-FCE0E4E715F9}"/>
              </a:ext>
            </a:extLst>
          </p:cNvPr>
          <p:cNvSpPr txBox="1"/>
          <p:nvPr userDrawn="1"/>
        </p:nvSpPr>
        <p:spPr>
          <a:xfrm>
            <a:off x="9869156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30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95FBDEE5-31DE-4077-73E6-437CB8C87B66}"/>
              </a:ext>
            </a:extLst>
          </p:cNvPr>
          <p:cNvCxnSpPr>
            <a:cxnSpLocks/>
          </p:cNvCxnSpPr>
          <p:nvPr userDrawn="1"/>
        </p:nvCxnSpPr>
        <p:spPr>
          <a:xfrm>
            <a:off x="609597" y="116535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530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506302E-5C4F-6D4B-C9C8-3C16B1ACF741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Вёрстка с плашками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C8EBFD-73FC-B726-66FC-AF8B3C7430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52390" y="3051675"/>
            <a:ext cx="4857042" cy="272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F6626-57EA-A7B1-4B3B-9554ED36334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596" y="3051675"/>
            <a:ext cx="4857042" cy="2723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9D514-CF87-94C0-B569-244958D7E4F6}"/>
              </a:ext>
            </a:extLst>
          </p:cNvPr>
          <p:cNvSpPr txBox="1"/>
          <p:nvPr userDrawn="1"/>
        </p:nvSpPr>
        <p:spPr>
          <a:xfrm>
            <a:off x="609596" y="1166304"/>
            <a:ext cx="4857042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Боковая плашка может быть в форме прямоугольника или полукруга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Ширина боковой плашки, когда она расположена слева, фиксирована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равняется 29,46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слева, обычно добавляем заголовок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подзаголовок, его можно расположить по верхней границе сетки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по центру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к заголовку можно добавить подходящую по смыслу иллюстрацию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547E6-A198-068B-ABD7-3E854B2DEE22}"/>
              </a:ext>
            </a:extLst>
          </p:cNvPr>
          <p:cNvSpPr txBox="1"/>
          <p:nvPr userDrawn="1"/>
        </p:nvSpPr>
        <p:spPr>
          <a:xfrm>
            <a:off x="6252390" y="1166304"/>
            <a:ext cx="5333264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плашка расположена справа, размер может меняться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справа, можем поместить любой контент: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фотографию, текстовые блоки, иллюстрацию, схему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тд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слайд можно разделить поровну двумя плашками одинакового размера</a:t>
            </a:r>
          </a:p>
        </p:txBody>
      </p:sp>
    </p:spTree>
    <p:extLst>
      <p:ext uri="{BB962C8B-B14F-4D97-AF65-F5344CB8AC3E}">
        <p14:creationId xmlns:p14="http://schemas.microsoft.com/office/powerpoint/2010/main" val="153426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9D3BEA8-1F51-6C33-29FC-6E330F657BB8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Тёмная/светлая версия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8857E-B1A3-759A-D3E6-9C94F166E992}"/>
              </a:ext>
            </a:extLst>
          </p:cNvPr>
          <p:cNvSpPr txBox="1"/>
          <p:nvPr userDrawn="1"/>
        </p:nvSpPr>
        <p:spPr>
          <a:xfrm>
            <a:off x="609597" y="1166304"/>
            <a:ext cx="6095206" cy="12695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Темные и светлые слайды существуют в презентациях вместе, нет отдельных версий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Открывающий и закрывающий слайды – всегда темные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Перебивочные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слайды могут быть темными, светлыми или акцентными. </a:t>
            </a:r>
          </a:p>
        </p:txBody>
      </p:sp>
    </p:spTree>
    <p:extLst>
      <p:ext uri="{BB962C8B-B14F-4D97-AF65-F5344CB8AC3E}">
        <p14:creationId xmlns:p14="http://schemas.microsoft.com/office/powerpoint/2010/main" val="698543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F002695-519C-BE04-AC56-05D3A265059A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Иконки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01652-26DA-4925-E071-45E0C3212B34}"/>
              </a:ext>
            </a:extLst>
          </p:cNvPr>
          <p:cNvSpPr txBox="1"/>
          <p:nvPr userDrawn="1"/>
        </p:nvSpPr>
        <p:spPr>
          <a:xfrm>
            <a:off x="609597" y="1166304"/>
            <a:ext cx="4036694" cy="6540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круге – размер 2,5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больших карточек может использоваться размер 3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Толщина линии – 2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55D36F4-5D73-FED8-0586-0EC36D169E9A}"/>
              </a:ext>
            </a:extLst>
          </p:cNvPr>
          <p:cNvGrpSpPr/>
          <p:nvPr userDrawn="1"/>
        </p:nvGrpSpPr>
        <p:grpSpPr>
          <a:xfrm>
            <a:off x="3226460" y="2278971"/>
            <a:ext cx="449941" cy="450000"/>
            <a:chOff x="7810351" y="6891770"/>
            <a:chExt cx="1440000" cy="144000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3C2D7C7A-9E23-23BC-0B7D-A18FF441A9A8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067DAD8-673F-F4C9-2623-FEB2E585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3BDF7CA-F427-342B-DA08-919F418F2F0A}"/>
              </a:ext>
            </a:extLst>
          </p:cNvPr>
          <p:cNvGrpSpPr/>
          <p:nvPr userDrawn="1"/>
        </p:nvGrpSpPr>
        <p:grpSpPr>
          <a:xfrm>
            <a:off x="3226460" y="2981979"/>
            <a:ext cx="449941" cy="450000"/>
            <a:chOff x="7828984" y="8625567"/>
            <a:chExt cx="1440000" cy="1440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F0BDA52-DEFF-DF9B-02AA-E3241F77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BE84C1E-94B6-A980-AE3C-23DE6CC7B517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1AEC9E1-EC42-5B76-E991-EAFD53C527BD}"/>
              </a:ext>
            </a:extLst>
          </p:cNvPr>
          <p:cNvGrpSpPr/>
          <p:nvPr userDrawn="1"/>
        </p:nvGrpSpPr>
        <p:grpSpPr>
          <a:xfrm>
            <a:off x="3226460" y="3684988"/>
            <a:ext cx="449941" cy="450000"/>
            <a:chOff x="10133872" y="6891770"/>
            <a:chExt cx="1440000" cy="14400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B406D54-03D8-E14E-F43E-DDED7BA37C52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BE9C81A-5C28-5583-6796-6F81E5AF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07152AB-281F-B7BD-023D-A1ACA972AD57}"/>
              </a:ext>
            </a:extLst>
          </p:cNvPr>
          <p:cNvGrpSpPr/>
          <p:nvPr userDrawn="1"/>
        </p:nvGrpSpPr>
        <p:grpSpPr>
          <a:xfrm>
            <a:off x="3226460" y="4387996"/>
            <a:ext cx="449941" cy="450000"/>
            <a:chOff x="9729345" y="8625567"/>
            <a:chExt cx="1440000" cy="1440000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39FCC4A-E597-CBE6-4FD5-E954FAF4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6D9FB81-84B0-7E30-5F16-D2A1AAA8B50F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745768D-7F79-4907-909F-13DDAA460A03}"/>
              </a:ext>
            </a:extLst>
          </p:cNvPr>
          <p:cNvGrpSpPr/>
          <p:nvPr userDrawn="1"/>
        </p:nvGrpSpPr>
        <p:grpSpPr>
          <a:xfrm>
            <a:off x="3226460" y="5091005"/>
            <a:ext cx="449941" cy="450000"/>
            <a:chOff x="9527999" y="5789636"/>
            <a:chExt cx="818181" cy="818181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BD00B63-93FB-6AE1-FD63-EA7127F3D28E}"/>
                </a:ext>
              </a:extLst>
            </p:cNvPr>
            <p:cNvSpPr/>
            <p:nvPr/>
          </p:nvSpPr>
          <p:spPr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D03127D5-D6F1-18D7-C351-879587734646}"/>
                </a:ext>
              </a:extLst>
            </p:cNvPr>
            <p:cNvSpPr/>
            <p:nvPr/>
          </p:nvSpPr>
          <p:spPr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C55E8D5-FE19-7544-E088-F8798D916666}"/>
              </a:ext>
            </a:extLst>
          </p:cNvPr>
          <p:cNvGrpSpPr/>
          <p:nvPr userDrawn="1"/>
        </p:nvGrpSpPr>
        <p:grpSpPr>
          <a:xfrm>
            <a:off x="3226460" y="5794012"/>
            <a:ext cx="449941" cy="450000"/>
            <a:chOff x="12138591" y="8625567"/>
            <a:chExt cx="1440000" cy="1440000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BDA33EDF-0931-B895-3D8D-F76CE836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98D11E4-FECE-00A8-3042-C6647B013231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0023FFB-5686-4C47-6860-51CC1B69A93A}"/>
              </a:ext>
            </a:extLst>
          </p:cNvPr>
          <p:cNvGrpSpPr/>
          <p:nvPr userDrawn="1"/>
        </p:nvGrpSpPr>
        <p:grpSpPr>
          <a:xfrm>
            <a:off x="2527785" y="5091005"/>
            <a:ext cx="449941" cy="450000"/>
            <a:chOff x="13050442" y="8871148"/>
            <a:chExt cx="946509" cy="946509"/>
          </a:xfrm>
        </p:grpSpPr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129FB5BB-BE04-C7ED-395D-65A31785D2E9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4530348-94AC-A032-D2DB-DA749BC0E987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77DDBCEF-016D-02BC-8B40-9C846596B582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4D57880-DE84-3242-8E72-96E7A33F9B2B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2171310-189D-2DEB-3BCA-DB8D4658DFD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606204" y="2408211"/>
            <a:ext cx="293103" cy="19151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2A22392-EFD1-C643-0483-B53318456C1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617263" y="3042432"/>
            <a:ext cx="270984" cy="3290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EF76FC7-D30E-11E3-4A44-7FA0FED350E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2617293" y="3782478"/>
            <a:ext cx="270924" cy="25502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B0FC3DF-BE47-4509-4691-7932FD1C526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588002" y="4496685"/>
            <a:ext cx="329506" cy="232623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DB46B84-01B2-505B-3A01-ADE96E10DC2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636134" y="5873216"/>
            <a:ext cx="233243" cy="291592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1EB28B2-E0D5-231C-0F8A-11B70A374C5F}"/>
              </a:ext>
            </a:extLst>
          </p:cNvPr>
          <p:cNvGrpSpPr/>
          <p:nvPr userDrawn="1"/>
        </p:nvGrpSpPr>
        <p:grpSpPr>
          <a:xfrm>
            <a:off x="5207484" y="3684988"/>
            <a:ext cx="449941" cy="450000"/>
            <a:chOff x="17104435" y="6891770"/>
            <a:chExt cx="1440000" cy="144000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9E09CD15-51ED-CD4B-DA05-D8D6A55F926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D4D69014-63C0-94D7-8973-4E0795B2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C0DAC81-26F9-A072-7F7C-E69EB4C5B89A}"/>
              </a:ext>
            </a:extLst>
          </p:cNvPr>
          <p:cNvGrpSpPr/>
          <p:nvPr userDrawn="1"/>
        </p:nvGrpSpPr>
        <p:grpSpPr>
          <a:xfrm>
            <a:off x="5207484" y="2278971"/>
            <a:ext cx="449941" cy="450000"/>
            <a:chOff x="14780914" y="6891770"/>
            <a:chExt cx="1440000" cy="1440000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7986999-9631-C0AF-0245-C079729EBB76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E24924C-C345-C5A9-3261-D4C54F8B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0850F3D-6CC7-E91F-1280-9D4F1B052885}"/>
              </a:ext>
            </a:extLst>
          </p:cNvPr>
          <p:cNvGrpSpPr/>
          <p:nvPr userDrawn="1"/>
        </p:nvGrpSpPr>
        <p:grpSpPr>
          <a:xfrm>
            <a:off x="5207484" y="2981979"/>
            <a:ext cx="449941" cy="450000"/>
            <a:chOff x="14030453" y="8625567"/>
            <a:chExt cx="1440000" cy="1440000"/>
          </a:xfrm>
        </p:grpSpPr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8161C68F-0BF6-E1B1-68A5-ED414AC4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DD43FBD6-1BA8-03DB-EC92-250548C93A4E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0A004DB-E862-94FB-3C79-C0CB6CCB3F03}"/>
              </a:ext>
            </a:extLst>
          </p:cNvPr>
          <p:cNvGrpSpPr/>
          <p:nvPr userDrawn="1"/>
        </p:nvGrpSpPr>
        <p:grpSpPr>
          <a:xfrm>
            <a:off x="5207484" y="4387996"/>
            <a:ext cx="449941" cy="450000"/>
            <a:chOff x="16032673" y="8625567"/>
            <a:chExt cx="1440000" cy="1440000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3995CFC8-C4D8-D4AD-BB0D-76F1F783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9E3119A-6B85-5B18-B9BD-6FF073A94255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D35F5C5-450F-FCD7-3B86-E9622D105CEE}"/>
              </a:ext>
            </a:extLst>
          </p:cNvPr>
          <p:cNvGrpSpPr/>
          <p:nvPr userDrawn="1"/>
        </p:nvGrpSpPr>
        <p:grpSpPr>
          <a:xfrm>
            <a:off x="5207484" y="5794012"/>
            <a:ext cx="449941" cy="450000"/>
            <a:chOff x="14720471" y="7311893"/>
            <a:chExt cx="810000" cy="810000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2D01C435-01CA-F694-C936-601902B837E2}"/>
                </a:ext>
              </a:extLst>
            </p:cNvPr>
            <p:cNvSpPr/>
            <p:nvPr/>
          </p:nvSpPr>
          <p:spPr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1A6DCC47-1229-B5DD-3CEB-915CFD8DB4D8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8A5857EA-54F4-8C92-77A2-656DE6799E53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9EE60BB4-AC68-7E92-469C-01B90FFB5DE4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3CE2A4DE-C464-9CC2-4C5A-81D2FD3677CA}"/>
              </a:ext>
            </a:extLst>
          </p:cNvPr>
          <p:cNvGrpSpPr/>
          <p:nvPr userDrawn="1"/>
        </p:nvGrpSpPr>
        <p:grpSpPr>
          <a:xfrm>
            <a:off x="5207484" y="5091005"/>
            <a:ext cx="449941" cy="450000"/>
            <a:chOff x="14693106" y="6504339"/>
            <a:chExt cx="900000" cy="900000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666E4EFF-7355-C79C-ADA5-79BC1C5F22BB}"/>
                </a:ext>
              </a:extLst>
            </p:cNvPr>
            <p:cNvSpPr/>
            <p:nvPr userDrawn="1"/>
          </p:nvSpPr>
          <p:spPr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EA9C1C72-2BC9-7108-E514-2598647EBA94}"/>
                </a:ext>
              </a:extLst>
            </p:cNvPr>
            <p:cNvGrpSpPr/>
            <p:nvPr userDrawn="1"/>
          </p:nvGrpSpPr>
          <p:grpSpPr>
            <a:xfrm>
              <a:off x="14870687" y="6646481"/>
              <a:ext cx="544839" cy="615717"/>
              <a:chOff x="14857167" y="2618468"/>
              <a:chExt cx="859616" cy="971444"/>
            </a:xfrm>
          </p:grpSpPr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id="{854B9382-CE17-FF97-E4E1-35644B019B56}"/>
                  </a:ext>
                </a:extLst>
              </p:cNvPr>
              <p:cNvSpPr/>
              <p:nvPr/>
            </p:nvSpPr>
            <p:spPr>
              <a:xfrm>
                <a:off x="14857167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id="{13A99980-9A36-94C8-D54E-57797087E6EC}"/>
                  </a:ext>
                </a:extLst>
              </p:cNvPr>
              <p:cNvSpPr/>
              <p:nvPr/>
            </p:nvSpPr>
            <p:spPr>
              <a:xfrm>
                <a:off x="15135279" y="3432381"/>
                <a:ext cx="303394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08EB5CD-1836-872D-19FE-4B7F19B8D15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4628322" y="3766608"/>
            <a:ext cx="261316" cy="28675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AC63840-18CC-4374-E491-0437AE2B2EF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4594849" y="2356059"/>
            <a:ext cx="277860" cy="295825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3364463-A41B-3969-7BB4-303D85AEE5C5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4601171" y="3081722"/>
            <a:ext cx="265216" cy="25051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84D811C-444F-7ED0-395F-4DB3E700E6D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4586947" y="4507040"/>
            <a:ext cx="293664" cy="211912"/>
          </a:xfrm>
          <a:prstGeom prst="rect">
            <a:avLst/>
          </a:prstGeom>
        </p:spPr>
      </p:pic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E839849A-01C6-A5EE-9604-47FE4C157B5C}"/>
              </a:ext>
            </a:extLst>
          </p:cNvPr>
          <p:cNvGrpSpPr/>
          <p:nvPr userDrawn="1"/>
        </p:nvGrpSpPr>
        <p:grpSpPr>
          <a:xfrm>
            <a:off x="4621294" y="6006512"/>
            <a:ext cx="224971" cy="25000"/>
            <a:chOff x="14922971" y="7694393"/>
            <a:chExt cx="405000" cy="45000"/>
          </a:xfrm>
        </p:grpSpPr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4E91702F-C56F-68DF-724F-985985A31882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309DA54-13DE-D4F0-2964-3705BE7E5EC6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D12CFF6C-3CBF-8420-A36F-B40D140A6619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1460BF33-0AF6-AE38-9495-625BFB7654D0}"/>
              </a:ext>
            </a:extLst>
          </p:cNvPr>
          <p:cNvGrpSpPr/>
          <p:nvPr userDrawn="1"/>
        </p:nvGrpSpPr>
        <p:grpSpPr>
          <a:xfrm>
            <a:off x="4597588" y="5162076"/>
            <a:ext cx="272384" cy="307859"/>
            <a:chOff x="14857167" y="2618468"/>
            <a:chExt cx="859616" cy="971444"/>
          </a:xfrm>
        </p:grpSpPr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3B3D3380-0042-75B2-EABC-A177A48A40B9}"/>
                </a:ext>
              </a:extLst>
            </p:cNvPr>
            <p:cNvSpPr/>
            <p:nvPr/>
          </p:nvSpPr>
          <p:spPr>
            <a:xfrm>
              <a:off x="14857167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DBE9EE9-427F-64EB-A0B9-EDC0443642C5}"/>
                </a:ext>
              </a:extLst>
            </p:cNvPr>
            <p:cNvSpPr/>
            <p:nvPr/>
          </p:nvSpPr>
          <p:spPr>
            <a:xfrm>
              <a:off x="15135279" y="3432381"/>
              <a:ext cx="303394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51B223E-059C-5505-334D-8038E0BC6F0B}"/>
              </a:ext>
            </a:extLst>
          </p:cNvPr>
          <p:cNvGrpSpPr/>
          <p:nvPr userDrawn="1"/>
        </p:nvGrpSpPr>
        <p:grpSpPr>
          <a:xfrm>
            <a:off x="1245436" y="2278971"/>
            <a:ext cx="449941" cy="450000"/>
            <a:chOff x="2237196" y="2392685"/>
            <a:chExt cx="900000" cy="900000"/>
          </a:xfrm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D87364F5-66D8-06F7-8A9E-AB14F9A971F5}"/>
                </a:ext>
              </a:extLst>
            </p:cNvPr>
            <p:cNvSpPr/>
            <p:nvPr/>
          </p:nvSpPr>
          <p:spPr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3433F252-689F-7CF4-6EA0-AB4375F9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p:blipFill>
          <p:spPr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54BE74A7-771A-51A6-44D1-93780F4B82C8}"/>
              </a:ext>
            </a:extLst>
          </p:cNvPr>
          <p:cNvGrpSpPr/>
          <p:nvPr userDrawn="1"/>
        </p:nvGrpSpPr>
        <p:grpSpPr>
          <a:xfrm>
            <a:off x="1245436" y="2981979"/>
            <a:ext cx="449941" cy="450000"/>
            <a:chOff x="2771013" y="3798702"/>
            <a:chExt cx="900000" cy="900000"/>
          </a:xfrm>
        </p:grpSpPr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9DE5B3B2-ED89-2A05-27E5-D475A94F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3020556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CA155377-A145-EC1A-CD93-6FEF596FAD22}"/>
                </a:ext>
              </a:extLst>
            </p:cNvPr>
            <p:cNvSpPr/>
            <p:nvPr/>
          </p:nvSpPr>
          <p:spPr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B064824-4822-6ADC-B2E1-39D1453AF214}"/>
              </a:ext>
            </a:extLst>
          </p:cNvPr>
          <p:cNvGrpSpPr/>
          <p:nvPr userDrawn="1"/>
        </p:nvGrpSpPr>
        <p:grpSpPr>
          <a:xfrm>
            <a:off x="1245436" y="3684988"/>
            <a:ext cx="449941" cy="450000"/>
            <a:chOff x="2771013" y="5204719"/>
            <a:chExt cx="900000" cy="900000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619F729E-1BF5-1F56-E6A7-870A1F25195A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CBAEBE0C-0FEA-46C8-99CA-A58DB4DC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3EE0EBE0-2EAD-04F9-A30F-603E074E7FBE}"/>
              </a:ext>
            </a:extLst>
          </p:cNvPr>
          <p:cNvGrpSpPr/>
          <p:nvPr userDrawn="1"/>
        </p:nvGrpSpPr>
        <p:grpSpPr>
          <a:xfrm>
            <a:off x="1245436" y="4387996"/>
            <a:ext cx="449941" cy="450000"/>
            <a:chOff x="2771013" y="6610736"/>
            <a:chExt cx="900000" cy="900000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8DFC8FC5-6DA8-F1C1-2CB8-A59D9B8BA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xmlns="" r:embed="rId39"/>
                </a:ext>
              </a:extLst>
            </a:blip>
            <a:stretch>
              <a:fillRect/>
            </a:stretch>
          </p:blipFill>
          <p:spPr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9A84E803-F86A-E035-2E85-EB8150B03DD3}"/>
                </a:ext>
              </a:extLst>
            </p:cNvPr>
            <p:cNvSpPr/>
            <p:nvPr/>
          </p:nvSpPr>
          <p:spPr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E8D4BA3C-E03B-E316-7319-80457905B289}"/>
              </a:ext>
            </a:extLst>
          </p:cNvPr>
          <p:cNvGrpSpPr/>
          <p:nvPr userDrawn="1"/>
        </p:nvGrpSpPr>
        <p:grpSpPr>
          <a:xfrm>
            <a:off x="1245436" y="5091005"/>
            <a:ext cx="449941" cy="450000"/>
            <a:chOff x="2771013" y="8016753"/>
            <a:chExt cx="900000" cy="900000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3FD85FEF-7F9A-4C56-5A82-1ACF3983F9FD}"/>
                </a:ext>
              </a:extLst>
            </p:cNvPr>
            <p:cNvSpPr/>
            <p:nvPr/>
          </p:nvSpPr>
          <p:spPr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7B99F8E5-C1D7-23D9-7A18-D8F38A34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p:blipFill>
          <p:spPr>
            <a:xfrm>
              <a:off x="2953795" y="8241992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FA6E9B9-37D4-305F-2C98-6B27C7EBDC54}"/>
              </a:ext>
            </a:extLst>
          </p:cNvPr>
          <p:cNvGrpSpPr/>
          <p:nvPr userDrawn="1"/>
        </p:nvGrpSpPr>
        <p:grpSpPr>
          <a:xfrm>
            <a:off x="1245436" y="5794012"/>
            <a:ext cx="449941" cy="450000"/>
            <a:chOff x="2771013" y="9422768"/>
            <a:chExt cx="900000" cy="900000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4A78CEE5-2A0A-8E7B-7C93-D75E90B6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p:blipFill>
          <p:spPr>
            <a:xfrm>
              <a:off x="2888212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1A896CB-6841-5F9C-90DE-BFAF9353AF6F}"/>
                </a:ext>
              </a:extLst>
            </p:cNvPr>
            <p:cNvSpPr/>
            <p:nvPr/>
          </p:nvSpPr>
          <p:spPr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3B5F45E2-C556-56B8-FE60-73BBEFD9036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08437" y="2382527"/>
            <a:ext cx="331166" cy="242887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DF1F8C6D-BE69-E293-8A8F-485353A8AA5D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673804" y="3058862"/>
            <a:ext cx="200431" cy="311822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3F0B2B08-C298-7B68-F0CB-035C5524054F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704412" y="3752261"/>
            <a:ext cx="218324" cy="320845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AF979723-BEF2-C42B-74A1-8C627F961AC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609975" y="4451391"/>
            <a:ext cx="328090" cy="307625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D97F8F4C-8F7E-F74C-1B72-C328A9E350EB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640428" y="5203624"/>
            <a:ext cx="267184" cy="235153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F861207E-8DEB-D113-447C-1592DBDFA47D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07641" y="5895655"/>
            <a:ext cx="332758" cy="288428"/>
          </a:xfrm>
          <a:prstGeom prst="rect">
            <a:avLst/>
          </a:prstGeom>
        </p:spPr>
      </p:pic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61E595BD-D55A-990F-9297-ED266ABE4685}"/>
              </a:ext>
            </a:extLst>
          </p:cNvPr>
          <p:cNvGrpSpPr/>
          <p:nvPr userDrawn="1"/>
        </p:nvGrpSpPr>
        <p:grpSpPr>
          <a:xfrm>
            <a:off x="6489833" y="2278971"/>
            <a:ext cx="449941" cy="450000"/>
            <a:chOff x="12727355" y="2392685"/>
            <a:chExt cx="900000" cy="900000"/>
          </a:xfrm>
        </p:grpSpPr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E851EF0A-9E9E-F031-177B-05BC04035466}"/>
                </a:ext>
              </a:extLst>
            </p:cNvPr>
            <p:cNvSpPr/>
            <p:nvPr/>
          </p:nvSpPr>
          <p:spPr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3F4EE721-5EBD-26BA-3936-2EF0CD709D20}"/>
                </a:ext>
              </a:extLst>
            </p:cNvPr>
            <p:cNvSpPr/>
            <p:nvPr/>
          </p:nvSpPr>
          <p:spPr>
            <a:xfrm>
              <a:off x="13296327" y="2408597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9B40FCA0-86E5-C2F8-AFB4-80294A393ECF}"/>
              </a:ext>
            </a:extLst>
          </p:cNvPr>
          <p:cNvGrpSpPr/>
          <p:nvPr userDrawn="1"/>
        </p:nvGrpSpPr>
        <p:grpSpPr>
          <a:xfrm>
            <a:off x="7188508" y="2278971"/>
            <a:ext cx="449941" cy="450000"/>
            <a:chOff x="14693106" y="4815321"/>
            <a:chExt cx="900000" cy="900000"/>
          </a:xfrm>
        </p:grpSpPr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506D17B4-3F37-1BF5-D480-A8A55E512EDD}"/>
                </a:ext>
              </a:extLst>
            </p:cNvPr>
            <p:cNvSpPr/>
            <p:nvPr/>
          </p:nvSpPr>
          <p:spPr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2873C4AC-2839-9791-C68A-64F94FC155D3}"/>
                </a:ext>
              </a:extLst>
            </p:cNvPr>
            <p:cNvSpPr/>
            <p:nvPr/>
          </p:nvSpPr>
          <p:spPr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CC8E0D0D-0309-3300-F602-3B7839B736D9}"/>
              </a:ext>
            </a:extLst>
          </p:cNvPr>
          <p:cNvGrpSpPr/>
          <p:nvPr userDrawn="1"/>
        </p:nvGrpSpPr>
        <p:grpSpPr>
          <a:xfrm>
            <a:off x="7188508" y="2981979"/>
            <a:ext cx="449941" cy="450000"/>
            <a:chOff x="14124888" y="3798702"/>
            <a:chExt cx="900000" cy="900000"/>
          </a:xfrm>
        </p:grpSpPr>
        <p:pic>
          <p:nvPicPr>
            <p:cNvPr id="97" name="Рисунок 96">
              <a:extLst>
                <a:ext uri="{FF2B5EF4-FFF2-40B4-BE49-F238E27FC236}">
                  <a16:creationId xmlns:a16="http://schemas.microsoft.com/office/drawing/2014/main" id="{7FEA25F9-7DE7-5458-0B85-7618F129AD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xmlns="" r:embed="rId45"/>
                </a:ext>
              </a:extLst>
            </a:blip>
            <a:stretch>
              <a:fillRect/>
            </a:stretch>
          </p:blipFill>
          <p:spPr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23FA39CE-DA53-B04E-D6C8-57B90D529920}"/>
                </a:ext>
              </a:extLst>
            </p:cNvPr>
            <p:cNvSpPr/>
            <p:nvPr/>
          </p:nvSpPr>
          <p:spPr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F254AE92-7107-AED7-C318-A9DF3EE78B33}"/>
              </a:ext>
            </a:extLst>
          </p:cNvPr>
          <p:cNvGrpSpPr/>
          <p:nvPr userDrawn="1"/>
        </p:nvGrpSpPr>
        <p:grpSpPr>
          <a:xfrm>
            <a:off x="7188508" y="3684988"/>
            <a:ext cx="449941" cy="450000"/>
            <a:chOff x="14124888" y="5204719"/>
            <a:chExt cx="900000" cy="900000"/>
          </a:xfrm>
        </p:grpSpPr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03F5A9DB-4294-3BA5-EC88-2EE485DFD5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xmlns="" r:embed="rId47"/>
                </a:ext>
              </a:extLst>
            </a:blip>
            <a:stretch>
              <a:fillRect/>
            </a:stretch>
          </p:blipFill>
          <p:spPr>
            <a:xfrm>
              <a:off x="14280336" y="5339127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63451C67-1C8E-6CAB-D377-47C3C71BBEF6}"/>
                </a:ext>
              </a:extLst>
            </p:cNvPr>
            <p:cNvSpPr/>
            <p:nvPr/>
          </p:nvSpPr>
          <p:spPr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7E68B9C9-E7E4-2422-95C3-796C26861420}"/>
              </a:ext>
            </a:extLst>
          </p:cNvPr>
          <p:cNvGrpSpPr/>
          <p:nvPr userDrawn="1"/>
        </p:nvGrpSpPr>
        <p:grpSpPr>
          <a:xfrm>
            <a:off x="7188508" y="4387996"/>
            <a:ext cx="449941" cy="450000"/>
            <a:chOff x="14124888" y="6610736"/>
            <a:chExt cx="900000" cy="900000"/>
          </a:xfrm>
        </p:grpSpPr>
        <p:sp>
          <p:nvSpPr>
            <p:cNvPr id="103" name="Рисунок 26">
              <a:extLst>
                <a:ext uri="{FF2B5EF4-FFF2-40B4-BE49-F238E27FC236}">
                  <a16:creationId xmlns:a16="http://schemas.microsoft.com/office/drawing/2014/main" id="{6AA10A03-F0DE-BA56-E035-D5520384F197}"/>
                </a:ext>
              </a:extLst>
            </p:cNvPr>
            <p:cNvSpPr/>
            <p:nvPr/>
          </p:nvSpPr>
          <p:spPr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691EC837-0148-9FD4-DF33-0736C3EE25AE}"/>
                </a:ext>
              </a:extLst>
            </p:cNvPr>
            <p:cNvSpPr/>
            <p:nvPr/>
          </p:nvSpPr>
          <p:spPr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0C16016F-BFA5-64DA-442C-D7FE9BB6C102}"/>
              </a:ext>
            </a:extLst>
          </p:cNvPr>
          <p:cNvGrpSpPr/>
          <p:nvPr userDrawn="1"/>
        </p:nvGrpSpPr>
        <p:grpSpPr>
          <a:xfrm>
            <a:off x="7188508" y="5091005"/>
            <a:ext cx="449941" cy="450000"/>
            <a:chOff x="14124888" y="8016753"/>
            <a:chExt cx="900000" cy="900000"/>
          </a:xfrm>
        </p:grpSpPr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65B2D7D7-6EA4-1876-F8A9-65ED45F96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xmlns="" r:embed="rId49"/>
                </a:ext>
              </a:extLst>
            </a:blip>
            <a:stretch>
              <a:fillRect/>
            </a:stretch>
          </p:blipFill>
          <p:spPr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513A064-37CC-3A0B-04AE-1397754AA737}"/>
                </a:ext>
              </a:extLst>
            </p:cNvPr>
            <p:cNvSpPr/>
            <p:nvPr/>
          </p:nvSpPr>
          <p:spPr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4AB455F5-A4C1-687D-3BE0-7A9C3978AA6D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6559786" y="3082950"/>
            <a:ext cx="310034" cy="24806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55AE8F44-ECCD-90AB-9D60-F5F32E7052C1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6567547" y="3752192"/>
            <a:ext cx="294514" cy="315592"/>
          </a:xfrm>
          <a:prstGeom prst="rect">
            <a:avLst/>
          </a:prstGeom>
        </p:spPr>
      </p:pic>
      <p:sp>
        <p:nvSpPr>
          <p:cNvPr id="110" name="Рисунок 26">
            <a:extLst>
              <a:ext uri="{FF2B5EF4-FFF2-40B4-BE49-F238E27FC236}">
                <a16:creationId xmlns:a16="http://schemas.microsoft.com/office/drawing/2014/main" id="{83F7699B-D82E-0ECE-9314-7A5DF3783437}"/>
              </a:ext>
            </a:extLst>
          </p:cNvPr>
          <p:cNvSpPr/>
          <p:nvPr userDrawn="1"/>
        </p:nvSpPr>
        <p:spPr>
          <a:xfrm>
            <a:off x="6617527" y="4485503"/>
            <a:ext cx="194553" cy="262330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AC362EA2-8912-EB0A-8EE4-E576D7E07D35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592052" y="5152316"/>
            <a:ext cx="245502" cy="327379"/>
          </a:xfrm>
          <a:prstGeom prst="rect">
            <a:avLst/>
          </a:prstGeom>
        </p:spPr>
      </p:pic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7D5BE434-E2F9-D5D0-A4B7-D49016638103}"/>
              </a:ext>
            </a:extLst>
          </p:cNvPr>
          <p:cNvGrpSpPr/>
          <p:nvPr userDrawn="1"/>
        </p:nvGrpSpPr>
        <p:grpSpPr>
          <a:xfrm>
            <a:off x="7188508" y="5794012"/>
            <a:ext cx="449941" cy="450000"/>
            <a:chOff x="839608" y="7340770"/>
            <a:chExt cx="918854" cy="918854"/>
          </a:xfrm>
        </p:grpSpPr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D4FB221E-A806-6A1F-9DA8-2245EEF3811B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00999B21-ADA5-BEE6-A5F3-17E1B0A3E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9C690698-667D-EE2B-4079-E9E39B5858C5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6595209" y="5926951"/>
            <a:ext cx="241372" cy="18412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A577A42-F360-92D3-2175-C0199512768C}"/>
              </a:ext>
            </a:extLst>
          </p:cNvPr>
          <p:cNvSpPr txBox="1"/>
          <p:nvPr userDrawn="1"/>
        </p:nvSpPr>
        <p:spPr>
          <a:xfrm>
            <a:off x="6489833" y="1166304"/>
            <a:ext cx="5489654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иконка используется без окружности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внутренней части не 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темной или светлой заливке</a:t>
            </a:r>
          </a:p>
        </p:txBody>
      </p:sp>
    </p:spTree>
    <p:extLst>
      <p:ext uri="{BB962C8B-B14F-4D97-AF65-F5344CB8AC3E}">
        <p14:creationId xmlns:p14="http://schemas.microsoft.com/office/powerpoint/2010/main" val="1046565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EF690-431A-43D5-4D30-6C214784660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ct val="0"/>
              </a:spcBef>
              <a:defRPr sz="7500" b="1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Линейная графика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FB4B2B1D-0494-F088-5D35-884906CFCE7B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линейных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0F070D9-841E-51C8-D64F-4CB3D730A3DD}"/>
              </a:ext>
            </a:extLst>
          </p:cNvPr>
          <p:cNvGrpSpPr/>
          <p:nvPr userDrawn="1"/>
        </p:nvGrpSpPr>
        <p:grpSpPr>
          <a:xfrm>
            <a:off x="8180647" y="4198045"/>
            <a:ext cx="2992285" cy="1814700"/>
            <a:chOff x="16363423" y="8396089"/>
            <a:chExt cx="5985349" cy="362940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4DCB7E4-0461-1043-1B31-7414BC3A6E45}"/>
                </a:ext>
              </a:extLst>
            </p:cNvPr>
            <p:cNvSpPr/>
            <p:nvPr/>
          </p:nvSpPr>
          <p:spPr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9F1BBD59-C538-F7EA-76F3-592537EB5A31}"/>
                </a:ext>
              </a:extLst>
            </p:cNvPr>
            <p:cNvSpPr/>
            <p:nvPr/>
          </p:nvSpPr>
          <p:spPr>
            <a:xfrm>
              <a:off x="18180412" y="10210790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AED096A4-DD3A-11C7-8AF8-BE690CC36283}"/>
                </a:ext>
              </a:extLst>
            </p:cNvPr>
            <p:cNvSpPr/>
            <p:nvPr/>
          </p:nvSpPr>
          <p:spPr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C2B0069E-8C54-D8D1-2B73-C6B756A6F607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9A0FC80-9F21-9F01-0C68-540669E9C5E1}"/>
                </a:ext>
              </a:extLst>
            </p:cNvPr>
            <p:cNvSpPr/>
            <p:nvPr/>
          </p:nvSpPr>
          <p:spPr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30282F9-6169-B2FD-9E94-8B47707910FD}"/>
                </a:ext>
              </a:extLst>
            </p:cNvPr>
            <p:cNvSpPr/>
            <p:nvPr/>
          </p:nvSpPr>
          <p:spPr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FEEC063-F114-F51D-5754-FC71B751324F}"/>
                </a:ext>
              </a:extLst>
            </p:cNvPr>
            <p:cNvSpPr/>
            <p:nvPr/>
          </p:nvSpPr>
          <p:spPr>
            <a:xfrm>
              <a:off x="20745637" y="9143257"/>
              <a:ext cx="1175665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F2853D6-9745-644D-C0ED-31CF7354254D}"/>
                </a:ext>
              </a:extLst>
            </p:cNvPr>
            <p:cNvSpPr/>
            <p:nvPr/>
          </p:nvSpPr>
          <p:spPr>
            <a:xfrm>
              <a:off x="17325414" y="10210790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30605D0-90E5-E7FF-4374-D720E7EC8DC1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B615708-3482-F037-5F26-3C3AE72689EF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C2EF2C00-EA38-CF33-A567-3F409780DA6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A3194FA-3554-8DFB-3DC7-388E623E291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32F8614-1E0E-E35C-06B9-F6DAA4F1C28B}"/>
              </a:ext>
            </a:extLst>
          </p:cNvPr>
          <p:cNvGrpSpPr/>
          <p:nvPr userDrawn="1"/>
        </p:nvGrpSpPr>
        <p:grpSpPr>
          <a:xfrm>
            <a:off x="4778877" y="4003103"/>
            <a:ext cx="2407717" cy="2203277"/>
            <a:chOff x="9558999" y="8006206"/>
            <a:chExt cx="4816061" cy="4406553"/>
          </a:xfrm>
        </p:grpSpPr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85C081-02E9-8CA3-24D4-BEE919AA978C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5864C59-C812-577B-907C-9FED01506431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BF30FAF-B698-2AB0-2EE8-69515C4C9941}"/>
                </a:ext>
              </a:extLst>
            </p:cNvPr>
            <p:cNvSpPr/>
            <p:nvPr/>
          </p:nvSpPr>
          <p:spPr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A334DA5-30A7-491D-22CD-D9DEF8C987FE}"/>
                </a:ext>
              </a:extLst>
            </p:cNvPr>
            <p:cNvSpPr/>
            <p:nvPr/>
          </p:nvSpPr>
          <p:spPr>
            <a:xfrm>
              <a:off x="13458699" y="8347109"/>
              <a:ext cx="437635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7910B4F-7148-2CCB-E042-254F8A78A163}"/>
                </a:ext>
              </a:extLst>
            </p:cNvPr>
            <p:cNvSpPr/>
            <p:nvPr/>
          </p:nvSpPr>
          <p:spPr>
            <a:xfrm>
              <a:off x="9558999" y="10209427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5AC67C0-557A-7741-AE9B-D2AB1F7797B6}"/>
                </a:ext>
              </a:extLst>
            </p:cNvPr>
            <p:cNvSpPr/>
            <p:nvPr/>
          </p:nvSpPr>
          <p:spPr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257006-33BA-E9BE-1237-893BB9CA3F2A}"/>
                </a:ext>
              </a:extLst>
            </p:cNvPr>
            <p:cNvSpPr/>
            <p:nvPr/>
          </p:nvSpPr>
          <p:spPr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07AE772-AFD6-9A58-EE1A-EFCA8DABB8C3}"/>
              </a:ext>
            </a:extLst>
          </p:cNvPr>
          <p:cNvGrpSpPr/>
          <p:nvPr userDrawn="1"/>
        </p:nvGrpSpPr>
        <p:grpSpPr>
          <a:xfrm>
            <a:off x="1162903" y="3914901"/>
            <a:ext cx="2407717" cy="2381183"/>
            <a:chOff x="2326109" y="7829802"/>
            <a:chExt cx="4816061" cy="4762366"/>
          </a:xfrm>
        </p:grpSpPr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E3A0AD2-A9EB-383A-1E87-F83476B7C0C3}"/>
                </a:ext>
              </a:extLst>
            </p:cNvPr>
            <p:cNvSpPr/>
            <p:nvPr/>
          </p:nvSpPr>
          <p:spPr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33225569-5831-C109-9949-73F5D896DF2A}"/>
                </a:ext>
              </a:extLst>
            </p:cNvPr>
            <p:cNvSpPr/>
            <p:nvPr/>
          </p:nvSpPr>
          <p:spPr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18866E0-18F6-8A75-7635-800CA2053E03}"/>
                </a:ext>
              </a:extLst>
            </p:cNvPr>
            <p:cNvSpPr/>
            <p:nvPr/>
          </p:nvSpPr>
          <p:spPr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26121C4E-0950-6598-F481-71E64CAA54CC}"/>
                </a:ext>
              </a:extLst>
            </p:cNvPr>
            <p:cNvSpPr/>
            <p:nvPr/>
          </p:nvSpPr>
          <p:spPr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9E6A083-5E6B-7891-226C-4D6C5EF31040}"/>
                </a:ext>
              </a:extLst>
            </p:cNvPr>
            <p:cNvSpPr/>
            <p:nvPr/>
          </p:nvSpPr>
          <p:spPr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9793BDB7-FB75-295E-389E-8D2DD035903D}"/>
                </a:ext>
              </a:extLst>
            </p:cNvPr>
            <p:cNvSpPr/>
            <p:nvPr/>
          </p:nvSpPr>
          <p:spPr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F9712524-606E-61E4-F909-4A101E9E6B5C}"/>
                </a:ext>
              </a:extLst>
            </p:cNvPr>
            <p:cNvSpPr/>
            <p:nvPr/>
          </p:nvSpPr>
          <p:spPr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1B26A99-1242-BE5D-0796-43C4EA4D8A88}"/>
              </a:ext>
            </a:extLst>
          </p:cNvPr>
          <p:cNvGrpSpPr/>
          <p:nvPr userDrawn="1"/>
        </p:nvGrpSpPr>
        <p:grpSpPr>
          <a:xfrm>
            <a:off x="7769031" y="2031628"/>
            <a:ext cx="3814163" cy="1503119"/>
            <a:chOff x="15540085" y="4063256"/>
            <a:chExt cx="7629320" cy="3006238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1C7324A-731C-912F-098C-8FE28D05C010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6BA930B-9F7D-C01A-1020-65C4EE94716A}"/>
                </a:ext>
              </a:extLst>
            </p:cNvPr>
            <p:cNvSpPr/>
            <p:nvPr/>
          </p:nvSpPr>
          <p:spPr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95D737D-C9F9-A792-1782-3BDDF4BBB485}"/>
                </a:ext>
              </a:extLst>
            </p:cNvPr>
            <p:cNvSpPr/>
            <p:nvPr/>
          </p:nvSpPr>
          <p:spPr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C7F7CEA6-46F5-E26D-5810-433ADC5AE28C}"/>
                </a:ext>
              </a:extLst>
            </p:cNvPr>
            <p:cNvSpPr/>
            <p:nvPr/>
          </p:nvSpPr>
          <p:spPr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7BFE34B-13E4-EE6F-C8FB-F162E905016D}"/>
                </a:ext>
              </a:extLst>
            </p:cNvPr>
            <p:cNvSpPr/>
            <p:nvPr/>
          </p:nvSpPr>
          <p:spPr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D7F9D1F3-5665-6366-DAB1-B44E06791111}"/>
                </a:ext>
              </a:extLst>
            </p:cNvPr>
            <p:cNvSpPr/>
            <p:nvPr/>
          </p:nvSpPr>
          <p:spPr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A8F22BDC-96AD-A879-C697-6FD61BAE5808}"/>
                </a:ext>
              </a:extLst>
            </p:cNvPr>
            <p:cNvSpPr/>
            <p:nvPr/>
          </p:nvSpPr>
          <p:spPr>
            <a:xfrm>
              <a:off x="16366225" y="4063256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2B128F2-4F9D-70AF-E8BD-8E6BB25D85AD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05832E28-8711-3739-107C-5A34F89BE8CC}"/>
                </a:ext>
              </a:extLst>
            </p:cNvPr>
            <p:cNvSpPr/>
            <p:nvPr/>
          </p:nvSpPr>
          <p:spPr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BA979D4-CC03-FB08-3659-C98BE33D97FA}"/>
                </a:ext>
              </a:extLst>
            </p:cNvPr>
            <p:cNvSpPr/>
            <p:nvPr/>
          </p:nvSpPr>
          <p:spPr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FA13F4A2-FA26-9A47-0AD5-39D018D48DE8}"/>
                </a:ext>
              </a:extLst>
            </p:cNvPr>
            <p:cNvSpPr/>
            <p:nvPr/>
          </p:nvSpPr>
          <p:spPr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B5715985-F7EB-D726-2AD8-E35D71A3CAE7}"/>
                </a:ext>
              </a:extLst>
            </p:cNvPr>
            <p:cNvSpPr/>
            <p:nvPr/>
          </p:nvSpPr>
          <p:spPr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B18FCC32-B143-BF3E-77A6-893142CE3DA5}"/>
                </a:ext>
              </a:extLst>
            </p:cNvPr>
            <p:cNvSpPr/>
            <p:nvPr/>
          </p:nvSpPr>
          <p:spPr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A5C7C0C8-D7A5-7C64-D8E6-044CBEF7D5EC}"/>
                </a:ext>
              </a:extLst>
            </p:cNvPr>
            <p:cNvSpPr/>
            <p:nvPr/>
          </p:nvSpPr>
          <p:spPr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BFEB096-80C4-D455-BD99-E352ABD92430}"/>
                </a:ext>
              </a:extLst>
            </p:cNvPr>
            <p:cNvSpPr/>
            <p:nvPr/>
          </p:nvSpPr>
          <p:spPr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4C5F540-1888-2059-D3BE-FCA11B1508AE}"/>
                </a:ext>
              </a:extLst>
            </p:cNvPr>
            <p:cNvSpPr/>
            <p:nvPr/>
          </p:nvSpPr>
          <p:spPr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3385AA10-657E-5356-09B0-90B02E89DBF0}"/>
                </a:ext>
              </a:extLst>
            </p:cNvPr>
            <p:cNvSpPr/>
            <p:nvPr/>
          </p:nvSpPr>
          <p:spPr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CD9C0A43-80C9-1399-D277-0311A6BF716C}"/>
                </a:ext>
              </a:extLst>
            </p:cNvPr>
            <p:cNvSpPr/>
            <p:nvPr/>
          </p:nvSpPr>
          <p:spPr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4D765BF1-3789-7A87-A22A-8472AE861102}"/>
                </a:ext>
              </a:extLst>
            </p:cNvPr>
            <p:cNvSpPr/>
            <p:nvPr/>
          </p:nvSpPr>
          <p:spPr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C2C413F4-C086-60BE-714E-074B367EE4CA}"/>
              </a:ext>
            </a:extLst>
          </p:cNvPr>
          <p:cNvGrpSpPr/>
          <p:nvPr userDrawn="1"/>
        </p:nvGrpSpPr>
        <p:grpSpPr>
          <a:xfrm>
            <a:off x="4486420" y="2031659"/>
            <a:ext cx="2988589" cy="1497900"/>
            <a:chOff x="8974008" y="4063318"/>
            <a:chExt cx="5977957" cy="2995799"/>
          </a:xfrm>
        </p:grpSpPr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67D7849-3167-BC8C-E946-27863B5DD8AE}"/>
                </a:ext>
              </a:extLst>
            </p:cNvPr>
            <p:cNvSpPr/>
            <p:nvPr/>
          </p:nvSpPr>
          <p:spPr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1E18D29A-1C66-6DBA-790F-3AE7C0448B56}"/>
                </a:ext>
              </a:extLst>
            </p:cNvPr>
            <p:cNvSpPr/>
            <p:nvPr/>
          </p:nvSpPr>
          <p:spPr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38CE99C4-FF6B-305B-0E97-F6E09B9C509A}"/>
                </a:ext>
              </a:extLst>
            </p:cNvPr>
            <p:cNvSpPr/>
            <p:nvPr/>
          </p:nvSpPr>
          <p:spPr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23023D0-6EEF-5601-49CD-06E8ADFAFB84}"/>
                </a:ext>
              </a:extLst>
            </p:cNvPr>
            <p:cNvSpPr/>
            <p:nvPr/>
          </p:nvSpPr>
          <p:spPr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1502B0F-5FE7-6A1E-B9B8-7AB49D9160FB}"/>
                </a:ext>
              </a:extLst>
            </p:cNvPr>
            <p:cNvSpPr/>
            <p:nvPr/>
          </p:nvSpPr>
          <p:spPr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6E9932BC-8ADF-101D-A631-2C1A1BB8C636}"/>
                </a:ext>
              </a:extLst>
            </p:cNvPr>
            <p:cNvSpPr/>
            <p:nvPr/>
          </p:nvSpPr>
          <p:spPr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B487465-1D3C-4B9C-3DC9-3D64C5574520}"/>
                </a:ext>
              </a:extLst>
            </p:cNvPr>
            <p:cNvSpPr/>
            <p:nvPr/>
          </p:nvSpPr>
          <p:spPr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67C71DF6-F87A-3EB9-48EE-174A5240FF89}"/>
                </a:ext>
              </a:extLst>
            </p:cNvPr>
            <p:cNvSpPr/>
            <p:nvPr/>
          </p:nvSpPr>
          <p:spPr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6D18BAB-724E-5E77-CC30-14AA791F37F9}"/>
                </a:ext>
              </a:extLst>
            </p:cNvPr>
            <p:cNvSpPr/>
            <p:nvPr/>
          </p:nvSpPr>
          <p:spPr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7DEC7ECA-AA10-D4EB-D0F4-1B4EA2438C89}"/>
                </a:ext>
              </a:extLst>
            </p:cNvPr>
            <p:cNvSpPr/>
            <p:nvPr/>
          </p:nvSpPr>
          <p:spPr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C5579F2-FC89-2BA2-CA4E-D238C9E958FD}"/>
                </a:ext>
              </a:extLst>
            </p:cNvPr>
            <p:cNvSpPr/>
            <p:nvPr/>
          </p:nvSpPr>
          <p:spPr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751DA7AD-9134-E6C5-FD8A-67B50192F6D1}"/>
                </a:ext>
              </a:extLst>
            </p:cNvPr>
            <p:cNvSpPr/>
            <p:nvPr/>
          </p:nvSpPr>
          <p:spPr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D275B825-D586-6039-9FAE-9738297E3654}"/>
                </a:ext>
              </a:extLst>
            </p:cNvPr>
            <p:cNvSpPr/>
            <p:nvPr/>
          </p:nvSpPr>
          <p:spPr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F8CA72D-B46B-C00D-E8F6-C785438FE5D1}"/>
                </a:ext>
              </a:extLst>
            </p:cNvPr>
            <p:cNvSpPr/>
            <p:nvPr/>
          </p:nvSpPr>
          <p:spPr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C18083B1-806F-3920-AC89-7AA53A1FA7A9}"/>
                </a:ext>
              </a:extLst>
            </p:cNvPr>
            <p:cNvSpPr/>
            <p:nvPr/>
          </p:nvSpPr>
          <p:spPr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AD896949-65E9-2D9A-6A35-F16603D5CB7C}"/>
              </a:ext>
            </a:extLst>
          </p:cNvPr>
          <p:cNvGrpSpPr/>
          <p:nvPr userDrawn="1"/>
        </p:nvGrpSpPr>
        <p:grpSpPr>
          <a:xfrm>
            <a:off x="571547" y="2017105"/>
            <a:ext cx="3590348" cy="1529474"/>
            <a:chOff x="1143244" y="4034210"/>
            <a:chExt cx="7181630" cy="3058947"/>
          </a:xfrm>
        </p:grpSpPr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8812891-3ACF-5690-2B8F-505FC7C23FA1}"/>
                </a:ext>
              </a:extLst>
            </p:cNvPr>
            <p:cNvSpPr/>
            <p:nvPr/>
          </p:nvSpPr>
          <p:spPr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E88909F-71D5-6EDD-17B1-BC403FC32570}"/>
                </a:ext>
              </a:extLst>
            </p:cNvPr>
            <p:cNvSpPr/>
            <p:nvPr/>
          </p:nvSpPr>
          <p:spPr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25CA6590-99A0-C7B0-6561-041C8F9EB245}"/>
                </a:ext>
              </a:extLst>
            </p:cNvPr>
            <p:cNvSpPr/>
            <p:nvPr/>
          </p:nvSpPr>
          <p:spPr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9C9EF84F-DD5E-D80C-8C2F-92D4508EB504}"/>
                </a:ext>
              </a:extLst>
            </p:cNvPr>
            <p:cNvSpPr/>
            <p:nvPr/>
          </p:nvSpPr>
          <p:spPr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AE45EFF-5884-E701-C3CC-807D6D4EAD1F}"/>
                </a:ext>
              </a:extLst>
            </p:cNvPr>
            <p:cNvSpPr/>
            <p:nvPr/>
          </p:nvSpPr>
          <p:spPr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BB671090-4EEB-AC34-1489-1F5D51772E65}"/>
                </a:ext>
              </a:extLst>
            </p:cNvPr>
            <p:cNvSpPr/>
            <p:nvPr/>
          </p:nvSpPr>
          <p:spPr>
            <a:xfrm>
              <a:off x="4689434" y="4070696"/>
              <a:ext cx="3057044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55D803D1-167D-2348-AF37-D5B01C467A46}"/>
                </a:ext>
              </a:extLst>
            </p:cNvPr>
            <p:cNvSpPr/>
            <p:nvPr/>
          </p:nvSpPr>
          <p:spPr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21FB0C47-D015-CE66-8567-66ED35C0B8AE}"/>
                </a:ext>
              </a:extLst>
            </p:cNvPr>
            <p:cNvSpPr/>
            <p:nvPr/>
          </p:nvSpPr>
          <p:spPr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A14F6227-7682-C6CA-BE52-5713C5C34AEA}"/>
                </a:ext>
              </a:extLst>
            </p:cNvPr>
            <p:cNvSpPr/>
            <p:nvPr/>
          </p:nvSpPr>
          <p:spPr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99014EC1-33DC-E2B9-04FF-A1D7731679DF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475755B-997C-F465-B572-875DB8D9D7D7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BC411F08-47D5-DCA7-FDAC-703DB2FD6DD8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900A8BB-CCA6-BDC6-455E-5C2F6CDA336D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CE29BAA7-AA88-0E9B-312E-3BD4205447EA}"/>
                </a:ext>
              </a:extLst>
            </p:cNvPr>
            <p:cNvSpPr/>
            <p:nvPr/>
          </p:nvSpPr>
          <p:spPr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" name="Text 3">
            <a:extLst>
              <a:ext uri="{FF2B5EF4-FFF2-40B4-BE49-F238E27FC236}">
                <a16:creationId xmlns:a16="http://schemas.microsoft.com/office/drawing/2014/main" id="{DDB6204E-B8FB-092B-9227-28E38C0905B8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14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94347-2DCB-0F68-EABB-69BD67DEEDE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Иллюстрации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9C60165F-AC24-509F-E090-C29C7DDB4CC2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E81D792-AE5B-21FE-BF93-0DB82D27C79C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7D26CFE-F0FC-3AE7-B6D0-0F0D97E1B1F8}"/>
              </a:ext>
            </a:extLst>
          </p:cNvPr>
          <p:cNvGrpSpPr/>
          <p:nvPr userDrawn="1"/>
        </p:nvGrpSpPr>
        <p:grpSpPr>
          <a:xfrm>
            <a:off x="8796119" y="4595257"/>
            <a:ext cx="2583337" cy="1367513"/>
            <a:chOff x="17594528" y="9190514"/>
            <a:chExt cx="5167347" cy="2735025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D5291CE-855B-23FF-28C1-B41D6A4421C3}"/>
                </a:ext>
              </a:extLst>
            </p:cNvPr>
            <p:cNvSpPr/>
            <p:nvPr/>
          </p:nvSpPr>
          <p:spPr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03686F5E-0A27-2E81-46F0-27FA96E87932}"/>
                </a:ext>
              </a:extLst>
            </p:cNvPr>
            <p:cNvSpPr/>
            <p:nvPr/>
          </p:nvSpPr>
          <p:spPr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53D61D6-8A9C-C2FF-99F8-019333ECFE11}"/>
                </a:ext>
              </a:extLst>
            </p:cNvPr>
            <p:cNvSpPr/>
            <p:nvPr/>
          </p:nvSpPr>
          <p:spPr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4F44EF1-CA0F-91DD-24E3-D4BF52782875}"/>
                </a:ext>
              </a:extLst>
            </p:cNvPr>
            <p:cNvSpPr/>
            <p:nvPr/>
          </p:nvSpPr>
          <p:spPr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2DE53B2F-1B04-498C-FED9-5726C45C27A2}"/>
                </a:ext>
              </a:extLst>
            </p:cNvPr>
            <p:cNvSpPr/>
            <p:nvPr/>
          </p:nvSpPr>
          <p:spPr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9542515-4F08-E1B4-E8AB-98F4B9FBD820}"/>
                </a:ext>
              </a:extLst>
            </p:cNvPr>
            <p:cNvSpPr/>
            <p:nvPr/>
          </p:nvSpPr>
          <p:spPr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581A379-BD54-72C0-93A6-EFF2C88D56F6}"/>
                </a:ext>
              </a:extLst>
            </p:cNvPr>
            <p:cNvSpPr/>
            <p:nvPr/>
          </p:nvSpPr>
          <p:spPr>
            <a:xfrm>
              <a:off x="18458515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6595A21-0783-CD6A-0A1D-05B81F69CE37}"/>
                </a:ext>
              </a:extLst>
            </p:cNvPr>
            <p:cNvSpPr/>
            <p:nvPr/>
          </p:nvSpPr>
          <p:spPr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0E013B06-D972-DB10-9907-E5ED49C4C0E9}"/>
                </a:ext>
              </a:extLst>
            </p:cNvPr>
            <p:cNvSpPr/>
            <p:nvPr/>
          </p:nvSpPr>
          <p:spPr>
            <a:xfrm>
              <a:off x="19910231" y="10944447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E12A642-127F-5836-A846-52FA2F3BC6F3}"/>
              </a:ext>
            </a:extLst>
          </p:cNvPr>
          <p:cNvGrpSpPr/>
          <p:nvPr userDrawn="1"/>
        </p:nvGrpSpPr>
        <p:grpSpPr>
          <a:xfrm>
            <a:off x="5167100" y="1835150"/>
            <a:ext cx="1853432" cy="1993749"/>
            <a:chOff x="10335544" y="3670299"/>
            <a:chExt cx="3707347" cy="3987498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4526C53-BA86-5B9B-21B5-ACD146275B96}"/>
                </a:ext>
              </a:extLst>
            </p:cNvPr>
            <p:cNvSpPr/>
            <p:nvPr/>
          </p:nvSpPr>
          <p:spPr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0E1F832D-59DE-DC69-0FE2-40E15D4C9851}"/>
                </a:ext>
              </a:extLst>
            </p:cNvPr>
            <p:cNvSpPr/>
            <p:nvPr/>
          </p:nvSpPr>
          <p:spPr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E8FBBC2E-7901-BE98-B520-D0CE1FBF7372}"/>
                </a:ext>
              </a:extLst>
            </p:cNvPr>
            <p:cNvSpPr/>
            <p:nvPr/>
          </p:nvSpPr>
          <p:spPr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BE460-5808-C582-77DE-FD201A4843E1}"/>
                </a:ext>
              </a:extLst>
            </p:cNvPr>
            <p:cNvSpPr/>
            <p:nvPr/>
          </p:nvSpPr>
          <p:spPr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2F66DC19-D2D4-2F82-512F-E691A306EFBE}"/>
                </a:ext>
              </a:extLst>
            </p:cNvPr>
            <p:cNvSpPr/>
            <p:nvPr/>
          </p:nvSpPr>
          <p:spPr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CD28908-291B-B89A-1AFA-8AF066C5DA3C}"/>
                </a:ext>
              </a:extLst>
            </p:cNvPr>
            <p:cNvSpPr/>
            <p:nvPr/>
          </p:nvSpPr>
          <p:spPr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FE2B780-302B-A3B5-72C3-411B6120FC2D}"/>
                </a:ext>
              </a:extLst>
            </p:cNvPr>
            <p:cNvSpPr/>
            <p:nvPr/>
          </p:nvSpPr>
          <p:spPr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E411DE37-BD58-038D-EFF1-989C5A460A0A}"/>
                </a:ext>
              </a:extLst>
            </p:cNvPr>
            <p:cNvSpPr/>
            <p:nvPr/>
          </p:nvSpPr>
          <p:spPr>
            <a:xfrm>
              <a:off x="10665216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C39E992-466C-246A-46A2-54D6535EA608}"/>
                </a:ext>
              </a:extLst>
            </p:cNvPr>
            <p:cNvSpPr/>
            <p:nvPr/>
          </p:nvSpPr>
          <p:spPr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DD9C0B58-822D-6B38-9339-5BCEE93ECD63}"/>
                </a:ext>
              </a:extLst>
            </p:cNvPr>
            <p:cNvSpPr/>
            <p:nvPr/>
          </p:nvSpPr>
          <p:spPr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6952A499-71EC-B40C-443A-FC49A01634ED}"/>
                </a:ext>
              </a:extLst>
            </p:cNvPr>
            <p:cNvSpPr/>
            <p:nvPr/>
          </p:nvSpPr>
          <p:spPr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EB8E6855-A3FA-BC3E-CAA3-CBBA94B938FB}"/>
                </a:ext>
              </a:extLst>
            </p:cNvPr>
            <p:cNvSpPr/>
            <p:nvPr/>
          </p:nvSpPr>
          <p:spPr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2B7F5C90-E02D-B1DE-A624-BE9AC651E250}"/>
                </a:ext>
              </a:extLst>
            </p:cNvPr>
            <p:cNvSpPr/>
            <p:nvPr/>
          </p:nvSpPr>
          <p:spPr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42C0C7E-9DA9-DA7C-B829-F3E3E2A83E09}"/>
                </a:ext>
              </a:extLst>
            </p:cNvPr>
            <p:cNvSpPr/>
            <p:nvPr/>
          </p:nvSpPr>
          <p:spPr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04FDCF07-C1CD-0B7E-9127-F0FD21459EA8}"/>
                </a:ext>
              </a:extLst>
            </p:cNvPr>
            <p:cNvSpPr/>
            <p:nvPr/>
          </p:nvSpPr>
          <p:spPr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471A6C70-7781-7BAF-ED2B-196942B94492}"/>
                </a:ext>
              </a:extLst>
            </p:cNvPr>
            <p:cNvSpPr/>
            <p:nvPr/>
          </p:nvSpPr>
          <p:spPr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EB979244-5631-0B12-33A5-C5E5632581B7}"/>
                </a:ext>
              </a:extLst>
            </p:cNvPr>
            <p:cNvSpPr/>
            <p:nvPr/>
          </p:nvSpPr>
          <p:spPr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DD637C6D-50A6-FF76-35C6-28C67C82FDD8}"/>
                </a:ext>
              </a:extLst>
            </p:cNvPr>
            <p:cNvSpPr/>
            <p:nvPr/>
          </p:nvSpPr>
          <p:spPr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7F621C2-2458-0193-B51A-290CAEBFDA21}"/>
                </a:ext>
              </a:extLst>
            </p:cNvPr>
            <p:cNvSpPr/>
            <p:nvPr/>
          </p:nvSpPr>
          <p:spPr>
            <a:xfrm>
              <a:off x="11608182" y="5492988"/>
              <a:ext cx="2075266" cy="939951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56D2094D-A1DA-FF58-B040-8EAA1395DC0E}"/>
                </a:ext>
              </a:extLst>
            </p:cNvPr>
            <p:cNvSpPr/>
            <p:nvPr/>
          </p:nvSpPr>
          <p:spPr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6229C929-ACD4-5DC6-AD3E-2E96886FEB38}"/>
                </a:ext>
              </a:extLst>
            </p:cNvPr>
            <p:cNvSpPr/>
            <p:nvPr/>
          </p:nvSpPr>
          <p:spPr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876FE235-32F0-AFE2-00BF-3D2975DCBF9E}"/>
                </a:ext>
              </a:extLst>
            </p:cNvPr>
            <p:cNvSpPr/>
            <p:nvPr/>
          </p:nvSpPr>
          <p:spPr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C3AE930-E3C4-7E0A-BAD2-68D24F75B7D9}"/>
                </a:ext>
              </a:extLst>
            </p:cNvPr>
            <p:cNvSpPr/>
            <p:nvPr/>
          </p:nvSpPr>
          <p:spPr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A59F503-BC64-0C45-8038-883EEF80C530}"/>
                </a:ext>
              </a:extLst>
            </p:cNvPr>
            <p:cNvSpPr/>
            <p:nvPr/>
          </p:nvSpPr>
          <p:spPr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2287032-11AA-9499-4EEC-462BC64B3076}"/>
                </a:ext>
              </a:extLst>
            </p:cNvPr>
            <p:cNvSpPr/>
            <p:nvPr/>
          </p:nvSpPr>
          <p:spPr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629E3C8-9791-7E97-E346-7CA1DACA7164}"/>
                </a:ext>
              </a:extLst>
            </p:cNvPr>
            <p:cNvSpPr/>
            <p:nvPr/>
          </p:nvSpPr>
          <p:spPr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232651CD-22E2-F5A4-97CF-918907C8382B}"/>
                </a:ext>
              </a:extLst>
            </p:cNvPr>
            <p:cNvSpPr/>
            <p:nvPr/>
          </p:nvSpPr>
          <p:spPr>
            <a:xfrm>
              <a:off x="11593810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0A37B7F9-1FB4-A901-D326-3DA156D597B3}"/>
                </a:ext>
              </a:extLst>
            </p:cNvPr>
            <p:cNvSpPr/>
            <p:nvPr/>
          </p:nvSpPr>
          <p:spPr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E59D9DA-588D-8FA2-7C8C-F8A962629ADB}"/>
              </a:ext>
            </a:extLst>
          </p:cNvPr>
          <p:cNvGrpSpPr/>
          <p:nvPr userDrawn="1"/>
        </p:nvGrpSpPr>
        <p:grpSpPr>
          <a:xfrm>
            <a:off x="8795685" y="1883319"/>
            <a:ext cx="2576258" cy="1903482"/>
            <a:chOff x="17593660" y="3766638"/>
            <a:chExt cx="5153187" cy="3806964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0A73F1B-A5C7-19D6-1353-F8C9C3F4C98B}"/>
                </a:ext>
              </a:extLst>
            </p:cNvPr>
            <p:cNvSpPr/>
            <p:nvPr/>
          </p:nvSpPr>
          <p:spPr>
            <a:xfrm>
              <a:off x="20996176" y="6412645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AE7BB7D-883B-7FE4-BBA3-1C28AFA452B1}"/>
                </a:ext>
              </a:extLst>
            </p:cNvPr>
            <p:cNvSpPr/>
            <p:nvPr/>
          </p:nvSpPr>
          <p:spPr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4FED6A67-C931-178B-82AA-662FEBD30B97}"/>
                </a:ext>
              </a:extLst>
            </p:cNvPr>
            <p:cNvSpPr/>
            <p:nvPr/>
          </p:nvSpPr>
          <p:spPr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F068F51B-8403-14B5-D4DC-783D0E7D90FF}"/>
                </a:ext>
              </a:extLst>
            </p:cNvPr>
            <p:cNvSpPr/>
            <p:nvPr/>
          </p:nvSpPr>
          <p:spPr>
            <a:xfrm>
              <a:off x="19412812" y="4825911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8C22BF5-73DD-62D5-72CD-ED535D8922F3}"/>
                </a:ext>
              </a:extLst>
            </p:cNvPr>
            <p:cNvSpPr/>
            <p:nvPr/>
          </p:nvSpPr>
          <p:spPr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11D5470-82F3-729E-3F45-20AB03B4EDAB}"/>
                </a:ext>
              </a:extLst>
            </p:cNvPr>
            <p:cNvSpPr/>
            <p:nvPr/>
          </p:nvSpPr>
          <p:spPr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98699011-BC02-2290-686A-DC77FAECB711}"/>
                </a:ext>
              </a:extLst>
            </p:cNvPr>
            <p:cNvSpPr/>
            <p:nvPr/>
          </p:nvSpPr>
          <p:spPr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9F00A005-1B97-6C80-D946-30D013C74090}"/>
                </a:ext>
              </a:extLst>
            </p:cNvPr>
            <p:cNvSpPr/>
            <p:nvPr/>
          </p:nvSpPr>
          <p:spPr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ADC6F27D-9480-3564-39BF-BFD458451570}"/>
                </a:ext>
              </a:extLst>
            </p:cNvPr>
            <p:cNvSpPr/>
            <p:nvPr/>
          </p:nvSpPr>
          <p:spPr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E76B0830-856F-3BC9-3D9D-B40E1C5D130D}"/>
                </a:ext>
              </a:extLst>
            </p:cNvPr>
            <p:cNvSpPr/>
            <p:nvPr/>
          </p:nvSpPr>
          <p:spPr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2BBED60A-AC89-5C50-72C6-07F64FBCE416}"/>
                </a:ext>
              </a:extLst>
            </p:cNvPr>
            <p:cNvSpPr/>
            <p:nvPr/>
          </p:nvSpPr>
          <p:spPr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C8E8B0C-D667-5BC9-EFF2-001620BA8F3E}"/>
                </a:ext>
              </a:extLst>
            </p:cNvPr>
            <p:cNvSpPr/>
            <p:nvPr/>
          </p:nvSpPr>
          <p:spPr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EE225-3422-EB53-5B8E-592D568F75D6}"/>
                </a:ext>
              </a:extLst>
            </p:cNvPr>
            <p:cNvSpPr/>
            <p:nvPr/>
          </p:nvSpPr>
          <p:spPr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90645E4E-8119-E271-CC3A-4BFB466971B5}"/>
                </a:ext>
              </a:extLst>
            </p:cNvPr>
            <p:cNvSpPr/>
            <p:nvPr/>
          </p:nvSpPr>
          <p:spPr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1D5D373-BD75-44AD-B1C5-C02DE0C3723F}"/>
                </a:ext>
              </a:extLst>
            </p:cNvPr>
            <p:cNvSpPr/>
            <p:nvPr/>
          </p:nvSpPr>
          <p:spPr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DA8BBAA-CA94-BA75-363B-F7432689C55B}"/>
                </a:ext>
              </a:extLst>
            </p:cNvPr>
            <p:cNvSpPr/>
            <p:nvPr/>
          </p:nvSpPr>
          <p:spPr>
            <a:xfrm>
              <a:off x="21478186" y="3766638"/>
              <a:ext cx="703199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9A188DD8-CEAC-D9D2-61ED-5C9A06918908}"/>
                </a:ext>
              </a:extLst>
            </p:cNvPr>
            <p:cNvSpPr/>
            <p:nvPr/>
          </p:nvSpPr>
          <p:spPr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EF1D2D20-03F0-FBD5-6308-210145AF9D5B}"/>
                </a:ext>
              </a:extLst>
            </p:cNvPr>
            <p:cNvSpPr/>
            <p:nvPr/>
          </p:nvSpPr>
          <p:spPr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A85D812D-0959-AA8C-924A-D1C43AE73FAD}"/>
              </a:ext>
            </a:extLst>
          </p:cNvPr>
          <p:cNvGrpSpPr/>
          <p:nvPr userDrawn="1"/>
        </p:nvGrpSpPr>
        <p:grpSpPr>
          <a:xfrm>
            <a:off x="5049814" y="4315117"/>
            <a:ext cx="2076051" cy="1923553"/>
            <a:chOff x="10100943" y="8630233"/>
            <a:chExt cx="4152643" cy="3847106"/>
          </a:xfrm>
        </p:grpSpPr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53CBDBF-AA68-43D7-68E4-EAC33D2699A2}"/>
                </a:ext>
              </a:extLst>
            </p:cNvPr>
            <p:cNvSpPr/>
            <p:nvPr/>
          </p:nvSpPr>
          <p:spPr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8CE97F9E-AEE0-2637-8341-8EB3CC3ADD32}"/>
                </a:ext>
              </a:extLst>
            </p:cNvPr>
            <p:cNvSpPr/>
            <p:nvPr/>
          </p:nvSpPr>
          <p:spPr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00F2A14-F054-C3EE-F950-95EFF108A9A5}"/>
                </a:ext>
              </a:extLst>
            </p:cNvPr>
            <p:cNvSpPr/>
            <p:nvPr/>
          </p:nvSpPr>
          <p:spPr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324E9BAE-253F-C320-5691-66F37314DB5D}"/>
                </a:ext>
              </a:extLst>
            </p:cNvPr>
            <p:cNvSpPr/>
            <p:nvPr/>
          </p:nvSpPr>
          <p:spPr>
            <a:xfrm>
              <a:off x="10164219" y="8639483"/>
              <a:ext cx="1829819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527D00A5-CAC4-4314-AFDE-E2F42665737A}"/>
                </a:ext>
              </a:extLst>
            </p:cNvPr>
            <p:cNvSpPr/>
            <p:nvPr/>
          </p:nvSpPr>
          <p:spPr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E83E354-6166-DA73-F5A5-75EEC548B47B}"/>
                </a:ext>
              </a:extLst>
            </p:cNvPr>
            <p:cNvSpPr/>
            <p:nvPr/>
          </p:nvSpPr>
          <p:spPr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E73ED66-B587-3D5A-DD6A-A31628C96810}"/>
                </a:ext>
              </a:extLst>
            </p:cNvPr>
            <p:cNvSpPr/>
            <p:nvPr/>
          </p:nvSpPr>
          <p:spPr>
            <a:xfrm>
              <a:off x="14121216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393283D8-7DD7-8ECB-72F9-1BAF5D1F4C67}"/>
                </a:ext>
              </a:extLst>
            </p:cNvPr>
            <p:cNvSpPr/>
            <p:nvPr/>
          </p:nvSpPr>
          <p:spPr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2D8B2C3-C374-4453-78AB-58B6480D4522}"/>
                </a:ext>
              </a:extLst>
            </p:cNvPr>
            <p:cNvSpPr/>
            <p:nvPr/>
          </p:nvSpPr>
          <p:spPr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E06B1B83-824A-2118-B487-7BF9D79BDA69}"/>
                </a:ext>
              </a:extLst>
            </p:cNvPr>
            <p:cNvSpPr/>
            <p:nvPr/>
          </p:nvSpPr>
          <p:spPr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31F56C37-C26A-4009-784C-345CE374E979}"/>
                </a:ext>
              </a:extLst>
            </p:cNvPr>
            <p:cNvSpPr/>
            <p:nvPr/>
          </p:nvSpPr>
          <p:spPr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71F327F-E923-47AD-4DAF-630A5C908D2B}"/>
                </a:ext>
              </a:extLst>
            </p:cNvPr>
            <p:cNvSpPr/>
            <p:nvPr/>
          </p:nvSpPr>
          <p:spPr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79E09B6E-BF2F-D266-B3ED-233CB74BCED3}"/>
                </a:ext>
              </a:extLst>
            </p:cNvPr>
            <p:cNvSpPr/>
            <p:nvPr/>
          </p:nvSpPr>
          <p:spPr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BCDE90B-1D0F-36D7-45C0-3950D2768453}"/>
                </a:ext>
              </a:extLst>
            </p:cNvPr>
            <p:cNvSpPr/>
            <p:nvPr/>
          </p:nvSpPr>
          <p:spPr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C6A5041-0CEA-5F2A-16C2-FF38C53C5E03}"/>
                </a:ext>
              </a:extLst>
            </p:cNvPr>
            <p:cNvSpPr/>
            <p:nvPr/>
          </p:nvSpPr>
          <p:spPr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469CCBA6-F0F9-3DE4-9625-3407991EC932}"/>
                </a:ext>
              </a:extLst>
            </p:cNvPr>
            <p:cNvSpPr/>
            <p:nvPr/>
          </p:nvSpPr>
          <p:spPr>
            <a:xfrm>
              <a:off x="11613859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4FC1BA02-FE24-311E-D9D1-7DA78FCCDA0A}"/>
                </a:ext>
              </a:extLst>
            </p:cNvPr>
            <p:cNvSpPr/>
            <p:nvPr/>
          </p:nvSpPr>
          <p:spPr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C29D19C1-95BD-C237-6F18-B04FEEBF9408}"/>
                </a:ext>
              </a:extLst>
            </p:cNvPr>
            <p:cNvSpPr/>
            <p:nvPr/>
          </p:nvSpPr>
          <p:spPr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3C40094-145B-061D-D89C-19294D2A406E}"/>
                </a:ext>
              </a:extLst>
            </p:cNvPr>
            <p:cNvSpPr/>
            <p:nvPr/>
          </p:nvSpPr>
          <p:spPr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8097A37-7652-6067-4505-7A2834754136}"/>
                </a:ext>
              </a:extLst>
            </p:cNvPr>
            <p:cNvSpPr/>
            <p:nvPr/>
          </p:nvSpPr>
          <p:spPr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F8FCC73-4010-B4A9-611D-0D95CCC4DDCA}"/>
                </a:ext>
              </a:extLst>
            </p:cNvPr>
            <p:cNvSpPr/>
            <p:nvPr/>
          </p:nvSpPr>
          <p:spPr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A4F63C80-8CC9-6B59-7035-D9147451526B}"/>
                </a:ext>
              </a:extLst>
            </p:cNvPr>
            <p:cNvSpPr/>
            <p:nvPr/>
          </p:nvSpPr>
          <p:spPr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8E4EF26-6B29-42B8-C8AC-18F166200136}"/>
                </a:ext>
              </a:extLst>
            </p:cNvPr>
            <p:cNvSpPr/>
            <p:nvPr/>
          </p:nvSpPr>
          <p:spPr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2AA759D4-E664-3202-A333-07B2E650893A}"/>
              </a:ext>
            </a:extLst>
          </p:cNvPr>
          <p:cNvGrpSpPr/>
          <p:nvPr userDrawn="1"/>
        </p:nvGrpSpPr>
        <p:grpSpPr>
          <a:xfrm>
            <a:off x="615313" y="1879777"/>
            <a:ext cx="2972897" cy="1910303"/>
            <a:chOff x="1230785" y="3759554"/>
            <a:chExt cx="5946569" cy="3820606"/>
          </a:xfrm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5E93187-37D7-8112-AA0A-AF4DD807EDE7}"/>
                </a:ext>
              </a:extLst>
            </p:cNvPr>
            <p:cNvSpPr/>
            <p:nvPr/>
          </p:nvSpPr>
          <p:spPr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11A915B4-C0AA-FE15-92D6-BBAAE9EE091F}"/>
                </a:ext>
              </a:extLst>
            </p:cNvPr>
            <p:cNvSpPr/>
            <p:nvPr/>
          </p:nvSpPr>
          <p:spPr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0C114E7C-3000-8177-697E-7C8A8EAC5538}"/>
                </a:ext>
              </a:extLst>
            </p:cNvPr>
            <p:cNvSpPr/>
            <p:nvPr/>
          </p:nvSpPr>
          <p:spPr>
            <a:xfrm>
              <a:off x="5696430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3478522-CD83-B415-46BB-828423062C98}"/>
                </a:ext>
              </a:extLst>
            </p:cNvPr>
            <p:cNvSpPr/>
            <p:nvPr/>
          </p:nvSpPr>
          <p:spPr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926B3E7-C5E5-C3C8-313B-AC4A6DE918A7}"/>
                </a:ext>
              </a:extLst>
            </p:cNvPr>
            <p:cNvSpPr/>
            <p:nvPr/>
          </p:nvSpPr>
          <p:spPr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5827632-3908-8238-BF63-FA91BE364DCE}"/>
                </a:ext>
              </a:extLst>
            </p:cNvPr>
            <p:cNvSpPr/>
            <p:nvPr/>
          </p:nvSpPr>
          <p:spPr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3048BD58-EBC4-6B7A-ABDE-E763C535E8F9}"/>
                </a:ext>
              </a:extLst>
            </p:cNvPr>
            <p:cNvSpPr/>
            <p:nvPr/>
          </p:nvSpPr>
          <p:spPr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790E8D9F-01DF-0445-03AA-21B053CD3A6C}"/>
                </a:ext>
              </a:extLst>
            </p:cNvPr>
            <p:cNvSpPr/>
            <p:nvPr/>
          </p:nvSpPr>
          <p:spPr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4FAF94FC-BF46-12FD-9C6A-83B45969CCEB}"/>
                </a:ext>
              </a:extLst>
            </p:cNvPr>
            <p:cNvSpPr/>
            <p:nvPr/>
          </p:nvSpPr>
          <p:spPr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89C2D2E-F5EC-B30F-878C-553A3D7B1160}"/>
                </a:ext>
              </a:extLst>
            </p:cNvPr>
            <p:cNvSpPr/>
            <p:nvPr/>
          </p:nvSpPr>
          <p:spPr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EAF5B0F6-1BE2-6683-F17A-A7EA70A74AF0}"/>
                </a:ext>
              </a:extLst>
            </p:cNvPr>
            <p:cNvSpPr/>
            <p:nvPr/>
          </p:nvSpPr>
          <p:spPr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3024B35E-BF6D-195B-1740-A839295D4483}"/>
                </a:ext>
              </a:extLst>
            </p:cNvPr>
            <p:cNvSpPr/>
            <p:nvPr/>
          </p:nvSpPr>
          <p:spPr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B7961933-2906-D8E8-4C88-61A190288599}"/>
                </a:ext>
              </a:extLst>
            </p:cNvPr>
            <p:cNvSpPr/>
            <p:nvPr/>
          </p:nvSpPr>
          <p:spPr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7D25AD57-7102-5C88-88EF-E07B64579F6B}"/>
                </a:ext>
              </a:extLst>
            </p:cNvPr>
            <p:cNvSpPr/>
            <p:nvPr/>
          </p:nvSpPr>
          <p:spPr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B167058-4145-0AA0-954D-E9C7D4BC0884}"/>
                </a:ext>
              </a:extLst>
            </p:cNvPr>
            <p:cNvSpPr/>
            <p:nvPr/>
          </p:nvSpPr>
          <p:spPr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8C2844A6-DC54-5A2C-17E9-265A97770663}"/>
                </a:ext>
              </a:extLst>
            </p:cNvPr>
            <p:cNvSpPr/>
            <p:nvPr/>
          </p:nvSpPr>
          <p:spPr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AC837EF1-1D1F-A313-BA57-81DF2726944E}"/>
                </a:ext>
              </a:extLst>
            </p:cNvPr>
            <p:cNvSpPr/>
            <p:nvPr/>
          </p:nvSpPr>
          <p:spPr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42790DD6-7838-4880-91A9-55E5E71AD8C4}"/>
              </a:ext>
            </a:extLst>
          </p:cNvPr>
          <p:cNvGrpSpPr/>
          <p:nvPr userDrawn="1"/>
        </p:nvGrpSpPr>
        <p:grpSpPr>
          <a:xfrm>
            <a:off x="609595" y="4374277"/>
            <a:ext cx="2890575" cy="1809918"/>
            <a:chOff x="1219350" y="8748553"/>
            <a:chExt cx="5781902" cy="3619835"/>
          </a:xfrm>
        </p:grpSpPr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134E7092-C5D0-B29B-A1EA-910A5AF76972}"/>
                </a:ext>
              </a:extLst>
            </p:cNvPr>
            <p:cNvSpPr/>
            <p:nvPr/>
          </p:nvSpPr>
          <p:spPr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DA07BAE3-309B-8E82-5018-9FE83F0E2B35}"/>
                </a:ext>
              </a:extLst>
            </p:cNvPr>
            <p:cNvSpPr/>
            <p:nvPr/>
          </p:nvSpPr>
          <p:spPr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Скругленный прямоугольник 108">
              <a:extLst>
                <a:ext uri="{FF2B5EF4-FFF2-40B4-BE49-F238E27FC236}">
                  <a16:creationId xmlns:a16="http://schemas.microsoft.com/office/drawing/2014/main" id="{C65F5A89-878B-F3D4-F03D-D4DCBAD3F3AF}"/>
                </a:ext>
              </a:extLst>
            </p:cNvPr>
            <p:cNvSpPr/>
            <p:nvPr/>
          </p:nvSpPr>
          <p:spPr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481EB521-37F9-D5CC-7E5B-ADF472914883}"/>
                </a:ext>
              </a:extLst>
            </p:cNvPr>
            <p:cNvSpPr/>
            <p:nvPr/>
          </p:nvSpPr>
          <p:spPr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95130D43-1D05-CC8F-7FB2-CD432EBB3B62}"/>
                </a:ext>
              </a:extLst>
            </p:cNvPr>
            <p:cNvSpPr/>
            <p:nvPr/>
          </p:nvSpPr>
          <p:spPr>
            <a:xfrm>
              <a:off x="1629718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6C010F2-28B8-F79A-5677-E4EC936B49DD}"/>
                </a:ext>
              </a:extLst>
            </p:cNvPr>
            <p:cNvSpPr/>
            <p:nvPr/>
          </p:nvSpPr>
          <p:spPr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Скругленный прямоугольник 112">
              <a:extLst>
                <a:ext uri="{FF2B5EF4-FFF2-40B4-BE49-F238E27FC236}">
                  <a16:creationId xmlns:a16="http://schemas.microsoft.com/office/drawing/2014/main" id="{DD26C72F-BE3D-4650-5A43-FBD8BA5E8589}"/>
                </a:ext>
              </a:extLst>
            </p:cNvPr>
            <p:cNvSpPr/>
            <p:nvPr/>
          </p:nvSpPr>
          <p:spPr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Скругленный прямоугольник 113">
              <a:extLst>
                <a:ext uri="{FF2B5EF4-FFF2-40B4-BE49-F238E27FC236}">
                  <a16:creationId xmlns:a16="http://schemas.microsoft.com/office/drawing/2014/main" id="{6003BD16-AB01-607C-3C75-21369A655CB9}"/>
                </a:ext>
              </a:extLst>
            </p:cNvPr>
            <p:cNvSpPr/>
            <p:nvPr/>
          </p:nvSpPr>
          <p:spPr>
            <a:xfrm flipV="1">
              <a:off x="1219350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E2F10D5C-278B-22D7-CAFC-A6B92A3B0123}"/>
                </a:ext>
              </a:extLst>
            </p:cNvPr>
            <p:cNvSpPr/>
            <p:nvPr/>
          </p:nvSpPr>
          <p:spPr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3B9DD78-2DBA-59D6-83D9-152ACE18029B}"/>
                </a:ext>
              </a:extLst>
            </p:cNvPr>
            <p:cNvSpPr/>
            <p:nvPr/>
          </p:nvSpPr>
          <p:spPr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3899E81C-E306-1450-CB6D-2244002265D7}"/>
                </a:ext>
              </a:extLst>
            </p:cNvPr>
            <p:cNvSpPr/>
            <p:nvPr/>
          </p:nvSpPr>
          <p:spPr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2B1A6412-BAAC-21B7-94B7-4FFF6D176EAC}"/>
                </a:ext>
              </a:extLst>
            </p:cNvPr>
            <p:cNvSpPr/>
            <p:nvPr/>
          </p:nvSpPr>
          <p:spPr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082FF145-CEF8-DD83-0E72-6146B0E61CCC}"/>
                </a:ext>
              </a:extLst>
            </p:cNvPr>
            <p:cNvSpPr/>
            <p:nvPr/>
          </p:nvSpPr>
          <p:spPr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D6CE1F53-5393-3A2F-A2AF-300D54F837ED}"/>
                </a:ext>
              </a:extLst>
            </p:cNvPr>
            <p:cNvSpPr/>
            <p:nvPr/>
          </p:nvSpPr>
          <p:spPr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FBB848C5-9AD6-9696-DFE4-8540E1959345}"/>
                </a:ext>
              </a:extLst>
            </p:cNvPr>
            <p:cNvSpPr/>
            <p:nvPr/>
          </p:nvSpPr>
          <p:spPr>
            <a:xfrm>
              <a:off x="4502294" y="9453531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A45ED8E-8159-7ED5-85D2-78F3B78234FB}"/>
                </a:ext>
              </a:extLst>
            </p:cNvPr>
            <p:cNvSpPr/>
            <p:nvPr/>
          </p:nvSpPr>
          <p:spPr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4A98277F-A2A2-D739-17D1-F94897CC48E3}"/>
                </a:ext>
              </a:extLst>
            </p:cNvPr>
            <p:cNvSpPr/>
            <p:nvPr/>
          </p:nvSpPr>
          <p:spPr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567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9CCEFA8-745B-D7AD-4AB1-FC113B0160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495" y="603250"/>
            <a:ext cx="10286947" cy="5651506"/>
          </a:xfrm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4433600C-32F6-A6D8-64DC-17C93775E3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83979"/>
            <a:ext cx="353420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  <p:pic>
        <p:nvPicPr>
          <p:cNvPr id="3" name="Image 44" descr=" ">
            <a:extLst>
              <a:ext uri="{FF2B5EF4-FFF2-40B4-BE49-F238E27FC236}">
                <a16:creationId xmlns:a16="http://schemas.microsoft.com/office/drawing/2014/main" id="{5FA340A4-761F-E462-A60C-B3C5CD2580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33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336FC-6DA7-4855-DC25-D3E142246540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фото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D5B073C-FEC0-E6F8-6A2F-1317E9F1CBAD}"/>
              </a:ext>
            </a:extLst>
          </p:cNvPr>
          <p:cNvSpPr txBox="1">
            <a:spLocks/>
          </p:cNvSpPr>
          <p:nvPr userDrawn="1"/>
        </p:nvSpPr>
        <p:spPr>
          <a:xfrm>
            <a:off x="609596" y="1325589"/>
            <a:ext cx="1810559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Яндекс диск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22C232-D9B9-87E3-7291-1DBA0DD21A29}"/>
              </a:ext>
            </a:extLst>
          </p:cNvPr>
          <p:cNvSpPr txBox="1">
            <a:spLocks/>
          </p:cNvSpPr>
          <p:nvPr userDrawn="1"/>
        </p:nvSpPr>
        <p:spPr>
          <a:xfrm>
            <a:off x="609596" y="1786190"/>
            <a:ext cx="3003073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Группа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вконтакте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6B0CE-DD2D-875A-3D60-898A8A64AA98}"/>
              </a:ext>
            </a:extLst>
          </p:cNvPr>
          <p:cNvSpPr txBox="1"/>
          <p:nvPr userDrawn="1"/>
        </p:nvSpPr>
        <p:spPr>
          <a:xfrm>
            <a:off x="3354598" y="1366369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disk.yandex.ru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/HHexFxfFgZna0g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CACFF-7E97-B5CF-5710-A1D3CBC6620F}"/>
              </a:ext>
            </a:extLst>
          </p:cNvPr>
          <p:cNvSpPr txBox="1"/>
          <p:nvPr userDrawn="1"/>
        </p:nvSpPr>
        <p:spPr>
          <a:xfrm>
            <a:off x="3354598" y="1826971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vk.com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/albums-222277101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C66994-FF00-47E9-4FD3-324EBB987D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28089" b="18661"/>
          <a:stretch/>
        </p:blipFill>
        <p:spPr>
          <a:xfrm>
            <a:off x="0" y="2535966"/>
            <a:ext cx="12192000" cy="43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82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E1B46-41DD-2E3D-F502-86B2A84C6AF5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3D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AF204-817F-13BC-301D-244CE2CB83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6823" y="2089765"/>
            <a:ext cx="1841260" cy="17335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9E661E-6BBF-F0CB-9191-D98B2DCF99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97036" y="2143740"/>
            <a:ext cx="1625388" cy="1625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E6E14D-A016-7D4A-9C1F-472EA00D007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27250" y="2143740"/>
            <a:ext cx="1625388" cy="1625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E4C13-8BDA-DEC4-93D5-A2641459D2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16196" y="2023090"/>
            <a:ext cx="1866657" cy="1866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C96A73-09D6-6E0A-9D90-1520DE01013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316251" y="1965940"/>
            <a:ext cx="1555547" cy="1981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4CDF70-9D75-9CAF-8494-CA24B931569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46465" y="2143740"/>
            <a:ext cx="1625388" cy="1625600"/>
          </a:xfrm>
          <a:prstGeom prst="rect">
            <a:avLst/>
          </a:prstGeom>
        </p:spPr>
      </p:pic>
      <p:sp>
        <p:nvSpPr>
          <p:cNvPr id="10" name="Text 3">
            <a:hlinkClick r:id="rId10"/>
            <a:extLst>
              <a:ext uri="{FF2B5EF4-FFF2-40B4-BE49-F238E27FC236}">
                <a16:creationId xmlns:a16="http://schemas.microsoft.com/office/drawing/2014/main" id="{19554CE3-94C6-3021-CB00-EB456ADDF715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3D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1330BB-4D45-5650-8C69-3B49B7E4CBF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048965" y="4273058"/>
            <a:ext cx="1542849" cy="1549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40F145-1CDA-6BA9-8F6C-1347D70AB42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170327" y="4238133"/>
            <a:ext cx="1619039" cy="1619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53D979-DD07-1775-F202-C309019A0EA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7783" y="4238133"/>
            <a:ext cx="1625388" cy="1619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EA84AE-BB99-0D9D-6B0C-CFEFA9ECE61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98631" y="4238133"/>
            <a:ext cx="1625388" cy="1619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DD3357-8342-D8B2-FC32-3FBFFBD331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13780" y="4238133"/>
            <a:ext cx="1619039" cy="1619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55D5E7-ACE1-A355-BD61-E590159CEEF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22580" y="4238133"/>
            <a:ext cx="162538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03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2E8AC13-E0B5-D958-C983-F33D40260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748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072E3A7-ACC9-41AC-21D8-93052F3FE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8854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9DD06D6-7632-C4D9-E882-CCEBF9622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908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69DC2BA-B44D-7382-EDD7-B61EFB4A9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51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CE348E-23DF-1CA9-5725-E3765A1C5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9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7" y="1547112"/>
            <a:ext cx="859150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9490912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9490912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8F928FB2-49D9-E45B-B328-D5DB952E4ECF}"/>
              </a:ext>
            </a:extLst>
          </p:cNvPr>
          <p:cNvCxnSpPr>
            <a:cxnSpLocks/>
          </p:cNvCxnSpPr>
          <p:nvPr userDrawn="1"/>
        </p:nvCxnSpPr>
        <p:spPr>
          <a:xfrm>
            <a:off x="9806758" y="1547112"/>
            <a:ext cx="177889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91768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0" name="Текст 36">
            <a:extLst>
              <a:ext uri="{FF2B5EF4-FFF2-40B4-BE49-F238E27FC236}">
                <a16:creationId xmlns:a16="http://schemas.microsoft.com/office/drawing/2014/main" id="{CB269489-8C4D-D9B1-8FE0-3A485C9FE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72922CAA-042E-7D53-F212-889AE4405D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572986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D85D2976-C84B-E0CB-3A06-630A343C2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564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995B354-735E-003B-AD55-23C9A4F7FC62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523911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2B70CE0-B7B3-CE86-6269-F340568CF29A}"/>
              </a:ext>
            </a:extLst>
          </p:cNvPr>
          <p:cNvCxnSpPr>
            <a:cxnSpLocks/>
          </p:cNvCxnSpPr>
          <p:nvPr userDrawn="1"/>
        </p:nvCxnSpPr>
        <p:spPr>
          <a:xfrm>
            <a:off x="609596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AE9C206-8E8C-6FA1-30BA-063564BD6075}"/>
              </a:ext>
            </a:extLst>
          </p:cNvPr>
          <p:cNvCxnSpPr>
            <a:cxnSpLocks/>
          </p:cNvCxnSpPr>
          <p:nvPr userDrawn="1"/>
        </p:nvCxnSpPr>
        <p:spPr>
          <a:xfrm>
            <a:off x="609596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>
            <a:extLst>
              <a:ext uri="{FF2B5EF4-FFF2-40B4-BE49-F238E27FC236}">
                <a16:creationId xmlns:a16="http://schemas.microsoft.com/office/drawing/2014/main" id="{D1EC0C2C-11C4-DD8C-5543-4D5750CD12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354159"/>
            <a:ext cx="5239117" cy="211596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12" name="Текст 36">
            <a:extLst>
              <a:ext uri="{FF2B5EF4-FFF2-40B4-BE49-F238E27FC236}">
                <a16:creationId xmlns:a16="http://schemas.microsoft.com/office/drawing/2014/main" id="{51133EAC-C564-0702-1D4F-0792BB923F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901671"/>
            <a:ext cx="5239117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13" name="Текст 36">
            <a:extLst>
              <a:ext uri="{FF2B5EF4-FFF2-40B4-BE49-F238E27FC236}">
                <a16:creationId xmlns:a16="http://schemas.microsoft.com/office/drawing/2014/main" id="{B4622CFE-63AA-B200-F154-0F358CED62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1937877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4" name="Текст 34">
            <a:extLst>
              <a:ext uri="{FF2B5EF4-FFF2-40B4-BE49-F238E27FC236}">
                <a16:creationId xmlns:a16="http://schemas.microsoft.com/office/drawing/2014/main" id="{7968F44E-08A0-41AC-8236-97CE976832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605910"/>
            <a:ext cx="5486403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36">
            <a:extLst>
              <a:ext uri="{FF2B5EF4-FFF2-40B4-BE49-F238E27FC236}">
                <a16:creationId xmlns:a16="http://schemas.microsoft.com/office/drawing/2014/main" id="{6EF22B45-ADF0-D9B2-E3E3-70E26D5238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378253"/>
            <a:ext cx="548640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7" name="Текст 36">
            <a:extLst>
              <a:ext uri="{FF2B5EF4-FFF2-40B4-BE49-F238E27FC236}">
                <a16:creationId xmlns:a16="http://schemas.microsoft.com/office/drawing/2014/main" id="{2339596C-1F2E-D375-8CCC-7E29DD9290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C09052-B031-AAB4-AED3-6923D28B116F}"/>
              </a:ext>
            </a:extLst>
          </p:cNvPr>
          <p:cNvSpPr/>
          <p:nvPr userDrawn="1"/>
        </p:nvSpPr>
        <p:spPr>
          <a:xfrm>
            <a:off x="609596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Текст 36">
            <a:extLst>
              <a:ext uri="{FF2B5EF4-FFF2-40B4-BE49-F238E27FC236}">
                <a16:creationId xmlns:a16="http://schemas.microsoft.com/office/drawing/2014/main" id="{4F793079-CAF1-35AF-D7A7-5EF5C77BD5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356" y="5910445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15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1656951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D56CFCC-604A-D644-3ADB-8E93CED0E809}"/>
              </a:ext>
            </a:extLst>
          </p:cNvPr>
          <p:cNvGrpSpPr/>
          <p:nvPr userDrawn="1"/>
        </p:nvGrpSpPr>
        <p:grpSpPr>
          <a:xfrm>
            <a:off x="203199" y="679450"/>
            <a:ext cx="11791889" cy="5499894"/>
            <a:chOff x="406451" y="1358900"/>
            <a:chExt cx="23586848" cy="10999788"/>
          </a:xfrm>
        </p:grpSpPr>
        <p:pic>
          <p:nvPicPr>
            <p:cNvPr id="6" name="Image 0" descr=" ">
              <a:extLst>
                <a:ext uri="{FF2B5EF4-FFF2-40B4-BE49-F238E27FC236}">
                  <a16:creationId xmlns:a16="http://schemas.microsoft.com/office/drawing/2014/main" id="{0ADD3802-8A07-6FD3-F657-A2C67D85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02E273C2-15A8-E29F-5614-40E57E3E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>
              <a:extLst>
                <a:ext uri="{FF2B5EF4-FFF2-40B4-BE49-F238E27FC236}">
                  <a16:creationId xmlns:a16="http://schemas.microsoft.com/office/drawing/2014/main" id="{23B2FC7C-57B8-63EE-597B-011FD207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>
              <a:extLst>
                <a:ext uri="{FF2B5EF4-FFF2-40B4-BE49-F238E27FC236}">
                  <a16:creationId xmlns:a16="http://schemas.microsoft.com/office/drawing/2014/main" id="{485E5062-19AA-3432-5670-265DFBE4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>
              <a:extLst>
                <a:ext uri="{FF2B5EF4-FFF2-40B4-BE49-F238E27FC236}">
                  <a16:creationId xmlns:a16="http://schemas.microsoft.com/office/drawing/2014/main" id="{32C549C2-ED56-F392-82A7-BADF1A7F5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>
              <a:extLst>
                <a:ext uri="{FF2B5EF4-FFF2-40B4-BE49-F238E27FC236}">
                  <a16:creationId xmlns:a16="http://schemas.microsoft.com/office/drawing/2014/main" id="{DC86271D-EBF1-9FC4-4FD7-B37B3618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>
              <a:extLst>
                <a:ext uri="{FF2B5EF4-FFF2-40B4-BE49-F238E27FC236}">
                  <a16:creationId xmlns:a16="http://schemas.microsoft.com/office/drawing/2014/main" id="{5BCAC3B7-D86E-9082-FFFA-66BA9EA1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>
              <a:extLst>
                <a:ext uri="{FF2B5EF4-FFF2-40B4-BE49-F238E27FC236}">
                  <a16:creationId xmlns:a16="http://schemas.microsoft.com/office/drawing/2014/main" id="{F08EE5B7-8C7C-9852-7814-9D563E9F5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>
              <a:extLst>
                <a:ext uri="{FF2B5EF4-FFF2-40B4-BE49-F238E27FC236}">
                  <a16:creationId xmlns:a16="http://schemas.microsoft.com/office/drawing/2014/main" id="{120178A7-1CB3-FECE-B8C5-7315EDBF6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>
              <a:extLst>
                <a:ext uri="{FF2B5EF4-FFF2-40B4-BE49-F238E27FC236}">
                  <a16:creationId xmlns:a16="http://schemas.microsoft.com/office/drawing/2014/main" id="{28635B24-54A0-D5ED-E7B7-E01CC0D0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>
              <a:extLst>
                <a:ext uri="{FF2B5EF4-FFF2-40B4-BE49-F238E27FC236}">
                  <a16:creationId xmlns:a16="http://schemas.microsoft.com/office/drawing/2014/main" id="{BB091BD4-6E49-0360-702A-A745E07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>
              <a:extLst>
                <a:ext uri="{FF2B5EF4-FFF2-40B4-BE49-F238E27FC236}">
                  <a16:creationId xmlns:a16="http://schemas.microsoft.com/office/drawing/2014/main" id="{06AA8F03-C9F6-A6C8-003E-804DD68C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>
              <a:extLst>
                <a:ext uri="{FF2B5EF4-FFF2-40B4-BE49-F238E27FC236}">
                  <a16:creationId xmlns:a16="http://schemas.microsoft.com/office/drawing/2014/main" id="{F403EE08-09AB-A700-764B-3777A4D1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>
              <a:extLst>
                <a:ext uri="{FF2B5EF4-FFF2-40B4-BE49-F238E27FC236}">
                  <a16:creationId xmlns:a16="http://schemas.microsoft.com/office/drawing/2014/main" id="{F7266EDF-0877-9EF0-E0D3-66D76797B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>
              <a:extLst>
                <a:ext uri="{FF2B5EF4-FFF2-40B4-BE49-F238E27FC236}">
                  <a16:creationId xmlns:a16="http://schemas.microsoft.com/office/drawing/2014/main" id="{DFFC0D4A-3361-04E4-7FA6-85377406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>
              <a:extLst>
                <a:ext uri="{FF2B5EF4-FFF2-40B4-BE49-F238E27FC236}">
                  <a16:creationId xmlns:a16="http://schemas.microsoft.com/office/drawing/2014/main" id="{B4407C05-8E57-985E-67B1-43F057C43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p:blipFill>
          <p:spPr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>
            <a:extLst>
              <a:ext uri="{FF2B5EF4-FFF2-40B4-BE49-F238E27FC236}">
                <a16:creationId xmlns:a16="http://schemas.microsoft.com/office/drawing/2014/main" id="{78398245-0457-ECB2-B1F1-186FF619198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4" name="Текст 11">
            <a:extLst>
              <a:ext uri="{FF2B5EF4-FFF2-40B4-BE49-F238E27FC236}">
                <a16:creationId xmlns:a16="http://schemas.microsoft.com/office/drawing/2014/main" id="{6373765E-784B-CA47-C443-A12357651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38540"/>
            <a:ext cx="3534205" cy="125897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266520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1067651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4989735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2368162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62FB78-7F5F-C2E5-51BF-A8DE71DF8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95728" y="609600"/>
            <a:ext cx="1003293" cy="65134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644507F-2411-DC76-C8F3-90355D3E0944}"/>
              </a:ext>
            </a:extLst>
          </p:cNvPr>
          <p:cNvCxnSpPr>
            <a:cxnSpLocks/>
          </p:cNvCxnSpPr>
          <p:nvPr userDrawn="1"/>
        </p:nvCxnSpPr>
        <p:spPr>
          <a:xfrm>
            <a:off x="3441411" y="5842000"/>
            <a:ext cx="0" cy="41354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668D00B-899F-AB64-BABB-A76A39542743}"/>
              </a:ext>
            </a:extLst>
          </p:cNvPr>
          <p:cNvCxnSpPr>
            <a:cxnSpLocks/>
          </p:cNvCxnSpPr>
          <p:nvPr userDrawn="1"/>
        </p:nvCxnSpPr>
        <p:spPr>
          <a:xfrm>
            <a:off x="3737029" y="5553946"/>
            <a:ext cx="784862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C31A099-C7D0-5207-0B00-F8CC5253C993}"/>
              </a:ext>
            </a:extLst>
          </p:cNvPr>
          <p:cNvCxnSpPr>
            <a:cxnSpLocks/>
          </p:cNvCxnSpPr>
          <p:nvPr userDrawn="1"/>
        </p:nvCxnSpPr>
        <p:spPr>
          <a:xfrm>
            <a:off x="3441411" y="602457"/>
            <a:ext cx="0" cy="465182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1BBB2FB-46E9-7D73-A83D-1D3082CE935C}"/>
              </a:ext>
            </a:extLst>
          </p:cNvPr>
          <p:cNvGrpSpPr/>
          <p:nvPr userDrawn="1"/>
        </p:nvGrpSpPr>
        <p:grpSpPr>
          <a:xfrm>
            <a:off x="609597" y="609600"/>
            <a:ext cx="2216138" cy="5639476"/>
            <a:chOff x="1219352" y="1219200"/>
            <a:chExt cx="4432853" cy="11278952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9692374-879A-45F8-5A6D-51497A05FBE7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DAAA83EA-AE2A-5A1F-65BD-E9A63B7C3ED8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CF6C7CB-5A84-A902-0884-7CF54DD74CAC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0A527F39-9A3A-E938-18D6-85635703A502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3B2DCE3-AC0D-7874-80CF-FE7EC7338B76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90445211-44E3-078B-0D6E-B2F8785F1A3F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BB818505-8959-9212-48FA-EFAEB06FA49C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6A5B32B-1C03-AC40-C78C-E3A74983FC9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A66A12E-6A96-EDD5-C6FB-74447A309337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DB4C440-3D4E-EBC9-EA1D-5E9061C30254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6527CBB9-A896-A3A2-0D2C-9781F54372B3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CCEFC58B-81B5-D32F-2FDB-7FF5CE04452E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289853-BF29-F1FF-08DA-7111B66A2CDC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6A4218F6-D47C-2EFF-E46C-1B374233893D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CFF1251-9EE3-C35F-DEED-2DB3FAE178E5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01671AF-853F-C3C0-422C-704D52B223DA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870B593-E5B3-0D75-55A6-D3BA7FF0208D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70E60F-E8C7-1A7F-6BB1-32E2D5AD5F53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8DF8892F-2CF6-A0EA-063F-EDCA36CCDE41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34">
            <a:extLst>
              <a:ext uri="{FF2B5EF4-FFF2-40B4-BE49-F238E27FC236}">
                <a16:creationId xmlns:a16="http://schemas.microsoft.com/office/drawing/2014/main" id="{8E3EDAB1-5896-5CE4-CBEE-918601F42E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28" y="2351748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27" name="Текст 36">
            <a:extLst>
              <a:ext uri="{FF2B5EF4-FFF2-40B4-BE49-F238E27FC236}">
                <a16:creationId xmlns:a16="http://schemas.microsoft.com/office/drawing/2014/main" id="{D5082E7C-4853-22F7-34D6-E6219D01B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28" y="4072332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4AE83BE-3812-04B0-7F27-8F983D2BC534}"/>
              </a:ext>
            </a:extLst>
          </p:cNvPr>
          <p:cNvSpPr/>
          <p:nvPr/>
        </p:nvSpPr>
        <p:spPr>
          <a:xfrm>
            <a:off x="4095728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56EF11C1-D6E0-4866-984D-42263B795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487" y="5910429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50" baseline="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1248681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CC67D-1EA4-3B2E-4FED-C778B4AD4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5122" y="609600"/>
            <a:ext cx="1003293" cy="651345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AC3C33F-2EEE-66DA-0D8F-F126AFD971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1547112"/>
            <a:ext cx="796827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F6DFCF-6E3C-45AD-39A3-2B96DD02EF20}"/>
              </a:ext>
            </a:extLst>
          </p:cNvPr>
          <p:cNvCxnSpPr>
            <a:cxnSpLocks/>
          </p:cNvCxnSpPr>
          <p:nvPr userDrawn="1"/>
        </p:nvCxnSpPr>
        <p:spPr>
          <a:xfrm>
            <a:off x="882188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C09DE2-AA4E-1E92-3055-D338F20440CD}"/>
              </a:ext>
            </a:extLst>
          </p:cNvPr>
          <p:cNvCxnSpPr>
            <a:cxnSpLocks/>
          </p:cNvCxnSpPr>
          <p:nvPr userDrawn="1"/>
        </p:nvCxnSpPr>
        <p:spPr>
          <a:xfrm>
            <a:off x="882188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83EC1DC-69DA-5D05-7323-CC3364E1E2C4}"/>
              </a:ext>
            </a:extLst>
          </p:cNvPr>
          <p:cNvGrpSpPr/>
          <p:nvPr userDrawn="1"/>
        </p:nvGrpSpPr>
        <p:grpSpPr>
          <a:xfrm>
            <a:off x="9369516" y="609600"/>
            <a:ext cx="2216138" cy="5639476"/>
            <a:chOff x="1219352" y="1219200"/>
            <a:chExt cx="4432853" cy="11278952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7C0B532-8172-00D9-1BA6-D544E7F565F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2490C28F-4DD2-F3AF-1103-D06C4E7E6E40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3208022-F389-9291-13BE-90637ACF2943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42F91B6-87B5-41FD-A9CC-57AD83BDC3FA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1C2D05C-8C38-3825-231D-CE4646D51797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84BCAB4-F70D-347D-A264-1063678292AE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8AD3731-3D98-2BAD-51F1-BF22987C8BD6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1806F3C-A000-1C59-2528-301768DC2578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49AB8641-8FAF-6EA4-2C01-5BA34E168ABF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A9E56-FAB1-9FE4-EEC7-B473907EA6E8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2CC7D1C-0B6F-D57B-D0B9-9008F42D3BFB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EDFBA6F-2F38-0781-D726-D61120B10D5C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312C36D-3D44-701C-1989-BFA10EF2F350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2CC006D1-BAAA-FB77-7B9E-51D8CEA5EFB5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E22CD381-8516-5A68-5B38-0ECE70E06BDE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3FF8A941-C689-1BDF-1D10-B2359A63EAF6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95CCC9A7-2348-2D67-5052-1244B50CDD88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B62BD860-D511-DDE4-3F09-C80103405479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17DFA16-3F32-0CF4-25BD-09E415556DFD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Текст 34">
            <a:extLst>
              <a:ext uri="{FF2B5EF4-FFF2-40B4-BE49-F238E27FC236}">
                <a16:creationId xmlns:a16="http://schemas.microsoft.com/office/drawing/2014/main" id="{91448EFB-C488-FB09-FF84-84882C9C33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122" y="2919730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3C75284D-C85C-B463-479E-E8999D8368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22" y="4640314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205102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9CCEFA8-745B-D7AD-4AB1-FC113B0160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495" y="603250"/>
            <a:ext cx="10286947" cy="5651506"/>
          </a:xfrm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4433600C-32F6-A6D8-64DC-17C93775E3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83979"/>
            <a:ext cx="353420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  <p:pic>
        <p:nvPicPr>
          <p:cNvPr id="3" name="Image 44" descr=" ">
            <a:extLst>
              <a:ext uri="{FF2B5EF4-FFF2-40B4-BE49-F238E27FC236}">
                <a16:creationId xmlns:a16="http://schemas.microsoft.com/office/drawing/2014/main" id="{5FA340A4-761F-E462-A60C-B3C5CD2580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69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D56CFCC-604A-D644-3ADB-8E93CED0E809}"/>
              </a:ext>
            </a:extLst>
          </p:cNvPr>
          <p:cNvGrpSpPr/>
          <p:nvPr userDrawn="1"/>
        </p:nvGrpSpPr>
        <p:grpSpPr>
          <a:xfrm>
            <a:off x="203199" y="679450"/>
            <a:ext cx="11791889" cy="5499894"/>
            <a:chOff x="406451" y="1358900"/>
            <a:chExt cx="23586848" cy="10999788"/>
          </a:xfrm>
        </p:grpSpPr>
        <p:pic>
          <p:nvPicPr>
            <p:cNvPr id="6" name="Image 0" descr=" ">
              <a:extLst>
                <a:ext uri="{FF2B5EF4-FFF2-40B4-BE49-F238E27FC236}">
                  <a16:creationId xmlns:a16="http://schemas.microsoft.com/office/drawing/2014/main" id="{0ADD3802-8A07-6FD3-F657-A2C67D85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02E273C2-15A8-E29F-5614-40E57E3E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>
              <a:extLst>
                <a:ext uri="{FF2B5EF4-FFF2-40B4-BE49-F238E27FC236}">
                  <a16:creationId xmlns:a16="http://schemas.microsoft.com/office/drawing/2014/main" id="{23B2FC7C-57B8-63EE-597B-011FD207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>
              <a:extLst>
                <a:ext uri="{FF2B5EF4-FFF2-40B4-BE49-F238E27FC236}">
                  <a16:creationId xmlns:a16="http://schemas.microsoft.com/office/drawing/2014/main" id="{485E5062-19AA-3432-5670-265DFBE4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>
              <a:extLst>
                <a:ext uri="{FF2B5EF4-FFF2-40B4-BE49-F238E27FC236}">
                  <a16:creationId xmlns:a16="http://schemas.microsoft.com/office/drawing/2014/main" id="{32C549C2-ED56-F392-82A7-BADF1A7F5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>
              <a:extLst>
                <a:ext uri="{FF2B5EF4-FFF2-40B4-BE49-F238E27FC236}">
                  <a16:creationId xmlns:a16="http://schemas.microsoft.com/office/drawing/2014/main" id="{DC86271D-EBF1-9FC4-4FD7-B37B3618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>
              <a:extLst>
                <a:ext uri="{FF2B5EF4-FFF2-40B4-BE49-F238E27FC236}">
                  <a16:creationId xmlns:a16="http://schemas.microsoft.com/office/drawing/2014/main" id="{5BCAC3B7-D86E-9082-FFFA-66BA9EA1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>
              <a:extLst>
                <a:ext uri="{FF2B5EF4-FFF2-40B4-BE49-F238E27FC236}">
                  <a16:creationId xmlns:a16="http://schemas.microsoft.com/office/drawing/2014/main" id="{F08EE5B7-8C7C-9852-7814-9D563E9F5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>
              <a:extLst>
                <a:ext uri="{FF2B5EF4-FFF2-40B4-BE49-F238E27FC236}">
                  <a16:creationId xmlns:a16="http://schemas.microsoft.com/office/drawing/2014/main" id="{120178A7-1CB3-FECE-B8C5-7315EDBF6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>
              <a:extLst>
                <a:ext uri="{FF2B5EF4-FFF2-40B4-BE49-F238E27FC236}">
                  <a16:creationId xmlns:a16="http://schemas.microsoft.com/office/drawing/2014/main" id="{28635B24-54A0-D5ED-E7B7-E01CC0D0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>
              <a:extLst>
                <a:ext uri="{FF2B5EF4-FFF2-40B4-BE49-F238E27FC236}">
                  <a16:creationId xmlns:a16="http://schemas.microsoft.com/office/drawing/2014/main" id="{BB091BD4-6E49-0360-702A-A745E07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>
              <a:extLst>
                <a:ext uri="{FF2B5EF4-FFF2-40B4-BE49-F238E27FC236}">
                  <a16:creationId xmlns:a16="http://schemas.microsoft.com/office/drawing/2014/main" id="{06AA8F03-C9F6-A6C8-003E-804DD68C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>
              <a:extLst>
                <a:ext uri="{FF2B5EF4-FFF2-40B4-BE49-F238E27FC236}">
                  <a16:creationId xmlns:a16="http://schemas.microsoft.com/office/drawing/2014/main" id="{F403EE08-09AB-A700-764B-3777A4D1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>
              <a:extLst>
                <a:ext uri="{FF2B5EF4-FFF2-40B4-BE49-F238E27FC236}">
                  <a16:creationId xmlns:a16="http://schemas.microsoft.com/office/drawing/2014/main" id="{F7266EDF-0877-9EF0-E0D3-66D76797B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>
              <a:extLst>
                <a:ext uri="{FF2B5EF4-FFF2-40B4-BE49-F238E27FC236}">
                  <a16:creationId xmlns:a16="http://schemas.microsoft.com/office/drawing/2014/main" id="{DFFC0D4A-3361-04E4-7FA6-85377406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>
              <a:extLst>
                <a:ext uri="{FF2B5EF4-FFF2-40B4-BE49-F238E27FC236}">
                  <a16:creationId xmlns:a16="http://schemas.microsoft.com/office/drawing/2014/main" id="{B4407C05-8E57-985E-67B1-43F057C43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p:blipFill>
          <p:spPr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>
            <a:extLst>
              <a:ext uri="{FF2B5EF4-FFF2-40B4-BE49-F238E27FC236}">
                <a16:creationId xmlns:a16="http://schemas.microsoft.com/office/drawing/2014/main" id="{78398245-0457-ECB2-B1F1-186FF619198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4" name="Текст 11">
            <a:extLst>
              <a:ext uri="{FF2B5EF4-FFF2-40B4-BE49-F238E27FC236}">
                <a16:creationId xmlns:a16="http://schemas.microsoft.com/office/drawing/2014/main" id="{6373765E-784B-CA47-C443-A12357651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38540"/>
            <a:ext cx="3534205" cy="125897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63504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Рисунок 6">
            <a:extLst>
              <a:ext uri="{FF2B5EF4-FFF2-40B4-BE49-F238E27FC236}">
                <a16:creationId xmlns:a16="http://schemas.microsoft.com/office/drawing/2014/main" id="{04E63315-1FD1-425F-AE02-1FD581B99E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773116-D883-1143-03AE-344D08E75DE8}"/>
              </a:ext>
            </a:extLst>
          </p:cNvPr>
          <p:cNvGrpSpPr/>
          <p:nvPr userDrawn="1"/>
        </p:nvGrpSpPr>
        <p:grpSpPr>
          <a:xfrm>
            <a:off x="6191218" y="609600"/>
            <a:ext cx="4555868" cy="4135338"/>
            <a:chOff x="12384048" y="1219200"/>
            <a:chExt cx="9112922" cy="8270675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6ACD4361-0C6D-966F-45C7-4E7E1335178B}"/>
                </a:ext>
              </a:extLst>
            </p:cNvPr>
            <p:cNvSpPr/>
            <p:nvPr/>
          </p:nvSpPr>
          <p:spPr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8756C4CD-7C4A-DBF0-79CB-A799E697C5CA}"/>
                </a:ext>
              </a:extLst>
            </p:cNvPr>
            <p:cNvSpPr/>
            <p:nvPr/>
          </p:nvSpPr>
          <p:spPr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>
              <a:extLst>
                <a:ext uri="{FF2B5EF4-FFF2-40B4-BE49-F238E27FC236}">
                  <a16:creationId xmlns:a16="http://schemas.microsoft.com/office/drawing/2014/main" id="{C83854F6-8358-A6FF-2714-B322BAEEEA9A}"/>
                </a:ext>
              </a:extLst>
            </p:cNvPr>
            <p:cNvSpPr/>
            <p:nvPr/>
          </p:nvSpPr>
          <p:spPr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>
              <a:extLst>
                <a:ext uri="{FF2B5EF4-FFF2-40B4-BE49-F238E27FC236}">
                  <a16:creationId xmlns:a16="http://schemas.microsoft.com/office/drawing/2014/main" id="{833076AF-9815-3E37-019C-3D24CD7E8060}"/>
                </a:ext>
              </a:extLst>
            </p:cNvPr>
            <p:cNvSpPr/>
            <p:nvPr/>
          </p:nvSpPr>
          <p:spPr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>
              <a:extLst>
                <a:ext uri="{FF2B5EF4-FFF2-40B4-BE49-F238E27FC236}">
                  <a16:creationId xmlns:a16="http://schemas.microsoft.com/office/drawing/2014/main" id="{B791AB42-C3C3-9B6A-C8F0-5D1AFDB9D332}"/>
                </a:ext>
              </a:extLst>
            </p:cNvPr>
            <p:cNvSpPr/>
            <p:nvPr/>
          </p:nvSpPr>
          <p:spPr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>
              <a:extLst>
                <a:ext uri="{FF2B5EF4-FFF2-40B4-BE49-F238E27FC236}">
                  <a16:creationId xmlns:a16="http://schemas.microsoft.com/office/drawing/2014/main" id="{25CF1195-E733-2A1F-97C8-75A3B7EA8948}"/>
                </a:ext>
              </a:extLst>
            </p:cNvPr>
            <p:cNvSpPr/>
            <p:nvPr/>
          </p:nvSpPr>
          <p:spPr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>
              <a:extLst>
                <a:ext uri="{FF2B5EF4-FFF2-40B4-BE49-F238E27FC236}">
                  <a16:creationId xmlns:a16="http://schemas.microsoft.com/office/drawing/2014/main" id="{D33F79F3-2114-6326-53F8-1A5E1053F285}"/>
                </a:ext>
              </a:extLst>
            </p:cNvPr>
            <p:cNvSpPr/>
            <p:nvPr/>
          </p:nvSpPr>
          <p:spPr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>
              <a:extLst>
                <a:ext uri="{FF2B5EF4-FFF2-40B4-BE49-F238E27FC236}">
                  <a16:creationId xmlns:a16="http://schemas.microsoft.com/office/drawing/2014/main" id="{1FB252AF-4275-3B79-1812-0F489EA63AA3}"/>
                </a:ext>
              </a:extLst>
            </p:cNvPr>
            <p:cNvSpPr/>
            <p:nvPr/>
          </p:nvSpPr>
          <p:spPr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>
              <a:extLst>
                <a:ext uri="{FF2B5EF4-FFF2-40B4-BE49-F238E27FC236}">
                  <a16:creationId xmlns:a16="http://schemas.microsoft.com/office/drawing/2014/main" id="{1A7B5873-3DB9-8A52-88CA-759D7987B96F}"/>
                </a:ext>
              </a:extLst>
            </p:cNvPr>
            <p:cNvSpPr/>
            <p:nvPr/>
          </p:nvSpPr>
          <p:spPr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>
              <a:extLst>
                <a:ext uri="{FF2B5EF4-FFF2-40B4-BE49-F238E27FC236}">
                  <a16:creationId xmlns:a16="http://schemas.microsoft.com/office/drawing/2014/main" id="{25D001C8-B563-749E-155A-111D773063A5}"/>
                </a:ext>
              </a:extLst>
            </p:cNvPr>
            <p:cNvSpPr/>
            <p:nvPr/>
          </p:nvSpPr>
          <p:spPr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>
              <a:extLst>
                <a:ext uri="{FF2B5EF4-FFF2-40B4-BE49-F238E27FC236}">
                  <a16:creationId xmlns:a16="http://schemas.microsoft.com/office/drawing/2014/main" id="{884420DF-E614-97A3-6C93-2EF4E850614D}"/>
                </a:ext>
              </a:extLst>
            </p:cNvPr>
            <p:cNvSpPr/>
            <p:nvPr/>
          </p:nvSpPr>
          <p:spPr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>
              <a:extLst>
                <a:ext uri="{FF2B5EF4-FFF2-40B4-BE49-F238E27FC236}">
                  <a16:creationId xmlns:a16="http://schemas.microsoft.com/office/drawing/2014/main" id="{A45B4072-962D-18E8-B39C-6EB1FDCD0CA5}"/>
                </a:ext>
              </a:extLst>
            </p:cNvPr>
            <p:cNvSpPr/>
            <p:nvPr/>
          </p:nvSpPr>
          <p:spPr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>
              <a:extLst>
                <a:ext uri="{FF2B5EF4-FFF2-40B4-BE49-F238E27FC236}">
                  <a16:creationId xmlns:a16="http://schemas.microsoft.com/office/drawing/2014/main" id="{F28F748D-50D1-A6C5-B8CA-5B201921C6EF}"/>
                </a:ext>
              </a:extLst>
            </p:cNvPr>
            <p:cNvSpPr/>
            <p:nvPr/>
          </p:nvSpPr>
          <p:spPr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>
              <a:extLst>
                <a:ext uri="{FF2B5EF4-FFF2-40B4-BE49-F238E27FC236}">
                  <a16:creationId xmlns:a16="http://schemas.microsoft.com/office/drawing/2014/main" id="{5DF9D4EA-AE35-8211-69CF-44DA55A98824}"/>
                </a:ext>
              </a:extLst>
            </p:cNvPr>
            <p:cNvSpPr/>
            <p:nvPr/>
          </p:nvSpPr>
          <p:spPr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>
              <a:extLst>
                <a:ext uri="{FF2B5EF4-FFF2-40B4-BE49-F238E27FC236}">
                  <a16:creationId xmlns:a16="http://schemas.microsoft.com/office/drawing/2014/main" id="{9C6F6B41-16DD-F00E-CED0-DC3413604C0C}"/>
                </a:ext>
              </a:extLst>
            </p:cNvPr>
            <p:cNvSpPr/>
            <p:nvPr/>
          </p:nvSpPr>
          <p:spPr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>
              <a:extLst>
                <a:ext uri="{FF2B5EF4-FFF2-40B4-BE49-F238E27FC236}">
                  <a16:creationId xmlns:a16="http://schemas.microsoft.com/office/drawing/2014/main" id="{21B57D3F-89E0-08D2-6AE1-905CD36B76A4}"/>
                </a:ext>
              </a:extLst>
            </p:cNvPr>
            <p:cNvSpPr/>
            <p:nvPr/>
          </p:nvSpPr>
          <p:spPr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>
              <a:extLst>
                <a:ext uri="{FF2B5EF4-FFF2-40B4-BE49-F238E27FC236}">
                  <a16:creationId xmlns:a16="http://schemas.microsoft.com/office/drawing/2014/main" id="{6EBAF96F-393F-3E03-902B-0E0C1CBE3B53}"/>
                </a:ext>
              </a:extLst>
            </p:cNvPr>
            <p:cNvSpPr/>
            <p:nvPr/>
          </p:nvSpPr>
          <p:spPr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>
              <a:extLst>
                <a:ext uri="{FF2B5EF4-FFF2-40B4-BE49-F238E27FC236}">
                  <a16:creationId xmlns:a16="http://schemas.microsoft.com/office/drawing/2014/main" id="{C36B9AF0-59A4-8D34-807A-A22189C7E34D}"/>
                </a:ext>
              </a:extLst>
            </p:cNvPr>
            <p:cNvSpPr/>
            <p:nvPr/>
          </p:nvSpPr>
          <p:spPr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>
              <a:extLst>
                <a:ext uri="{FF2B5EF4-FFF2-40B4-BE49-F238E27FC236}">
                  <a16:creationId xmlns:a16="http://schemas.microsoft.com/office/drawing/2014/main" id="{9D85E0E0-5D07-84C6-CFD7-5445B9F935E4}"/>
                </a:ext>
              </a:extLst>
            </p:cNvPr>
            <p:cNvSpPr/>
            <p:nvPr/>
          </p:nvSpPr>
          <p:spPr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A4D72BE5-97A2-0C42-F05D-76006090342E}"/>
                </a:ext>
              </a:extLst>
            </p:cNvPr>
            <p:cNvSpPr/>
            <p:nvPr/>
          </p:nvSpPr>
          <p:spPr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BC36E8A1-3257-61EC-F6BD-37E71EBE3264}"/>
                </a:ext>
              </a:extLst>
            </p:cNvPr>
            <p:cNvSpPr/>
            <p:nvPr/>
          </p:nvSpPr>
          <p:spPr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>
              <a:extLst>
                <a:ext uri="{FF2B5EF4-FFF2-40B4-BE49-F238E27FC236}">
                  <a16:creationId xmlns:a16="http://schemas.microsoft.com/office/drawing/2014/main" id="{82326853-50B0-6272-3D24-0B329CDE6022}"/>
                </a:ext>
              </a:extLst>
            </p:cNvPr>
            <p:cNvSpPr/>
            <p:nvPr/>
          </p:nvSpPr>
          <p:spPr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>
              <a:extLst>
                <a:ext uri="{FF2B5EF4-FFF2-40B4-BE49-F238E27FC236}">
                  <a16:creationId xmlns:a16="http://schemas.microsoft.com/office/drawing/2014/main" id="{242E0504-9CC9-AEF4-B2DE-A595C6719943}"/>
                </a:ext>
              </a:extLst>
            </p:cNvPr>
            <p:cNvSpPr/>
            <p:nvPr/>
          </p:nvSpPr>
          <p:spPr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>
              <a:extLst>
                <a:ext uri="{FF2B5EF4-FFF2-40B4-BE49-F238E27FC236}">
                  <a16:creationId xmlns:a16="http://schemas.microsoft.com/office/drawing/2014/main" id="{E5A3F6DD-4124-2369-5695-33F9F35C38EE}"/>
                </a:ext>
              </a:extLst>
            </p:cNvPr>
            <p:cNvSpPr/>
            <p:nvPr/>
          </p:nvSpPr>
          <p:spPr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>
              <a:extLst>
                <a:ext uri="{FF2B5EF4-FFF2-40B4-BE49-F238E27FC236}">
                  <a16:creationId xmlns:a16="http://schemas.microsoft.com/office/drawing/2014/main" id="{865FBFFE-78E0-FA1F-3844-861FA30D31A4}"/>
                </a:ext>
              </a:extLst>
            </p:cNvPr>
            <p:cNvSpPr/>
            <p:nvPr/>
          </p:nvSpPr>
          <p:spPr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>
              <a:extLst>
                <a:ext uri="{FF2B5EF4-FFF2-40B4-BE49-F238E27FC236}">
                  <a16:creationId xmlns:a16="http://schemas.microsoft.com/office/drawing/2014/main" id="{520E2205-E35F-4FD6-44AA-6CB5EB5149AF}"/>
                </a:ext>
              </a:extLst>
            </p:cNvPr>
            <p:cNvSpPr/>
            <p:nvPr/>
          </p:nvSpPr>
          <p:spPr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>
              <a:extLst>
                <a:ext uri="{FF2B5EF4-FFF2-40B4-BE49-F238E27FC236}">
                  <a16:creationId xmlns:a16="http://schemas.microsoft.com/office/drawing/2014/main" id="{BF6FC13C-C38E-F1EA-8DC7-596FE379FC5B}"/>
                </a:ext>
              </a:extLst>
            </p:cNvPr>
            <p:cNvSpPr/>
            <p:nvPr/>
          </p:nvSpPr>
          <p:spPr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>
              <a:extLst>
                <a:ext uri="{FF2B5EF4-FFF2-40B4-BE49-F238E27FC236}">
                  <a16:creationId xmlns:a16="http://schemas.microsoft.com/office/drawing/2014/main" id="{7EA7FABD-5023-2EE6-5A7E-DA0C445B5848}"/>
                </a:ext>
              </a:extLst>
            </p:cNvPr>
            <p:cNvSpPr/>
            <p:nvPr/>
          </p:nvSpPr>
          <p:spPr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>
              <a:extLst>
                <a:ext uri="{FF2B5EF4-FFF2-40B4-BE49-F238E27FC236}">
                  <a16:creationId xmlns:a16="http://schemas.microsoft.com/office/drawing/2014/main" id="{F94C48FD-AA60-CEFE-0BAD-1976C401DD8B}"/>
                </a:ext>
              </a:extLst>
            </p:cNvPr>
            <p:cNvSpPr/>
            <p:nvPr/>
          </p:nvSpPr>
          <p:spPr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>
              <a:extLst>
                <a:ext uri="{FF2B5EF4-FFF2-40B4-BE49-F238E27FC236}">
                  <a16:creationId xmlns:a16="http://schemas.microsoft.com/office/drawing/2014/main" id="{F6BDFBFD-EF52-4CC3-3D8F-1D809BC34517}"/>
                </a:ext>
              </a:extLst>
            </p:cNvPr>
            <p:cNvSpPr/>
            <p:nvPr/>
          </p:nvSpPr>
          <p:spPr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>
              <a:extLst>
                <a:ext uri="{FF2B5EF4-FFF2-40B4-BE49-F238E27FC236}">
                  <a16:creationId xmlns:a16="http://schemas.microsoft.com/office/drawing/2014/main" id="{1FAEB62D-6D23-23D3-C396-858603AF8D65}"/>
                </a:ext>
              </a:extLst>
            </p:cNvPr>
            <p:cNvSpPr/>
            <p:nvPr/>
          </p:nvSpPr>
          <p:spPr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>
              <a:extLst>
                <a:ext uri="{FF2B5EF4-FFF2-40B4-BE49-F238E27FC236}">
                  <a16:creationId xmlns:a16="http://schemas.microsoft.com/office/drawing/2014/main" id="{AA825406-CEBC-8079-0D45-E93042AFC758}"/>
                </a:ext>
              </a:extLst>
            </p:cNvPr>
            <p:cNvSpPr/>
            <p:nvPr/>
          </p:nvSpPr>
          <p:spPr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>
              <a:extLst>
                <a:ext uri="{FF2B5EF4-FFF2-40B4-BE49-F238E27FC236}">
                  <a16:creationId xmlns:a16="http://schemas.microsoft.com/office/drawing/2014/main" id="{3640DE50-2D1C-F492-93D7-32C8F90BEC9F}"/>
                </a:ext>
              </a:extLst>
            </p:cNvPr>
            <p:cNvSpPr/>
            <p:nvPr/>
          </p:nvSpPr>
          <p:spPr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>
              <a:extLst>
                <a:ext uri="{FF2B5EF4-FFF2-40B4-BE49-F238E27FC236}">
                  <a16:creationId xmlns:a16="http://schemas.microsoft.com/office/drawing/2014/main" id="{5738B1A9-E8E3-E113-2FB1-539166562B82}"/>
                </a:ext>
              </a:extLst>
            </p:cNvPr>
            <p:cNvSpPr/>
            <p:nvPr/>
          </p:nvSpPr>
          <p:spPr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>
              <a:extLst>
                <a:ext uri="{FF2B5EF4-FFF2-40B4-BE49-F238E27FC236}">
                  <a16:creationId xmlns:a16="http://schemas.microsoft.com/office/drawing/2014/main" id="{020AD2A0-944D-9AEB-9D31-B2713E53B739}"/>
                </a:ext>
              </a:extLst>
            </p:cNvPr>
            <p:cNvSpPr/>
            <p:nvPr/>
          </p:nvSpPr>
          <p:spPr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>
              <a:extLst>
                <a:ext uri="{FF2B5EF4-FFF2-40B4-BE49-F238E27FC236}">
                  <a16:creationId xmlns:a16="http://schemas.microsoft.com/office/drawing/2014/main" id="{40E78BF5-21CD-E1AC-6749-62BDB22E6639}"/>
                </a:ext>
              </a:extLst>
            </p:cNvPr>
            <p:cNvSpPr/>
            <p:nvPr/>
          </p:nvSpPr>
          <p:spPr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>
              <a:extLst>
                <a:ext uri="{FF2B5EF4-FFF2-40B4-BE49-F238E27FC236}">
                  <a16:creationId xmlns:a16="http://schemas.microsoft.com/office/drawing/2014/main" id="{AC97486E-28D2-006E-8767-98344192068A}"/>
                </a:ext>
              </a:extLst>
            </p:cNvPr>
            <p:cNvSpPr/>
            <p:nvPr/>
          </p:nvSpPr>
          <p:spPr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>
              <a:extLst>
                <a:ext uri="{FF2B5EF4-FFF2-40B4-BE49-F238E27FC236}">
                  <a16:creationId xmlns:a16="http://schemas.microsoft.com/office/drawing/2014/main" id="{BED28433-D4B3-6F4D-6106-16E943B95DD0}"/>
                </a:ext>
              </a:extLst>
            </p:cNvPr>
            <p:cNvSpPr/>
            <p:nvPr/>
          </p:nvSpPr>
          <p:spPr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>
              <a:extLst>
                <a:ext uri="{FF2B5EF4-FFF2-40B4-BE49-F238E27FC236}">
                  <a16:creationId xmlns:a16="http://schemas.microsoft.com/office/drawing/2014/main" id="{2467C2B0-BC8B-BB7A-4D06-11206534BC4B}"/>
                </a:ext>
              </a:extLst>
            </p:cNvPr>
            <p:cNvSpPr/>
            <p:nvPr/>
          </p:nvSpPr>
          <p:spPr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>
              <a:extLst>
                <a:ext uri="{FF2B5EF4-FFF2-40B4-BE49-F238E27FC236}">
                  <a16:creationId xmlns:a16="http://schemas.microsoft.com/office/drawing/2014/main" id="{827BF965-6871-D5A6-59A9-775BB257AF9B}"/>
                </a:ext>
              </a:extLst>
            </p:cNvPr>
            <p:cNvSpPr/>
            <p:nvPr/>
          </p:nvSpPr>
          <p:spPr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>
              <a:extLst>
                <a:ext uri="{FF2B5EF4-FFF2-40B4-BE49-F238E27FC236}">
                  <a16:creationId xmlns:a16="http://schemas.microsoft.com/office/drawing/2014/main" id="{E9A35395-9418-C1C0-DF53-3DF7109D3668}"/>
                </a:ext>
              </a:extLst>
            </p:cNvPr>
            <p:cNvSpPr/>
            <p:nvPr/>
          </p:nvSpPr>
          <p:spPr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>
              <a:extLst>
                <a:ext uri="{FF2B5EF4-FFF2-40B4-BE49-F238E27FC236}">
                  <a16:creationId xmlns:a16="http://schemas.microsoft.com/office/drawing/2014/main" id="{089B58E6-9AD1-D9F6-F83E-BAA2A70975B3}"/>
                </a:ext>
              </a:extLst>
            </p:cNvPr>
            <p:cNvSpPr/>
            <p:nvPr/>
          </p:nvSpPr>
          <p:spPr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>
              <a:extLst>
                <a:ext uri="{FF2B5EF4-FFF2-40B4-BE49-F238E27FC236}">
                  <a16:creationId xmlns:a16="http://schemas.microsoft.com/office/drawing/2014/main" id="{DB950E33-5491-802A-DBE8-8433229FC524}"/>
                </a:ext>
              </a:extLst>
            </p:cNvPr>
            <p:cNvSpPr/>
            <p:nvPr/>
          </p:nvSpPr>
          <p:spPr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>
              <a:extLst>
                <a:ext uri="{FF2B5EF4-FFF2-40B4-BE49-F238E27FC236}">
                  <a16:creationId xmlns:a16="http://schemas.microsoft.com/office/drawing/2014/main" id="{6933C6F3-C1FE-6CAB-5F9F-0C0F030BB726}"/>
                </a:ext>
              </a:extLst>
            </p:cNvPr>
            <p:cNvSpPr/>
            <p:nvPr/>
          </p:nvSpPr>
          <p:spPr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>
              <a:extLst>
                <a:ext uri="{FF2B5EF4-FFF2-40B4-BE49-F238E27FC236}">
                  <a16:creationId xmlns:a16="http://schemas.microsoft.com/office/drawing/2014/main" id="{6348384E-0980-B658-546C-4605979C22B4}"/>
                </a:ext>
              </a:extLst>
            </p:cNvPr>
            <p:cNvSpPr/>
            <p:nvPr/>
          </p:nvSpPr>
          <p:spPr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>
              <a:extLst>
                <a:ext uri="{FF2B5EF4-FFF2-40B4-BE49-F238E27FC236}">
                  <a16:creationId xmlns:a16="http://schemas.microsoft.com/office/drawing/2014/main" id="{45D1AEAE-08DA-BC37-0859-E25333A6362A}"/>
                </a:ext>
              </a:extLst>
            </p:cNvPr>
            <p:cNvSpPr/>
            <p:nvPr/>
          </p:nvSpPr>
          <p:spPr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>
              <a:extLst>
                <a:ext uri="{FF2B5EF4-FFF2-40B4-BE49-F238E27FC236}">
                  <a16:creationId xmlns:a16="http://schemas.microsoft.com/office/drawing/2014/main" id="{5E5780CF-07C7-C84B-9EF0-1ABF627CCA4E}"/>
                </a:ext>
              </a:extLst>
            </p:cNvPr>
            <p:cNvSpPr/>
            <p:nvPr/>
          </p:nvSpPr>
          <p:spPr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>
              <a:extLst>
                <a:ext uri="{FF2B5EF4-FFF2-40B4-BE49-F238E27FC236}">
                  <a16:creationId xmlns:a16="http://schemas.microsoft.com/office/drawing/2014/main" id="{4BD250E5-0EC4-51E0-F43E-423C5B7A2C0D}"/>
                </a:ext>
              </a:extLst>
            </p:cNvPr>
            <p:cNvSpPr/>
            <p:nvPr/>
          </p:nvSpPr>
          <p:spPr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>
              <a:extLst>
                <a:ext uri="{FF2B5EF4-FFF2-40B4-BE49-F238E27FC236}">
                  <a16:creationId xmlns:a16="http://schemas.microsoft.com/office/drawing/2014/main" id="{BBDF9F4F-AFF2-4425-25D1-115A4D6812DA}"/>
                </a:ext>
              </a:extLst>
            </p:cNvPr>
            <p:cNvSpPr/>
            <p:nvPr/>
          </p:nvSpPr>
          <p:spPr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>
              <a:extLst>
                <a:ext uri="{FF2B5EF4-FFF2-40B4-BE49-F238E27FC236}">
                  <a16:creationId xmlns:a16="http://schemas.microsoft.com/office/drawing/2014/main" id="{7C7DAC0E-7A3A-04A8-EE20-B0112C0FC50B}"/>
                </a:ext>
              </a:extLst>
            </p:cNvPr>
            <p:cNvSpPr/>
            <p:nvPr/>
          </p:nvSpPr>
          <p:spPr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>
              <a:extLst>
                <a:ext uri="{FF2B5EF4-FFF2-40B4-BE49-F238E27FC236}">
                  <a16:creationId xmlns:a16="http://schemas.microsoft.com/office/drawing/2014/main" id="{6D227F62-1D3B-4491-0D95-58C169601896}"/>
                </a:ext>
              </a:extLst>
            </p:cNvPr>
            <p:cNvSpPr/>
            <p:nvPr/>
          </p:nvSpPr>
          <p:spPr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>
              <a:extLst>
                <a:ext uri="{FF2B5EF4-FFF2-40B4-BE49-F238E27FC236}">
                  <a16:creationId xmlns:a16="http://schemas.microsoft.com/office/drawing/2014/main" id="{D1DBB1B1-D08C-C53E-6CAC-9175C6754C03}"/>
                </a:ext>
              </a:extLst>
            </p:cNvPr>
            <p:cNvSpPr/>
            <p:nvPr/>
          </p:nvSpPr>
          <p:spPr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>
              <a:extLst>
                <a:ext uri="{FF2B5EF4-FFF2-40B4-BE49-F238E27FC236}">
                  <a16:creationId xmlns:a16="http://schemas.microsoft.com/office/drawing/2014/main" id="{EC9739B3-E2F4-69AC-1C1C-67C36BFCE1DA}"/>
                </a:ext>
              </a:extLst>
            </p:cNvPr>
            <p:cNvSpPr/>
            <p:nvPr/>
          </p:nvSpPr>
          <p:spPr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>
              <a:extLst>
                <a:ext uri="{FF2B5EF4-FFF2-40B4-BE49-F238E27FC236}">
                  <a16:creationId xmlns:a16="http://schemas.microsoft.com/office/drawing/2014/main" id="{CBFF8F1C-EAE9-D6FD-A183-FC40712E22F3}"/>
                </a:ext>
              </a:extLst>
            </p:cNvPr>
            <p:cNvSpPr/>
            <p:nvPr/>
          </p:nvSpPr>
          <p:spPr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>
              <a:extLst>
                <a:ext uri="{FF2B5EF4-FFF2-40B4-BE49-F238E27FC236}">
                  <a16:creationId xmlns:a16="http://schemas.microsoft.com/office/drawing/2014/main" id="{DC3F8F08-5E84-D0E1-54F9-653FD854411A}"/>
                </a:ext>
              </a:extLst>
            </p:cNvPr>
            <p:cNvSpPr/>
            <p:nvPr/>
          </p:nvSpPr>
          <p:spPr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>
              <a:extLst>
                <a:ext uri="{FF2B5EF4-FFF2-40B4-BE49-F238E27FC236}">
                  <a16:creationId xmlns:a16="http://schemas.microsoft.com/office/drawing/2014/main" id="{6EB0AAA6-09CD-CDC5-6DCD-6E680C1C1269}"/>
                </a:ext>
              </a:extLst>
            </p:cNvPr>
            <p:cNvSpPr/>
            <p:nvPr/>
          </p:nvSpPr>
          <p:spPr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>
              <a:extLst>
                <a:ext uri="{FF2B5EF4-FFF2-40B4-BE49-F238E27FC236}">
                  <a16:creationId xmlns:a16="http://schemas.microsoft.com/office/drawing/2014/main" id="{FECD76B6-984D-2E1A-13C6-A211E2E94D0E}"/>
                </a:ext>
              </a:extLst>
            </p:cNvPr>
            <p:cNvSpPr/>
            <p:nvPr/>
          </p:nvSpPr>
          <p:spPr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>
              <a:extLst>
                <a:ext uri="{FF2B5EF4-FFF2-40B4-BE49-F238E27FC236}">
                  <a16:creationId xmlns:a16="http://schemas.microsoft.com/office/drawing/2014/main" id="{32C377DB-BFD8-FC01-5AC7-19A17EC55AB2}"/>
                </a:ext>
              </a:extLst>
            </p:cNvPr>
            <p:cNvSpPr/>
            <p:nvPr/>
          </p:nvSpPr>
          <p:spPr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>
              <a:extLst>
                <a:ext uri="{FF2B5EF4-FFF2-40B4-BE49-F238E27FC236}">
                  <a16:creationId xmlns:a16="http://schemas.microsoft.com/office/drawing/2014/main" id="{C9B07355-A838-6DFF-042E-048B7162FA1B}"/>
                </a:ext>
              </a:extLst>
            </p:cNvPr>
            <p:cNvSpPr/>
            <p:nvPr/>
          </p:nvSpPr>
          <p:spPr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>
              <a:extLst>
                <a:ext uri="{FF2B5EF4-FFF2-40B4-BE49-F238E27FC236}">
                  <a16:creationId xmlns:a16="http://schemas.microsoft.com/office/drawing/2014/main" id="{2004DE75-9224-7481-376A-9F17AB43F7EC}"/>
                </a:ext>
              </a:extLst>
            </p:cNvPr>
            <p:cNvSpPr/>
            <p:nvPr/>
          </p:nvSpPr>
          <p:spPr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>
              <a:extLst>
                <a:ext uri="{FF2B5EF4-FFF2-40B4-BE49-F238E27FC236}">
                  <a16:creationId xmlns:a16="http://schemas.microsoft.com/office/drawing/2014/main" id="{6A814B20-E594-5B10-6AB6-59D47C1B35B7}"/>
                </a:ext>
              </a:extLst>
            </p:cNvPr>
            <p:cNvSpPr/>
            <p:nvPr/>
          </p:nvSpPr>
          <p:spPr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>
              <a:extLst>
                <a:ext uri="{FF2B5EF4-FFF2-40B4-BE49-F238E27FC236}">
                  <a16:creationId xmlns:a16="http://schemas.microsoft.com/office/drawing/2014/main" id="{C569E4DE-C693-0B8B-2A16-3F4143564BE4}"/>
                </a:ext>
              </a:extLst>
            </p:cNvPr>
            <p:cNvSpPr/>
            <p:nvPr/>
          </p:nvSpPr>
          <p:spPr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>
              <a:extLst>
                <a:ext uri="{FF2B5EF4-FFF2-40B4-BE49-F238E27FC236}">
                  <a16:creationId xmlns:a16="http://schemas.microsoft.com/office/drawing/2014/main" id="{A2570050-4440-DF27-2F64-794E8073D457}"/>
                </a:ext>
              </a:extLst>
            </p:cNvPr>
            <p:cNvSpPr/>
            <p:nvPr/>
          </p:nvSpPr>
          <p:spPr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>
              <a:extLst>
                <a:ext uri="{FF2B5EF4-FFF2-40B4-BE49-F238E27FC236}">
                  <a16:creationId xmlns:a16="http://schemas.microsoft.com/office/drawing/2014/main" id="{5C0FA9CB-18EB-6AE3-F61A-99C852F6EBA8}"/>
                </a:ext>
              </a:extLst>
            </p:cNvPr>
            <p:cNvSpPr/>
            <p:nvPr/>
          </p:nvSpPr>
          <p:spPr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>
              <a:extLst>
                <a:ext uri="{FF2B5EF4-FFF2-40B4-BE49-F238E27FC236}">
                  <a16:creationId xmlns:a16="http://schemas.microsoft.com/office/drawing/2014/main" id="{045EA232-FB5F-DF66-76E9-C2C75F492007}"/>
                </a:ext>
              </a:extLst>
            </p:cNvPr>
            <p:cNvSpPr/>
            <p:nvPr/>
          </p:nvSpPr>
          <p:spPr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>
              <a:extLst>
                <a:ext uri="{FF2B5EF4-FFF2-40B4-BE49-F238E27FC236}">
                  <a16:creationId xmlns:a16="http://schemas.microsoft.com/office/drawing/2014/main" id="{667B4A19-E5A7-2038-1A1F-60DF6D9C7464}"/>
                </a:ext>
              </a:extLst>
            </p:cNvPr>
            <p:cNvSpPr/>
            <p:nvPr/>
          </p:nvSpPr>
          <p:spPr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>
              <a:extLst>
                <a:ext uri="{FF2B5EF4-FFF2-40B4-BE49-F238E27FC236}">
                  <a16:creationId xmlns:a16="http://schemas.microsoft.com/office/drawing/2014/main" id="{2DD50C70-4648-8A99-9879-4F34D089D123}"/>
                </a:ext>
              </a:extLst>
            </p:cNvPr>
            <p:cNvSpPr/>
            <p:nvPr/>
          </p:nvSpPr>
          <p:spPr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>
              <a:extLst>
                <a:ext uri="{FF2B5EF4-FFF2-40B4-BE49-F238E27FC236}">
                  <a16:creationId xmlns:a16="http://schemas.microsoft.com/office/drawing/2014/main" id="{2FBD91D7-C32C-7069-F22C-CA0117CABA83}"/>
                </a:ext>
              </a:extLst>
            </p:cNvPr>
            <p:cNvSpPr/>
            <p:nvPr/>
          </p:nvSpPr>
          <p:spPr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>
              <a:extLst>
                <a:ext uri="{FF2B5EF4-FFF2-40B4-BE49-F238E27FC236}">
                  <a16:creationId xmlns:a16="http://schemas.microsoft.com/office/drawing/2014/main" id="{1033E359-89F5-2207-AB45-E5ED5E2B2BFB}"/>
                </a:ext>
              </a:extLst>
            </p:cNvPr>
            <p:cNvSpPr/>
            <p:nvPr/>
          </p:nvSpPr>
          <p:spPr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>
              <a:extLst>
                <a:ext uri="{FF2B5EF4-FFF2-40B4-BE49-F238E27FC236}">
                  <a16:creationId xmlns:a16="http://schemas.microsoft.com/office/drawing/2014/main" id="{21461832-8475-A09E-0959-2FD9BEB25FFC}"/>
                </a:ext>
              </a:extLst>
            </p:cNvPr>
            <p:cNvSpPr/>
            <p:nvPr/>
          </p:nvSpPr>
          <p:spPr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>
              <a:extLst>
                <a:ext uri="{FF2B5EF4-FFF2-40B4-BE49-F238E27FC236}">
                  <a16:creationId xmlns:a16="http://schemas.microsoft.com/office/drawing/2014/main" id="{229FE493-3557-67A1-2ABE-4FB049A95396}"/>
                </a:ext>
              </a:extLst>
            </p:cNvPr>
            <p:cNvSpPr/>
            <p:nvPr/>
          </p:nvSpPr>
          <p:spPr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>
              <a:extLst>
                <a:ext uri="{FF2B5EF4-FFF2-40B4-BE49-F238E27FC236}">
                  <a16:creationId xmlns:a16="http://schemas.microsoft.com/office/drawing/2014/main" id="{7F1C0A5C-F559-66D2-0F23-C6A2E9910257}"/>
                </a:ext>
              </a:extLst>
            </p:cNvPr>
            <p:cNvSpPr/>
            <p:nvPr/>
          </p:nvSpPr>
          <p:spPr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>
              <a:extLst>
                <a:ext uri="{FF2B5EF4-FFF2-40B4-BE49-F238E27FC236}">
                  <a16:creationId xmlns:a16="http://schemas.microsoft.com/office/drawing/2014/main" id="{3339CEB1-6FF3-F24B-CF6E-16FBD6CBAC29}"/>
                </a:ext>
              </a:extLst>
            </p:cNvPr>
            <p:cNvSpPr/>
            <p:nvPr/>
          </p:nvSpPr>
          <p:spPr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>
              <a:extLst>
                <a:ext uri="{FF2B5EF4-FFF2-40B4-BE49-F238E27FC236}">
                  <a16:creationId xmlns:a16="http://schemas.microsoft.com/office/drawing/2014/main" id="{67E9FF47-DFD3-0599-88CB-17EFB24C2D72}"/>
                </a:ext>
              </a:extLst>
            </p:cNvPr>
            <p:cNvSpPr/>
            <p:nvPr/>
          </p:nvSpPr>
          <p:spPr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>
              <a:extLst>
                <a:ext uri="{FF2B5EF4-FFF2-40B4-BE49-F238E27FC236}">
                  <a16:creationId xmlns:a16="http://schemas.microsoft.com/office/drawing/2014/main" id="{91625EED-DA20-1939-CA9F-7E2D0528D74E}"/>
                </a:ext>
              </a:extLst>
            </p:cNvPr>
            <p:cNvSpPr/>
            <p:nvPr/>
          </p:nvSpPr>
          <p:spPr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>
              <a:extLst>
                <a:ext uri="{FF2B5EF4-FFF2-40B4-BE49-F238E27FC236}">
                  <a16:creationId xmlns:a16="http://schemas.microsoft.com/office/drawing/2014/main" id="{276E9C4A-DB34-9EBA-69D1-FDB79EAE6ED9}"/>
                </a:ext>
              </a:extLst>
            </p:cNvPr>
            <p:cNvSpPr/>
            <p:nvPr/>
          </p:nvSpPr>
          <p:spPr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>
              <a:extLst>
                <a:ext uri="{FF2B5EF4-FFF2-40B4-BE49-F238E27FC236}">
                  <a16:creationId xmlns:a16="http://schemas.microsoft.com/office/drawing/2014/main" id="{F3547A4F-F92D-34EB-8B37-30952C3BF106}"/>
                </a:ext>
              </a:extLst>
            </p:cNvPr>
            <p:cNvSpPr/>
            <p:nvPr/>
          </p:nvSpPr>
          <p:spPr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>
              <a:extLst>
                <a:ext uri="{FF2B5EF4-FFF2-40B4-BE49-F238E27FC236}">
                  <a16:creationId xmlns:a16="http://schemas.microsoft.com/office/drawing/2014/main" id="{D151446C-5F53-8AC4-42AE-576297587A95}"/>
                </a:ext>
              </a:extLst>
            </p:cNvPr>
            <p:cNvSpPr/>
            <p:nvPr/>
          </p:nvSpPr>
          <p:spPr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>
              <a:extLst>
                <a:ext uri="{FF2B5EF4-FFF2-40B4-BE49-F238E27FC236}">
                  <a16:creationId xmlns:a16="http://schemas.microsoft.com/office/drawing/2014/main" id="{5A104FCA-4A22-BAE7-DD82-162F9AFFD6D3}"/>
                </a:ext>
              </a:extLst>
            </p:cNvPr>
            <p:cNvSpPr/>
            <p:nvPr/>
          </p:nvSpPr>
          <p:spPr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>
              <a:extLst>
                <a:ext uri="{FF2B5EF4-FFF2-40B4-BE49-F238E27FC236}">
                  <a16:creationId xmlns:a16="http://schemas.microsoft.com/office/drawing/2014/main" id="{919212B7-06BF-D0F1-47F3-1F1109B09759}"/>
                </a:ext>
              </a:extLst>
            </p:cNvPr>
            <p:cNvSpPr/>
            <p:nvPr/>
          </p:nvSpPr>
          <p:spPr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>
              <a:extLst>
                <a:ext uri="{FF2B5EF4-FFF2-40B4-BE49-F238E27FC236}">
                  <a16:creationId xmlns:a16="http://schemas.microsoft.com/office/drawing/2014/main" id="{2E73B441-8C4B-5EE8-C573-516A09614C6E}"/>
                </a:ext>
              </a:extLst>
            </p:cNvPr>
            <p:cNvSpPr/>
            <p:nvPr/>
          </p:nvSpPr>
          <p:spPr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>
              <a:extLst>
                <a:ext uri="{FF2B5EF4-FFF2-40B4-BE49-F238E27FC236}">
                  <a16:creationId xmlns:a16="http://schemas.microsoft.com/office/drawing/2014/main" id="{8AFEFC0B-6090-F8FE-5F8C-CF893B5BFABA}"/>
                </a:ext>
              </a:extLst>
            </p:cNvPr>
            <p:cNvSpPr/>
            <p:nvPr/>
          </p:nvSpPr>
          <p:spPr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>
              <a:extLst>
                <a:ext uri="{FF2B5EF4-FFF2-40B4-BE49-F238E27FC236}">
                  <a16:creationId xmlns:a16="http://schemas.microsoft.com/office/drawing/2014/main" id="{83ACBFD5-65C7-78A0-0E64-037AE29FBCB0}"/>
                </a:ext>
              </a:extLst>
            </p:cNvPr>
            <p:cNvSpPr/>
            <p:nvPr/>
          </p:nvSpPr>
          <p:spPr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>
              <a:extLst>
                <a:ext uri="{FF2B5EF4-FFF2-40B4-BE49-F238E27FC236}">
                  <a16:creationId xmlns:a16="http://schemas.microsoft.com/office/drawing/2014/main" id="{86814FF4-DCFA-CB56-9550-EDC1571715F7}"/>
                </a:ext>
              </a:extLst>
            </p:cNvPr>
            <p:cNvSpPr/>
            <p:nvPr/>
          </p:nvSpPr>
          <p:spPr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>
              <a:extLst>
                <a:ext uri="{FF2B5EF4-FFF2-40B4-BE49-F238E27FC236}">
                  <a16:creationId xmlns:a16="http://schemas.microsoft.com/office/drawing/2014/main" id="{8AC57697-E153-2D42-1A75-C2BFB01FD3A3}"/>
                </a:ext>
              </a:extLst>
            </p:cNvPr>
            <p:cNvSpPr/>
            <p:nvPr/>
          </p:nvSpPr>
          <p:spPr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>
              <a:extLst>
                <a:ext uri="{FF2B5EF4-FFF2-40B4-BE49-F238E27FC236}">
                  <a16:creationId xmlns:a16="http://schemas.microsoft.com/office/drawing/2014/main" id="{06E7F458-605C-DD27-D8F3-90A5D617AAD0}"/>
                </a:ext>
              </a:extLst>
            </p:cNvPr>
            <p:cNvSpPr/>
            <p:nvPr/>
          </p:nvSpPr>
          <p:spPr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>
              <a:extLst>
                <a:ext uri="{FF2B5EF4-FFF2-40B4-BE49-F238E27FC236}">
                  <a16:creationId xmlns:a16="http://schemas.microsoft.com/office/drawing/2014/main" id="{63E551B3-2CE2-9056-8578-B1CBDB7AB711}"/>
                </a:ext>
              </a:extLst>
            </p:cNvPr>
            <p:cNvSpPr/>
            <p:nvPr/>
          </p:nvSpPr>
          <p:spPr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>
              <a:extLst>
                <a:ext uri="{FF2B5EF4-FFF2-40B4-BE49-F238E27FC236}">
                  <a16:creationId xmlns:a16="http://schemas.microsoft.com/office/drawing/2014/main" id="{60E4C789-6FBE-1828-4999-F5F1753C91B3}"/>
                </a:ext>
              </a:extLst>
            </p:cNvPr>
            <p:cNvSpPr/>
            <p:nvPr/>
          </p:nvSpPr>
          <p:spPr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>
              <a:extLst>
                <a:ext uri="{FF2B5EF4-FFF2-40B4-BE49-F238E27FC236}">
                  <a16:creationId xmlns:a16="http://schemas.microsoft.com/office/drawing/2014/main" id="{A622CB58-4ED2-4505-5676-C527A2B44A64}"/>
                </a:ext>
              </a:extLst>
            </p:cNvPr>
            <p:cNvSpPr/>
            <p:nvPr/>
          </p:nvSpPr>
          <p:spPr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>
              <a:extLst>
                <a:ext uri="{FF2B5EF4-FFF2-40B4-BE49-F238E27FC236}">
                  <a16:creationId xmlns:a16="http://schemas.microsoft.com/office/drawing/2014/main" id="{56114535-EA4E-B60B-0148-506F8E6F2FC4}"/>
                </a:ext>
              </a:extLst>
            </p:cNvPr>
            <p:cNvSpPr/>
            <p:nvPr/>
          </p:nvSpPr>
          <p:spPr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>
              <a:extLst>
                <a:ext uri="{FF2B5EF4-FFF2-40B4-BE49-F238E27FC236}">
                  <a16:creationId xmlns:a16="http://schemas.microsoft.com/office/drawing/2014/main" id="{ED42B939-F775-8E0B-5015-0BB32921DA82}"/>
                </a:ext>
              </a:extLst>
            </p:cNvPr>
            <p:cNvSpPr/>
            <p:nvPr/>
          </p:nvSpPr>
          <p:spPr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>
              <a:extLst>
                <a:ext uri="{FF2B5EF4-FFF2-40B4-BE49-F238E27FC236}">
                  <a16:creationId xmlns:a16="http://schemas.microsoft.com/office/drawing/2014/main" id="{965E3726-A61C-EB4E-3AD9-F1F35E59DB85}"/>
                </a:ext>
              </a:extLst>
            </p:cNvPr>
            <p:cNvSpPr/>
            <p:nvPr/>
          </p:nvSpPr>
          <p:spPr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>
              <a:extLst>
                <a:ext uri="{FF2B5EF4-FFF2-40B4-BE49-F238E27FC236}">
                  <a16:creationId xmlns:a16="http://schemas.microsoft.com/office/drawing/2014/main" id="{6722DD6E-8E6E-DA3C-ABDF-5BB35F3C9A99}"/>
                </a:ext>
              </a:extLst>
            </p:cNvPr>
            <p:cNvSpPr/>
            <p:nvPr/>
          </p:nvSpPr>
          <p:spPr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>
              <a:extLst>
                <a:ext uri="{FF2B5EF4-FFF2-40B4-BE49-F238E27FC236}">
                  <a16:creationId xmlns:a16="http://schemas.microsoft.com/office/drawing/2014/main" id="{9E8D19D7-E5E5-A84C-2A41-4C511CD3BD4D}"/>
                </a:ext>
              </a:extLst>
            </p:cNvPr>
            <p:cNvSpPr/>
            <p:nvPr/>
          </p:nvSpPr>
          <p:spPr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>
              <a:extLst>
                <a:ext uri="{FF2B5EF4-FFF2-40B4-BE49-F238E27FC236}">
                  <a16:creationId xmlns:a16="http://schemas.microsoft.com/office/drawing/2014/main" id="{D165482A-A9D4-937D-C965-6CA09B3A3E05}"/>
                </a:ext>
              </a:extLst>
            </p:cNvPr>
            <p:cNvSpPr/>
            <p:nvPr/>
          </p:nvSpPr>
          <p:spPr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>
              <a:extLst>
                <a:ext uri="{FF2B5EF4-FFF2-40B4-BE49-F238E27FC236}">
                  <a16:creationId xmlns:a16="http://schemas.microsoft.com/office/drawing/2014/main" id="{CEA318F1-9CB3-2699-422B-6E7FBB005885}"/>
                </a:ext>
              </a:extLst>
            </p:cNvPr>
            <p:cNvSpPr/>
            <p:nvPr/>
          </p:nvSpPr>
          <p:spPr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>
              <a:extLst>
                <a:ext uri="{FF2B5EF4-FFF2-40B4-BE49-F238E27FC236}">
                  <a16:creationId xmlns:a16="http://schemas.microsoft.com/office/drawing/2014/main" id="{802F1DC2-39BC-578B-83B8-E2E06694F329}"/>
                </a:ext>
              </a:extLst>
            </p:cNvPr>
            <p:cNvSpPr/>
            <p:nvPr/>
          </p:nvSpPr>
          <p:spPr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>
              <a:extLst>
                <a:ext uri="{FF2B5EF4-FFF2-40B4-BE49-F238E27FC236}">
                  <a16:creationId xmlns:a16="http://schemas.microsoft.com/office/drawing/2014/main" id="{DA640B97-5DC1-14AF-7BE2-360C9723AAE0}"/>
                </a:ext>
              </a:extLst>
            </p:cNvPr>
            <p:cNvSpPr/>
            <p:nvPr/>
          </p:nvSpPr>
          <p:spPr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>
              <a:extLst>
                <a:ext uri="{FF2B5EF4-FFF2-40B4-BE49-F238E27FC236}">
                  <a16:creationId xmlns:a16="http://schemas.microsoft.com/office/drawing/2014/main" id="{C9A82AF7-4FBC-9AA4-EF2D-4E54EBAB3CC1}"/>
                </a:ext>
              </a:extLst>
            </p:cNvPr>
            <p:cNvSpPr/>
            <p:nvPr/>
          </p:nvSpPr>
          <p:spPr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>
              <a:extLst>
                <a:ext uri="{FF2B5EF4-FFF2-40B4-BE49-F238E27FC236}">
                  <a16:creationId xmlns:a16="http://schemas.microsoft.com/office/drawing/2014/main" id="{FD86AF60-BAE5-9B6F-153E-6C11A9B5C0A6}"/>
                </a:ext>
              </a:extLst>
            </p:cNvPr>
            <p:cNvSpPr/>
            <p:nvPr/>
          </p:nvSpPr>
          <p:spPr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>
              <a:extLst>
                <a:ext uri="{FF2B5EF4-FFF2-40B4-BE49-F238E27FC236}">
                  <a16:creationId xmlns:a16="http://schemas.microsoft.com/office/drawing/2014/main" id="{73E73BE7-5EE5-8970-7809-50C50A5D3066}"/>
                </a:ext>
              </a:extLst>
            </p:cNvPr>
            <p:cNvSpPr/>
            <p:nvPr/>
          </p:nvSpPr>
          <p:spPr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>
              <a:extLst>
                <a:ext uri="{FF2B5EF4-FFF2-40B4-BE49-F238E27FC236}">
                  <a16:creationId xmlns:a16="http://schemas.microsoft.com/office/drawing/2014/main" id="{8DFA5931-57C1-2650-EE52-02F74AC1981D}"/>
                </a:ext>
              </a:extLst>
            </p:cNvPr>
            <p:cNvSpPr/>
            <p:nvPr/>
          </p:nvSpPr>
          <p:spPr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>
              <a:extLst>
                <a:ext uri="{FF2B5EF4-FFF2-40B4-BE49-F238E27FC236}">
                  <a16:creationId xmlns:a16="http://schemas.microsoft.com/office/drawing/2014/main" id="{9FBF2CDE-4CAD-714C-3920-59F26A3EB89A}"/>
                </a:ext>
              </a:extLst>
            </p:cNvPr>
            <p:cNvSpPr/>
            <p:nvPr/>
          </p:nvSpPr>
          <p:spPr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>
              <a:extLst>
                <a:ext uri="{FF2B5EF4-FFF2-40B4-BE49-F238E27FC236}">
                  <a16:creationId xmlns:a16="http://schemas.microsoft.com/office/drawing/2014/main" id="{1AFB0804-3425-497E-D6C9-031BCB7EB94D}"/>
                </a:ext>
              </a:extLst>
            </p:cNvPr>
            <p:cNvSpPr/>
            <p:nvPr/>
          </p:nvSpPr>
          <p:spPr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>
              <a:extLst>
                <a:ext uri="{FF2B5EF4-FFF2-40B4-BE49-F238E27FC236}">
                  <a16:creationId xmlns:a16="http://schemas.microsoft.com/office/drawing/2014/main" id="{3DF6EC74-43B1-7CE7-348C-4E400FAD9A07}"/>
                </a:ext>
              </a:extLst>
            </p:cNvPr>
            <p:cNvSpPr/>
            <p:nvPr/>
          </p:nvSpPr>
          <p:spPr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>
              <a:extLst>
                <a:ext uri="{FF2B5EF4-FFF2-40B4-BE49-F238E27FC236}">
                  <a16:creationId xmlns:a16="http://schemas.microsoft.com/office/drawing/2014/main" id="{365092B1-B61F-8B88-D479-78143D326C99}"/>
                </a:ext>
              </a:extLst>
            </p:cNvPr>
            <p:cNvSpPr/>
            <p:nvPr/>
          </p:nvSpPr>
          <p:spPr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>
              <a:extLst>
                <a:ext uri="{FF2B5EF4-FFF2-40B4-BE49-F238E27FC236}">
                  <a16:creationId xmlns:a16="http://schemas.microsoft.com/office/drawing/2014/main" id="{AF67F81B-72F3-10FB-EFDB-D5B67E17DD50}"/>
                </a:ext>
              </a:extLst>
            </p:cNvPr>
            <p:cNvSpPr/>
            <p:nvPr/>
          </p:nvSpPr>
          <p:spPr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>
              <a:extLst>
                <a:ext uri="{FF2B5EF4-FFF2-40B4-BE49-F238E27FC236}">
                  <a16:creationId xmlns:a16="http://schemas.microsoft.com/office/drawing/2014/main" id="{E73DAC8B-C945-2A3D-A3C4-97CBE4107DC3}"/>
                </a:ext>
              </a:extLst>
            </p:cNvPr>
            <p:cNvSpPr/>
            <p:nvPr/>
          </p:nvSpPr>
          <p:spPr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>
              <a:extLst>
                <a:ext uri="{FF2B5EF4-FFF2-40B4-BE49-F238E27FC236}">
                  <a16:creationId xmlns:a16="http://schemas.microsoft.com/office/drawing/2014/main" id="{4586A8DE-0FAB-5017-46FA-11C2B2B7DDC8}"/>
                </a:ext>
              </a:extLst>
            </p:cNvPr>
            <p:cNvSpPr/>
            <p:nvPr/>
          </p:nvSpPr>
          <p:spPr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>
              <a:extLst>
                <a:ext uri="{FF2B5EF4-FFF2-40B4-BE49-F238E27FC236}">
                  <a16:creationId xmlns:a16="http://schemas.microsoft.com/office/drawing/2014/main" id="{F8F0800A-18D8-9F80-4257-7F6A120EB611}"/>
                </a:ext>
              </a:extLst>
            </p:cNvPr>
            <p:cNvSpPr/>
            <p:nvPr/>
          </p:nvSpPr>
          <p:spPr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>
            <a:extLst>
              <a:ext uri="{FF2B5EF4-FFF2-40B4-BE49-F238E27FC236}">
                <a16:creationId xmlns:a16="http://schemas.microsoft.com/office/drawing/2014/main" id="{B526E58C-6F71-5AFB-DE08-6B1423327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133" name="Image 2" descr=" ">
            <a:extLst>
              <a:ext uri="{FF2B5EF4-FFF2-40B4-BE49-F238E27FC236}">
                <a16:creationId xmlns:a16="http://schemas.microsoft.com/office/drawing/2014/main" id="{A877B3CB-305F-5540-965F-A7FA7BAC0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547733AD-DD95-1ABD-4D9B-CBC1DB3640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1218" y="5294237"/>
            <a:ext cx="53911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982042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CAAF6803-2312-A284-2252-BAFD74695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FAB25860-542F-A871-CF21-D2B726FDFD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063543" y="4138067"/>
            <a:ext cx="2726963" cy="2427756"/>
          </a:xfrm>
          <a:prstGeom prst="rect">
            <a:avLst/>
          </a:prstGeom>
        </p:spPr>
      </p:pic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3" name="Текст 7">
            <a:extLst>
              <a:ext uri="{FF2B5EF4-FFF2-40B4-BE49-F238E27FC236}">
                <a16:creationId xmlns:a16="http://schemas.microsoft.com/office/drawing/2014/main" id="{D67013FB-2ECC-31C5-874E-D75916A1E7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547417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0752109B-EBB5-12F0-B153-F955559FCB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13620" y="2602824"/>
            <a:ext cx="3451500" cy="4255176"/>
          </a:xfrm>
          <a:prstGeom prst="rect">
            <a:avLst/>
          </a:prstGeo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5D9A8C6B-BD49-E716-CE65-5F98A9285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699076"/>
            <a:ext cx="734056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57895C2F-7C85-C052-200E-D1C6C620B1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2669006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49BAA679-D26B-2499-6D96-BABD2765EE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E8F4A432-DC7E-B8C7-05BD-6F956363A6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613850" y="3695700"/>
            <a:ext cx="1625591" cy="25527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9D6A1FFC-9B1A-6D37-1F8B-9DF1FF222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736786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FE0DD5CD-EC9B-99B8-4DF7-85EF662D1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F38BAD-0D56-FFB5-2587-46F6F08FE6FF}"/>
              </a:ext>
            </a:extLst>
          </p:cNvPr>
          <p:cNvCxnSpPr>
            <a:cxnSpLocks/>
          </p:cNvCxnSpPr>
          <p:nvPr userDrawn="1"/>
        </p:nvCxnSpPr>
        <p:spPr>
          <a:xfrm>
            <a:off x="609597" y="5473700"/>
            <a:ext cx="10972743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B11EB7B-FA1A-4101-B28E-AD5E3C359C0A}"/>
              </a:ext>
            </a:extLst>
          </p:cNvPr>
          <p:cNvGrpSpPr/>
          <p:nvPr userDrawn="1"/>
        </p:nvGrpSpPr>
        <p:grpSpPr>
          <a:xfrm>
            <a:off x="609596" y="5827916"/>
            <a:ext cx="1854191" cy="419100"/>
            <a:chOff x="1219352" y="11655831"/>
            <a:chExt cx="3708864" cy="8382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5733043-394B-DD80-A293-4CF1DECE3B87}"/>
                </a:ext>
              </a:extLst>
            </p:cNvPr>
            <p:cNvSpPr/>
            <p:nvPr/>
          </p:nvSpPr>
          <p:spPr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F7EE06CF-DAF1-B51A-A1D6-1B908C0ECEEB}"/>
                </a:ext>
              </a:extLst>
            </p:cNvPr>
            <p:cNvSpPr/>
            <p:nvPr/>
          </p:nvSpPr>
          <p:spPr>
            <a:xfrm>
              <a:off x="1542488" y="11803607"/>
              <a:ext cx="3062592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ЭТО БАЗА</a:t>
              </a:r>
              <a:endParaRPr kumimoji="0" lang="en-US" sz="1500" b="1" i="0" u="none" strike="noStrike" kern="1200" cap="none" spc="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3" name="Текст 34">
            <a:extLst>
              <a:ext uri="{FF2B5EF4-FFF2-40B4-BE49-F238E27FC236}">
                <a16:creationId xmlns:a16="http://schemas.microsoft.com/office/drawing/2014/main" id="{69AC8CBB-896F-DA38-4B2B-1F3E10EDC7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88980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52070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Рисунок 6">
            <a:extLst>
              <a:ext uri="{FF2B5EF4-FFF2-40B4-BE49-F238E27FC236}">
                <a16:creationId xmlns:a16="http://schemas.microsoft.com/office/drawing/2014/main" id="{04E63315-1FD1-425F-AE02-1FD581B99E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773116-D883-1143-03AE-344D08E75DE8}"/>
              </a:ext>
            </a:extLst>
          </p:cNvPr>
          <p:cNvGrpSpPr/>
          <p:nvPr userDrawn="1"/>
        </p:nvGrpSpPr>
        <p:grpSpPr>
          <a:xfrm>
            <a:off x="6191218" y="609600"/>
            <a:ext cx="4555868" cy="4135338"/>
            <a:chOff x="12384048" y="1219200"/>
            <a:chExt cx="9112922" cy="8270675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6ACD4361-0C6D-966F-45C7-4E7E1335178B}"/>
                </a:ext>
              </a:extLst>
            </p:cNvPr>
            <p:cNvSpPr/>
            <p:nvPr/>
          </p:nvSpPr>
          <p:spPr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8756C4CD-7C4A-DBF0-79CB-A799E697C5CA}"/>
                </a:ext>
              </a:extLst>
            </p:cNvPr>
            <p:cNvSpPr/>
            <p:nvPr/>
          </p:nvSpPr>
          <p:spPr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>
              <a:extLst>
                <a:ext uri="{FF2B5EF4-FFF2-40B4-BE49-F238E27FC236}">
                  <a16:creationId xmlns:a16="http://schemas.microsoft.com/office/drawing/2014/main" id="{C83854F6-8358-A6FF-2714-B322BAEEEA9A}"/>
                </a:ext>
              </a:extLst>
            </p:cNvPr>
            <p:cNvSpPr/>
            <p:nvPr/>
          </p:nvSpPr>
          <p:spPr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>
              <a:extLst>
                <a:ext uri="{FF2B5EF4-FFF2-40B4-BE49-F238E27FC236}">
                  <a16:creationId xmlns:a16="http://schemas.microsoft.com/office/drawing/2014/main" id="{833076AF-9815-3E37-019C-3D24CD7E8060}"/>
                </a:ext>
              </a:extLst>
            </p:cNvPr>
            <p:cNvSpPr/>
            <p:nvPr/>
          </p:nvSpPr>
          <p:spPr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>
              <a:extLst>
                <a:ext uri="{FF2B5EF4-FFF2-40B4-BE49-F238E27FC236}">
                  <a16:creationId xmlns:a16="http://schemas.microsoft.com/office/drawing/2014/main" id="{B791AB42-C3C3-9B6A-C8F0-5D1AFDB9D332}"/>
                </a:ext>
              </a:extLst>
            </p:cNvPr>
            <p:cNvSpPr/>
            <p:nvPr/>
          </p:nvSpPr>
          <p:spPr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>
              <a:extLst>
                <a:ext uri="{FF2B5EF4-FFF2-40B4-BE49-F238E27FC236}">
                  <a16:creationId xmlns:a16="http://schemas.microsoft.com/office/drawing/2014/main" id="{25CF1195-E733-2A1F-97C8-75A3B7EA8948}"/>
                </a:ext>
              </a:extLst>
            </p:cNvPr>
            <p:cNvSpPr/>
            <p:nvPr/>
          </p:nvSpPr>
          <p:spPr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>
              <a:extLst>
                <a:ext uri="{FF2B5EF4-FFF2-40B4-BE49-F238E27FC236}">
                  <a16:creationId xmlns:a16="http://schemas.microsoft.com/office/drawing/2014/main" id="{D33F79F3-2114-6326-53F8-1A5E1053F285}"/>
                </a:ext>
              </a:extLst>
            </p:cNvPr>
            <p:cNvSpPr/>
            <p:nvPr/>
          </p:nvSpPr>
          <p:spPr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>
              <a:extLst>
                <a:ext uri="{FF2B5EF4-FFF2-40B4-BE49-F238E27FC236}">
                  <a16:creationId xmlns:a16="http://schemas.microsoft.com/office/drawing/2014/main" id="{1FB252AF-4275-3B79-1812-0F489EA63AA3}"/>
                </a:ext>
              </a:extLst>
            </p:cNvPr>
            <p:cNvSpPr/>
            <p:nvPr/>
          </p:nvSpPr>
          <p:spPr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>
              <a:extLst>
                <a:ext uri="{FF2B5EF4-FFF2-40B4-BE49-F238E27FC236}">
                  <a16:creationId xmlns:a16="http://schemas.microsoft.com/office/drawing/2014/main" id="{1A7B5873-3DB9-8A52-88CA-759D7987B96F}"/>
                </a:ext>
              </a:extLst>
            </p:cNvPr>
            <p:cNvSpPr/>
            <p:nvPr/>
          </p:nvSpPr>
          <p:spPr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>
              <a:extLst>
                <a:ext uri="{FF2B5EF4-FFF2-40B4-BE49-F238E27FC236}">
                  <a16:creationId xmlns:a16="http://schemas.microsoft.com/office/drawing/2014/main" id="{25D001C8-B563-749E-155A-111D773063A5}"/>
                </a:ext>
              </a:extLst>
            </p:cNvPr>
            <p:cNvSpPr/>
            <p:nvPr/>
          </p:nvSpPr>
          <p:spPr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>
              <a:extLst>
                <a:ext uri="{FF2B5EF4-FFF2-40B4-BE49-F238E27FC236}">
                  <a16:creationId xmlns:a16="http://schemas.microsoft.com/office/drawing/2014/main" id="{884420DF-E614-97A3-6C93-2EF4E850614D}"/>
                </a:ext>
              </a:extLst>
            </p:cNvPr>
            <p:cNvSpPr/>
            <p:nvPr/>
          </p:nvSpPr>
          <p:spPr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>
              <a:extLst>
                <a:ext uri="{FF2B5EF4-FFF2-40B4-BE49-F238E27FC236}">
                  <a16:creationId xmlns:a16="http://schemas.microsoft.com/office/drawing/2014/main" id="{A45B4072-962D-18E8-B39C-6EB1FDCD0CA5}"/>
                </a:ext>
              </a:extLst>
            </p:cNvPr>
            <p:cNvSpPr/>
            <p:nvPr/>
          </p:nvSpPr>
          <p:spPr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>
              <a:extLst>
                <a:ext uri="{FF2B5EF4-FFF2-40B4-BE49-F238E27FC236}">
                  <a16:creationId xmlns:a16="http://schemas.microsoft.com/office/drawing/2014/main" id="{F28F748D-50D1-A6C5-B8CA-5B201921C6EF}"/>
                </a:ext>
              </a:extLst>
            </p:cNvPr>
            <p:cNvSpPr/>
            <p:nvPr/>
          </p:nvSpPr>
          <p:spPr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>
              <a:extLst>
                <a:ext uri="{FF2B5EF4-FFF2-40B4-BE49-F238E27FC236}">
                  <a16:creationId xmlns:a16="http://schemas.microsoft.com/office/drawing/2014/main" id="{5DF9D4EA-AE35-8211-69CF-44DA55A98824}"/>
                </a:ext>
              </a:extLst>
            </p:cNvPr>
            <p:cNvSpPr/>
            <p:nvPr/>
          </p:nvSpPr>
          <p:spPr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>
              <a:extLst>
                <a:ext uri="{FF2B5EF4-FFF2-40B4-BE49-F238E27FC236}">
                  <a16:creationId xmlns:a16="http://schemas.microsoft.com/office/drawing/2014/main" id="{9C6F6B41-16DD-F00E-CED0-DC3413604C0C}"/>
                </a:ext>
              </a:extLst>
            </p:cNvPr>
            <p:cNvSpPr/>
            <p:nvPr/>
          </p:nvSpPr>
          <p:spPr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>
              <a:extLst>
                <a:ext uri="{FF2B5EF4-FFF2-40B4-BE49-F238E27FC236}">
                  <a16:creationId xmlns:a16="http://schemas.microsoft.com/office/drawing/2014/main" id="{21B57D3F-89E0-08D2-6AE1-905CD36B76A4}"/>
                </a:ext>
              </a:extLst>
            </p:cNvPr>
            <p:cNvSpPr/>
            <p:nvPr/>
          </p:nvSpPr>
          <p:spPr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>
              <a:extLst>
                <a:ext uri="{FF2B5EF4-FFF2-40B4-BE49-F238E27FC236}">
                  <a16:creationId xmlns:a16="http://schemas.microsoft.com/office/drawing/2014/main" id="{6EBAF96F-393F-3E03-902B-0E0C1CBE3B53}"/>
                </a:ext>
              </a:extLst>
            </p:cNvPr>
            <p:cNvSpPr/>
            <p:nvPr/>
          </p:nvSpPr>
          <p:spPr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>
              <a:extLst>
                <a:ext uri="{FF2B5EF4-FFF2-40B4-BE49-F238E27FC236}">
                  <a16:creationId xmlns:a16="http://schemas.microsoft.com/office/drawing/2014/main" id="{C36B9AF0-59A4-8D34-807A-A22189C7E34D}"/>
                </a:ext>
              </a:extLst>
            </p:cNvPr>
            <p:cNvSpPr/>
            <p:nvPr/>
          </p:nvSpPr>
          <p:spPr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>
              <a:extLst>
                <a:ext uri="{FF2B5EF4-FFF2-40B4-BE49-F238E27FC236}">
                  <a16:creationId xmlns:a16="http://schemas.microsoft.com/office/drawing/2014/main" id="{9D85E0E0-5D07-84C6-CFD7-5445B9F935E4}"/>
                </a:ext>
              </a:extLst>
            </p:cNvPr>
            <p:cNvSpPr/>
            <p:nvPr/>
          </p:nvSpPr>
          <p:spPr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A4D72BE5-97A2-0C42-F05D-76006090342E}"/>
                </a:ext>
              </a:extLst>
            </p:cNvPr>
            <p:cNvSpPr/>
            <p:nvPr/>
          </p:nvSpPr>
          <p:spPr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BC36E8A1-3257-61EC-F6BD-37E71EBE3264}"/>
                </a:ext>
              </a:extLst>
            </p:cNvPr>
            <p:cNvSpPr/>
            <p:nvPr/>
          </p:nvSpPr>
          <p:spPr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>
              <a:extLst>
                <a:ext uri="{FF2B5EF4-FFF2-40B4-BE49-F238E27FC236}">
                  <a16:creationId xmlns:a16="http://schemas.microsoft.com/office/drawing/2014/main" id="{82326853-50B0-6272-3D24-0B329CDE6022}"/>
                </a:ext>
              </a:extLst>
            </p:cNvPr>
            <p:cNvSpPr/>
            <p:nvPr/>
          </p:nvSpPr>
          <p:spPr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>
              <a:extLst>
                <a:ext uri="{FF2B5EF4-FFF2-40B4-BE49-F238E27FC236}">
                  <a16:creationId xmlns:a16="http://schemas.microsoft.com/office/drawing/2014/main" id="{242E0504-9CC9-AEF4-B2DE-A595C6719943}"/>
                </a:ext>
              </a:extLst>
            </p:cNvPr>
            <p:cNvSpPr/>
            <p:nvPr/>
          </p:nvSpPr>
          <p:spPr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>
              <a:extLst>
                <a:ext uri="{FF2B5EF4-FFF2-40B4-BE49-F238E27FC236}">
                  <a16:creationId xmlns:a16="http://schemas.microsoft.com/office/drawing/2014/main" id="{E5A3F6DD-4124-2369-5695-33F9F35C38EE}"/>
                </a:ext>
              </a:extLst>
            </p:cNvPr>
            <p:cNvSpPr/>
            <p:nvPr/>
          </p:nvSpPr>
          <p:spPr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>
              <a:extLst>
                <a:ext uri="{FF2B5EF4-FFF2-40B4-BE49-F238E27FC236}">
                  <a16:creationId xmlns:a16="http://schemas.microsoft.com/office/drawing/2014/main" id="{865FBFFE-78E0-FA1F-3844-861FA30D31A4}"/>
                </a:ext>
              </a:extLst>
            </p:cNvPr>
            <p:cNvSpPr/>
            <p:nvPr/>
          </p:nvSpPr>
          <p:spPr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>
              <a:extLst>
                <a:ext uri="{FF2B5EF4-FFF2-40B4-BE49-F238E27FC236}">
                  <a16:creationId xmlns:a16="http://schemas.microsoft.com/office/drawing/2014/main" id="{520E2205-E35F-4FD6-44AA-6CB5EB5149AF}"/>
                </a:ext>
              </a:extLst>
            </p:cNvPr>
            <p:cNvSpPr/>
            <p:nvPr/>
          </p:nvSpPr>
          <p:spPr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>
              <a:extLst>
                <a:ext uri="{FF2B5EF4-FFF2-40B4-BE49-F238E27FC236}">
                  <a16:creationId xmlns:a16="http://schemas.microsoft.com/office/drawing/2014/main" id="{BF6FC13C-C38E-F1EA-8DC7-596FE379FC5B}"/>
                </a:ext>
              </a:extLst>
            </p:cNvPr>
            <p:cNvSpPr/>
            <p:nvPr/>
          </p:nvSpPr>
          <p:spPr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>
              <a:extLst>
                <a:ext uri="{FF2B5EF4-FFF2-40B4-BE49-F238E27FC236}">
                  <a16:creationId xmlns:a16="http://schemas.microsoft.com/office/drawing/2014/main" id="{7EA7FABD-5023-2EE6-5A7E-DA0C445B5848}"/>
                </a:ext>
              </a:extLst>
            </p:cNvPr>
            <p:cNvSpPr/>
            <p:nvPr/>
          </p:nvSpPr>
          <p:spPr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>
              <a:extLst>
                <a:ext uri="{FF2B5EF4-FFF2-40B4-BE49-F238E27FC236}">
                  <a16:creationId xmlns:a16="http://schemas.microsoft.com/office/drawing/2014/main" id="{F94C48FD-AA60-CEFE-0BAD-1976C401DD8B}"/>
                </a:ext>
              </a:extLst>
            </p:cNvPr>
            <p:cNvSpPr/>
            <p:nvPr/>
          </p:nvSpPr>
          <p:spPr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>
              <a:extLst>
                <a:ext uri="{FF2B5EF4-FFF2-40B4-BE49-F238E27FC236}">
                  <a16:creationId xmlns:a16="http://schemas.microsoft.com/office/drawing/2014/main" id="{F6BDFBFD-EF52-4CC3-3D8F-1D809BC34517}"/>
                </a:ext>
              </a:extLst>
            </p:cNvPr>
            <p:cNvSpPr/>
            <p:nvPr/>
          </p:nvSpPr>
          <p:spPr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>
              <a:extLst>
                <a:ext uri="{FF2B5EF4-FFF2-40B4-BE49-F238E27FC236}">
                  <a16:creationId xmlns:a16="http://schemas.microsoft.com/office/drawing/2014/main" id="{1FAEB62D-6D23-23D3-C396-858603AF8D65}"/>
                </a:ext>
              </a:extLst>
            </p:cNvPr>
            <p:cNvSpPr/>
            <p:nvPr/>
          </p:nvSpPr>
          <p:spPr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>
              <a:extLst>
                <a:ext uri="{FF2B5EF4-FFF2-40B4-BE49-F238E27FC236}">
                  <a16:creationId xmlns:a16="http://schemas.microsoft.com/office/drawing/2014/main" id="{AA825406-CEBC-8079-0D45-E93042AFC758}"/>
                </a:ext>
              </a:extLst>
            </p:cNvPr>
            <p:cNvSpPr/>
            <p:nvPr/>
          </p:nvSpPr>
          <p:spPr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>
              <a:extLst>
                <a:ext uri="{FF2B5EF4-FFF2-40B4-BE49-F238E27FC236}">
                  <a16:creationId xmlns:a16="http://schemas.microsoft.com/office/drawing/2014/main" id="{3640DE50-2D1C-F492-93D7-32C8F90BEC9F}"/>
                </a:ext>
              </a:extLst>
            </p:cNvPr>
            <p:cNvSpPr/>
            <p:nvPr/>
          </p:nvSpPr>
          <p:spPr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>
              <a:extLst>
                <a:ext uri="{FF2B5EF4-FFF2-40B4-BE49-F238E27FC236}">
                  <a16:creationId xmlns:a16="http://schemas.microsoft.com/office/drawing/2014/main" id="{5738B1A9-E8E3-E113-2FB1-539166562B82}"/>
                </a:ext>
              </a:extLst>
            </p:cNvPr>
            <p:cNvSpPr/>
            <p:nvPr/>
          </p:nvSpPr>
          <p:spPr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>
              <a:extLst>
                <a:ext uri="{FF2B5EF4-FFF2-40B4-BE49-F238E27FC236}">
                  <a16:creationId xmlns:a16="http://schemas.microsoft.com/office/drawing/2014/main" id="{020AD2A0-944D-9AEB-9D31-B2713E53B739}"/>
                </a:ext>
              </a:extLst>
            </p:cNvPr>
            <p:cNvSpPr/>
            <p:nvPr/>
          </p:nvSpPr>
          <p:spPr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>
              <a:extLst>
                <a:ext uri="{FF2B5EF4-FFF2-40B4-BE49-F238E27FC236}">
                  <a16:creationId xmlns:a16="http://schemas.microsoft.com/office/drawing/2014/main" id="{40E78BF5-21CD-E1AC-6749-62BDB22E6639}"/>
                </a:ext>
              </a:extLst>
            </p:cNvPr>
            <p:cNvSpPr/>
            <p:nvPr/>
          </p:nvSpPr>
          <p:spPr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>
              <a:extLst>
                <a:ext uri="{FF2B5EF4-FFF2-40B4-BE49-F238E27FC236}">
                  <a16:creationId xmlns:a16="http://schemas.microsoft.com/office/drawing/2014/main" id="{AC97486E-28D2-006E-8767-98344192068A}"/>
                </a:ext>
              </a:extLst>
            </p:cNvPr>
            <p:cNvSpPr/>
            <p:nvPr/>
          </p:nvSpPr>
          <p:spPr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>
              <a:extLst>
                <a:ext uri="{FF2B5EF4-FFF2-40B4-BE49-F238E27FC236}">
                  <a16:creationId xmlns:a16="http://schemas.microsoft.com/office/drawing/2014/main" id="{BED28433-D4B3-6F4D-6106-16E943B95DD0}"/>
                </a:ext>
              </a:extLst>
            </p:cNvPr>
            <p:cNvSpPr/>
            <p:nvPr/>
          </p:nvSpPr>
          <p:spPr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>
              <a:extLst>
                <a:ext uri="{FF2B5EF4-FFF2-40B4-BE49-F238E27FC236}">
                  <a16:creationId xmlns:a16="http://schemas.microsoft.com/office/drawing/2014/main" id="{2467C2B0-BC8B-BB7A-4D06-11206534BC4B}"/>
                </a:ext>
              </a:extLst>
            </p:cNvPr>
            <p:cNvSpPr/>
            <p:nvPr/>
          </p:nvSpPr>
          <p:spPr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>
              <a:extLst>
                <a:ext uri="{FF2B5EF4-FFF2-40B4-BE49-F238E27FC236}">
                  <a16:creationId xmlns:a16="http://schemas.microsoft.com/office/drawing/2014/main" id="{827BF965-6871-D5A6-59A9-775BB257AF9B}"/>
                </a:ext>
              </a:extLst>
            </p:cNvPr>
            <p:cNvSpPr/>
            <p:nvPr/>
          </p:nvSpPr>
          <p:spPr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>
              <a:extLst>
                <a:ext uri="{FF2B5EF4-FFF2-40B4-BE49-F238E27FC236}">
                  <a16:creationId xmlns:a16="http://schemas.microsoft.com/office/drawing/2014/main" id="{E9A35395-9418-C1C0-DF53-3DF7109D3668}"/>
                </a:ext>
              </a:extLst>
            </p:cNvPr>
            <p:cNvSpPr/>
            <p:nvPr/>
          </p:nvSpPr>
          <p:spPr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>
              <a:extLst>
                <a:ext uri="{FF2B5EF4-FFF2-40B4-BE49-F238E27FC236}">
                  <a16:creationId xmlns:a16="http://schemas.microsoft.com/office/drawing/2014/main" id="{089B58E6-9AD1-D9F6-F83E-BAA2A70975B3}"/>
                </a:ext>
              </a:extLst>
            </p:cNvPr>
            <p:cNvSpPr/>
            <p:nvPr/>
          </p:nvSpPr>
          <p:spPr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>
              <a:extLst>
                <a:ext uri="{FF2B5EF4-FFF2-40B4-BE49-F238E27FC236}">
                  <a16:creationId xmlns:a16="http://schemas.microsoft.com/office/drawing/2014/main" id="{DB950E33-5491-802A-DBE8-8433229FC524}"/>
                </a:ext>
              </a:extLst>
            </p:cNvPr>
            <p:cNvSpPr/>
            <p:nvPr/>
          </p:nvSpPr>
          <p:spPr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>
              <a:extLst>
                <a:ext uri="{FF2B5EF4-FFF2-40B4-BE49-F238E27FC236}">
                  <a16:creationId xmlns:a16="http://schemas.microsoft.com/office/drawing/2014/main" id="{6933C6F3-C1FE-6CAB-5F9F-0C0F030BB726}"/>
                </a:ext>
              </a:extLst>
            </p:cNvPr>
            <p:cNvSpPr/>
            <p:nvPr/>
          </p:nvSpPr>
          <p:spPr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>
              <a:extLst>
                <a:ext uri="{FF2B5EF4-FFF2-40B4-BE49-F238E27FC236}">
                  <a16:creationId xmlns:a16="http://schemas.microsoft.com/office/drawing/2014/main" id="{6348384E-0980-B658-546C-4605979C22B4}"/>
                </a:ext>
              </a:extLst>
            </p:cNvPr>
            <p:cNvSpPr/>
            <p:nvPr/>
          </p:nvSpPr>
          <p:spPr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>
              <a:extLst>
                <a:ext uri="{FF2B5EF4-FFF2-40B4-BE49-F238E27FC236}">
                  <a16:creationId xmlns:a16="http://schemas.microsoft.com/office/drawing/2014/main" id="{45D1AEAE-08DA-BC37-0859-E25333A6362A}"/>
                </a:ext>
              </a:extLst>
            </p:cNvPr>
            <p:cNvSpPr/>
            <p:nvPr/>
          </p:nvSpPr>
          <p:spPr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>
              <a:extLst>
                <a:ext uri="{FF2B5EF4-FFF2-40B4-BE49-F238E27FC236}">
                  <a16:creationId xmlns:a16="http://schemas.microsoft.com/office/drawing/2014/main" id="{5E5780CF-07C7-C84B-9EF0-1ABF627CCA4E}"/>
                </a:ext>
              </a:extLst>
            </p:cNvPr>
            <p:cNvSpPr/>
            <p:nvPr/>
          </p:nvSpPr>
          <p:spPr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>
              <a:extLst>
                <a:ext uri="{FF2B5EF4-FFF2-40B4-BE49-F238E27FC236}">
                  <a16:creationId xmlns:a16="http://schemas.microsoft.com/office/drawing/2014/main" id="{4BD250E5-0EC4-51E0-F43E-423C5B7A2C0D}"/>
                </a:ext>
              </a:extLst>
            </p:cNvPr>
            <p:cNvSpPr/>
            <p:nvPr/>
          </p:nvSpPr>
          <p:spPr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>
              <a:extLst>
                <a:ext uri="{FF2B5EF4-FFF2-40B4-BE49-F238E27FC236}">
                  <a16:creationId xmlns:a16="http://schemas.microsoft.com/office/drawing/2014/main" id="{BBDF9F4F-AFF2-4425-25D1-115A4D6812DA}"/>
                </a:ext>
              </a:extLst>
            </p:cNvPr>
            <p:cNvSpPr/>
            <p:nvPr/>
          </p:nvSpPr>
          <p:spPr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>
              <a:extLst>
                <a:ext uri="{FF2B5EF4-FFF2-40B4-BE49-F238E27FC236}">
                  <a16:creationId xmlns:a16="http://schemas.microsoft.com/office/drawing/2014/main" id="{7C7DAC0E-7A3A-04A8-EE20-B0112C0FC50B}"/>
                </a:ext>
              </a:extLst>
            </p:cNvPr>
            <p:cNvSpPr/>
            <p:nvPr/>
          </p:nvSpPr>
          <p:spPr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>
              <a:extLst>
                <a:ext uri="{FF2B5EF4-FFF2-40B4-BE49-F238E27FC236}">
                  <a16:creationId xmlns:a16="http://schemas.microsoft.com/office/drawing/2014/main" id="{6D227F62-1D3B-4491-0D95-58C169601896}"/>
                </a:ext>
              </a:extLst>
            </p:cNvPr>
            <p:cNvSpPr/>
            <p:nvPr/>
          </p:nvSpPr>
          <p:spPr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>
              <a:extLst>
                <a:ext uri="{FF2B5EF4-FFF2-40B4-BE49-F238E27FC236}">
                  <a16:creationId xmlns:a16="http://schemas.microsoft.com/office/drawing/2014/main" id="{D1DBB1B1-D08C-C53E-6CAC-9175C6754C03}"/>
                </a:ext>
              </a:extLst>
            </p:cNvPr>
            <p:cNvSpPr/>
            <p:nvPr/>
          </p:nvSpPr>
          <p:spPr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>
              <a:extLst>
                <a:ext uri="{FF2B5EF4-FFF2-40B4-BE49-F238E27FC236}">
                  <a16:creationId xmlns:a16="http://schemas.microsoft.com/office/drawing/2014/main" id="{EC9739B3-E2F4-69AC-1C1C-67C36BFCE1DA}"/>
                </a:ext>
              </a:extLst>
            </p:cNvPr>
            <p:cNvSpPr/>
            <p:nvPr/>
          </p:nvSpPr>
          <p:spPr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>
              <a:extLst>
                <a:ext uri="{FF2B5EF4-FFF2-40B4-BE49-F238E27FC236}">
                  <a16:creationId xmlns:a16="http://schemas.microsoft.com/office/drawing/2014/main" id="{CBFF8F1C-EAE9-D6FD-A183-FC40712E22F3}"/>
                </a:ext>
              </a:extLst>
            </p:cNvPr>
            <p:cNvSpPr/>
            <p:nvPr/>
          </p:nvSpPr>
          <p:spPr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>
              <a:extLst>
                <a:ext uri="{FF2B5EF4-FFF2-40B4-BE49-F238E27FC236}">
                  <a16:creationId xmlns:a16="http://schemas.microsoft.com/office/drawing/2014/main" id="{DC3F8F08-5E84-D0E1-54F9-653FD854411A}"/>
                </a:ext>
              </a:extLst>
            </p:cNvPr>
            <p:cNvSpPr/>
            <p:nvPr/>
          </p:nvSpPr>
          <p:spPr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>
              <a:extLst>
                <a:ext uri="{FF2B5EF4-FFF2-40B4-BE49-F238E27FC236}">
                  <a16:creationId xmlns:a16="http://schemas.microsoft.com/office/drawing/2014/main" id="{6EB0AAA6-09CD-CDC5-6DCD-6E680C1C1269}"/>
                </a:ext>
              </a:extLst>
            </p:cNvPr>
            <p:cNvSpPr/>
            <p:nvPr/>
          </p:nvSpPr>
          <p:spPr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>
              <a:extLst>
                <a:ext uri="{FF2B5EF4-FFF2-40B4-BE49-F238E27FC236}">
                  <a16:creationId xmlns:a16="http://schemas.microsoft.com/office/drawing/2014/main" id="{FECD76B6-984D-2E1A-13C6-A211E2E94D0E}"/>
                </a:ext>
              </a:extLst>
            </p:cNvPr>
            <p:cNvSpPr/>
            <p:nvPr/>
          </p:nvSpPr>
          <p:spPr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>
              <a:extLst>
                <a:ext uri="{FF2B5EF4-FFF2-40B4-BE49-F238E27FC236}">
                  <a16:creationId xmlns:a16="http://schemas.microsoft.com/office/drawing/2014/main" id="{32C377DB-BFD8-FC01-5AC7-19A17EC55AB2}"/>
                </a:ext>
              </a:extLst>
            </p:cNvPr>
            <p:cNvSpPr/>
            <p:nvPr/>
          </p:nvSpPr>
          <p:spPr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>
              <a:extLst>
                <a:ext uri="{FF2B5EF4-FFF2-40B4-BE49-F238E27FC236}">
                  <a16:creationId xmlns:a16="http://schemas.microsoft.com/office/drawing/2014/main" id="{C9B07355-A838-6DFF-042E-048B7162FA1B}"/>
                </a:ext>
              </a:extLst>
            </p:cNvPr>
            <p:cNvSpPr/>
            <p:nvPr/>
          </p:nvSpPr>
          <p:spPr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>
              <a:extLst>
                <a:ext uri="{FF2B5EF4-FFF2-40B4-BE49-F238E27FC236}">
                  <a16:creationId xmlns:a16="http://schemas.microsoft.com/office/drawing/2014/main" id="{2004DE75-9224-7481-376A-9F17AB43F7EC}"/>
                </a:ext>
              </a:extLst>
            </p:cNvPr>
            <p:cNvSpPr/>
            <p:nvPr/>
          </p:nvSpPr>
          <p:spPr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>
              <a:extLst>
                <a:ext uri="{FF2B5EF4-FFF2-40B4-BE49-F238E27FC236}">
                  <a16:creationId xmlns:a16="http://schemas.microsoft.com/office/drawing/2014/main" id="{6A814B20-E594-5B10-6AB6-59D47C1B35B7}"/>
                </a:ext>
              </a:extLst>
            </p:cNvPr>
            <p:cNvSpPr/>
            <p:nvPr/>
          </p:nvSpPr>
          <p:spPr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>
              <a:extLst>
                <a:ext uri="{FF2B5EF4-FFF2-40B4-BE49-F238E27FC236}">
                  <a16:creationId xmlns:a16="http://schemas.microsoft.com/office/drawing/2014/main" id="{C569E4DE-C693-0B8B-2A16-3F4143564BE4}"/>
                </a:ext>
              </a:extLst>
            </p:cNvPr>
            <p:cNvSpPr/>
            <p:nvPr/>
          </p:nvSpPr>
          <p:spPr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>
              <a:extLst>
                <a:ext uri="{FF2B5EF4-FFF2-40B4-BE49-F238E27FC236}">
                  <a16:creationId xmlns:a16="http://schemas.microsoft.com/office/drawing/2014/main" id="{A2570050-4440-DF27-2F64-794E8073D457}"/>
                </a:ext>
              </a:extLst>
            </p:cNvPr>
            <p:cNvSpPr/>
            <p:nvPr/>
          </p:nvSpPr>
          <p:spPr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>
              <a:extLst>
                <a:ext uri="{FF2B5EF4-FFF2-40B4-BE49-F238E27FC236}">
                  <a16:creationId xmlns:a16="http://schemas.microsoft.com/office/drawing/2014/main" id="{5C0FA9CB-18EB-6AE3-F61A-99C852F6EBA8}"/>
                </a:ext>
              </a:extLst>
            </p:cNvPr>
            <p:cNvSpPr/>
            <p:nvPr/>
          </p:nvSpPr>
          <p:spPr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>
              <a:extLst>
                <a:ext uri="{FF2B5EF4-FFF2-40B4-BE49-F238E27FC236}">
                  <a16:creationId xmlns:a16="http://schemas.microsoft.com/office/drawing/2014/main" id="{045EA232-FB5F-DF66-76E9-C2C75F492007}"/>
                </a:ext>
              </a:extLst>
            </p:cNvPr>
            <p:cNvSpPr/>
            <p:nvPr/>
          </p:nvSpPr>
          <p:spPr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>
              <a:extLst>
                <a:ext uri="{FF2B5EF4-FFF2-40B4-BE49-F238E27FC236}">
                  <a16:creationId xmlns:a16="http://schemas.microsoft.com/office/drawing/2014/main" id="{667B4A19-E5A7-2038-1A1F-60DF6D9C7464}"/>
                </a:ext>
              </a:extLst>
            </p:cNvPr>
            <p:cNvSpPr/>
            <p:nvPr/>
          </p:nvSpPr>
          <p:spPr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>
              <a:extLst>
                <a:ext uri="{FF2B5EF4-FFF2-40B4-BE49-F238E27FC236}">
                  <a16:creationId xmlns:a16="http://schemas.microsoft.com/office/drawing/2014/main" id="{2DD50C70-4648-8A99-9879-4F34D089D123}"/>
                </a:ext>
              </a:extLst>
            </p:cNvPr>
            <p:cNvSpPr/>
            <p:nvPr/>
          </p:nvSpPr>
          <p:spPr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>
              <a:extLst>
                <a:ext uri="{FF2B5EF4-FFF2-40B4-BE49-F238E27FC236}">
                  <a16:creationId xmlns:a16="http://schemas.microsoft.com/office/drawing/2014/main" id="{2FBD91D7-C32C-7069-F22C-CA0117CABA83}"/>
                </a:ext>
              </a:extLst>
            </p:cNvPr>
            <p:cNvSpPr/>
            <p:nvPr/>
          </p:nvSpPr>
          <p:spPr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>
              <a:extLst>
                <a:ext uri="{FF2B5EF4-FFF2-40B4-BE49-F238E27FC236}">
                  <a16:creationId xmlns:a16="http://schemas.microsoft.com/office/drawing/2014/main" id="{1033E359-89F5-2207-AB45-E5ED5E2B2BFB}"/>
                </a:ext>
              </a:extLst>
            </p:cNvPr>
            <p:cNvSpPr/>
            <p:nvPr/>
          </p:nvSpPr>
          <p:spPr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>
              <a:extLst>
                <a:ext uri="{FF2B5EF4-FFF2-40B4-BE49-F238E27FC236}">
                  <a16:creationId xmlns:a16="http://schemas.microsoft.com/office/drawing/2014/main" id="{21461832-8475-A09E-0959-2FD9BEB25FFC}"/>
                </a:ext>
              </a:extLst>
            </p:cNvPr>
            <p:cNvSpPr/>
            <p:nvPr/>
          </p:nvSpPr>
          <p:spPr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>
              <a:extLst>
                <a:ext uri="{FF2B5EF4-FFF2-40B4-BE49-F238E27FC236}">
                  <a16:creationId xmlns:a16="http://schemas.microsoft.com/office/drawing/2014/main" id="{229FE493-3557-67A1-2ABE-4FB049A95396}"/>
                </a:ext>
              </a:extLst>
            </p:cNvPr>
            <p:cNvSpPr/>
            <p:nvPr/>
          </p:nvSpPr>
          <p:spPr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>
              <a:extLst>
                <a:ext uri="{FF2B5EF4-FFF2-40B4-BE49-F238E27FC236}">
                  <a16:creationId xmlns:a16="http://schemas.microsoft.com/office/drawing/2014/main" id="{7F1C0A5C-F559-66D2-0F23-C6A2E9910257}"/>
                </a:ext>
              </a:extLst>
            </p:cNvPr>
            <p:cNvSpPr/>
            <p:nvPr/>
          </p:nvSpPr>
          <p:spPr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>
              <a:extLst>
                <a:ext uri="{FF2B5EF4-FFF2-40B4-BE49-F238E27FC236}">
                  <a16:creationId xmlns:a16="http://schemas.microsoft.com/office/drawing/2014/main" id="{3339CEB1-6FF3-F24B-CF6E-16FBD6CBAC29}"/>
                </a:ext>
              </a:extLst>
            </p:cNvPr>
            <p:cNvSpPr/>
            <p:nvPr/>
          </p:nvSpPr>
          <p:spPr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>
              <a:extLst>
                <a:ext uri="{FF2B5EF4-FFF2-40B4-BE49-F238E27FC236}">
                  <a16:creationId xmlns:a16="http://schemas.microsoft.com/office/drawing/2014/main" id="{67E9FF47-DFD3-0599-88CB-17EFB24C2D72}"/>
                </a:ext>
              </a:extLst>
            </p:cNvPr>
            <p:cNvSpPr/>
            <p:nvPr/>
          </p:nvSpPr>
          <p:spPr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>
              <a:extLst>
                <a:ext uri="{FF2B5EF4-FFF2-40B4-BE49-F238E27FC236}">
                  <a16:creationId xmlns:a16="http://schemas.microsoft.com/office/drawing/2014/main" id="{91625EED-DA20-1939-CA9F-7E2D0528D74E}"/>
                </a:ext>
              </a:extLst>
            </p:cNvPr>
            <p:cNvSpPr/>
            <p:nvPr/>
          </p:nvSpPr>
          <p:spPr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>
              <a:extLst>
                <a:ext uri="{FF2B5EF4-FFF2-40B4-BE49-F238E27FC236}">
                  <a16:creationId xmlns:a16="http://schemas.microsoft.com/office/drawing/2014/main" id="{276E9C4A-DB34-9EBA-69D1-FDB79EAE6ED9}"/>
                </a:ext>
              </a:extLst>
            </p:cNvPr>
            <p:cNvSpPr/>
            <p:nvPr/>
          </p:nvSpPr>
          <p:spPr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>
              <a:extLst>
                <a:ext uri="{FF2B5EF4-FFF2-40B4-BE49-F238E27FC236}">
                  <a16:creationId xmlns:a16="http://schemas.microsoft.com/office/drawing/2014/main" id="{F3547A4F-F92D-34EB-8B37-30952C3BF106}"/>
                </a:ext>
              </a:extLst>
            </p:cNvPr>
            <p:cNvSpPr/>
            <p:nvPr/>
          </p:nvSpPr>
          <p:spPr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>
              <a:extLst>
                <a:ext uri="{FF2B5EF4-FFF2-40B4-BE49-F238E27FC236}">
                  <a16:creationId xmlns:a16="http://schemas.microsoft.com/office/drawing/2014/main" id="{D151446C-5F53-8AC4-42AE-576297587A95}"/>
                </a:ext>
              </a:extLst>
            </p:cNvPr>
            <p:cNvSpPr/>
            <p:nvPr/>
          </p:nvSpPr>
          <p:spPr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>
              <a:extLst>
                <a:ext uri="{FF2B5EF4-FFF2-40B4-BE49-F238E27FC236}">
                  <a16:creationId xmlns:a16="http://schemas.microsoft.com/office/drawing/2014/main" id="{5A104FCA-4A22-BAE7-DD82-162F9AFFD6D3}"/>
                </a:ext>
              </a:extLst>
            </p:cNvPr>
            <p:cNvSpPr/>
            <p:nvPr/>
          </p:nvSpPr>
          <p:spPr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>
              <a:extLst>
                <a:ext uri="{FF2B5EF4-FFF2-40B4-BE49-F238E27FC236}">
                  <a16:creationId xmlns:a16="http://schemas.microsoft.com/office/drawing/2014/main" id="{919212B7-06BF-D0F1-47F3-1F1109B09759}"/>
                </a:ext>
              </a:extLst>
            </p:cNvPr>
            <p:cNvSpPr/>
            <p:nvPr/>
          </p:nvSpPr>
          <p:spPr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>
              <a:extLst>
                <a:ext uri="{FF2B5EF4-FFF2-40B4-BE49-F238E27FC236}">
                  <a16:creationId xmlns:a16="http://schemas.microsoft.com/office/drawing/2014/main" id="{2E73B441-8C4B-5EE8-C573-516A09614C6E}"/>
                </a:ext>
              </a:extLst>
            </p:cNvPr>
            <p:cNvSpPr/>
            <p:nvPr/>
          </p:nvSpPr>
          <p:spPr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>
              <a:extLst>
                <a:ext uri="{FF2B5EF4-FFF2-40B4-BE49-F238E27FC236}">
                  <a16:creationId xmlns:a16="http://schemas.microsoft.com/office/drawing/2014/main" id="{8AFEFC0B-6090-F8FE-5F8C-CF893B5BFABA}"/>
                </a:ext>
              </a:extLst>
            </p:cNvPr>
            <p:cNvSpPr/>
            <p:nvPr/>
          </p:nvSpPr>
          <p:spPr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>
              <a:extLst>
                <a:ext uri="{FF2B5EF4-FFF2-40B4-BE49-F238E27FC236}">
                  <a16:creationId xmlns:a16="http://schemas.microsoft.com/office/drawing/2014/main" id="{83ACBFD5-65C7-78A0-0E64-037AE29FBCB0}"/>
                </a:ext>
              </a:extLst>
            </p:cNvPr>
            <p:cNvSpPr/>
            <p:nvPr/>
          </p:nvSpPr>
          <p:spPr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>
              <a:extLst>
                <a:ext uri="{FF2B5EF4-FFF2-40B4-BE49-F238E27FC236}">
                  <a16:creationId xmlns:a16="http://schemas.microsoft.com/office/drawing/2014/main" id="{86814FF4-DCFA-CB56-9550-EDC1571715F7}"/>
                </a:ext>
              </a:extLst>
            </p:cNvPr>
            <p:cNvSpPr/>
            <p:nvPr/>
          </p:nvSpPr>
          <p:spPr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>
              <a:extLst>
                <a:ext uri="{FF2B5EF4-FFF2-40B4-BE49-F238E27FC236}">
                  <a16:creationId xmlns:a16="http://schemas.microsoft.com/office/drawing/2014/main" id="{8AC57697-E153-2D42-1A75-C2BFB01FD3A3}"/>
                </a:ext>
              </a:extLst>
            </p:cNvPr>
            <p:cNvSpPr/>
            <p:nvPr/>
          </p:nvSpPr>
          <p:spPr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>
              <a:extLst>
                <a:ext uri="{FF2B5EF4-FFF2-40B4-BE49-F238E27FC236}">
                  <a16:creationId xmlns:a16="http://schemas.microsoft.com/office/drawing/2014/main" id="{06E7F458-605C-DD27-D8F3-90A5D617AAD0}"/>
                </a:ext>
              </a:extLst>
            </p:cNvPr>
            <p:cNvSpPr/>
            <p:nvPr/>
          </p:nvSpPr>
          <p:spPr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>
              <a:extLst>
                <a:ext uri="{FF2B5EF4-FFF2-40B4-BE49-F238E27FC236}">
                  <a16:creationId xmlns:a16="http://schemas.microsoft.com/office/drawing/2014/main" id="{63E551B3-2CE2-9056-8578-B1CBDB7AB711}"/>
                </a:ext>
              </a:extLst>
            </p:cNvPr>
            <p:cNvSpPr/>
            <p:nvPr/>
          </p:nvSpPr>
          <p:spPr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>
              <a:extLst>
                <a:ext uri="{FF2B5EF4-FFF2-40B4-BE49-F238E27FC236}">
                  <a16:creationId xmlns:a16="http://schemas.microsoft.com/office/drawing/2014/main" id="{60E4C789-6FBE-1828-4999-F5F1753C91B3}"/>
                </a:ext>
              </a:extLst>
            </p:cNvPr>
            <p:cNvSpPr/>
            <p:nvPr/>
          </p:nvSpPr>
          <p:spPr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>
              <a:extLst>
                <a:ext uri="{FF2B5EF4-FFF2-40B4-BE49-F238E27FC236}">
                  <a16:creationId xmlns:a16="http://schemas.microsoft.com/office/drawing/2014/main" id="{A622CB58-4ED2-4505-5676-C527A2B44A64}"/>
                </a:ext>
              </a:extLst>
            </p:cNvPr>
            <p:cNvSpPr/>
            <p:nvPr/>
          </p:nvSpPr>
          <p:spPr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>
              <a:extLst>
                <a:ext uri="{FF2B5EF4-FFF2-40B4-BE49-F238E27FC236}">
                  <a16:creationId xmlns:a16="http://schemas.microsoft.com/office/drawing/2014/main" id="{56114535-EA4E-B60B-0148-506F8E6F2FC4}"/>
                </a:ext>
              </a:extLst>
            </p:cNvPr>
            <p:cNvSpPr/>
            <p:nvPr/>
          </p:nvSpPr>
          <p:spPr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>
              <a:extLst>
                <a:ext uri="{FF2B5EF4-FFF2-40B4-BE49-F238E27FC236}">
                  <a16:creationId xmlns:a16="http://schemas.microsoft.com/office/drawing/2014/main" id="{ED42B939-F775-8E0B-5015-0BB32921DA82}"/>
                </a:ext>
              </a:extLst>
            </p:cNvPr>
            <p:cNvSpPr/>
            <p:nvPr/>
          </p:nvSpPr>
          <p:spPr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>
              <a:extLst>
                <a:ext uri="{FF2B5EF4-FFF2-40B4-BE49-F238E27FC236}">
                  <a16:creationId xmlns:a16="http://schemas.microsoft.com/office/drawing/2014/main" id="{965E3726-A61C-EB4E-3AD9-F1F35E59DB85}"/>
                </a:ext>
              </a:extLst>
            </p:cNvPr>
            <p:cNvSpPr/>
            <p:nvPr/>
          </p:nvSpPr>
          <p:spPr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>
              <a:extLst>
                <a:ext uri="{FF2B5EF4-FFF2-40B4-BE49-F238E27FC236}">
                  <a16:creationId xmlns:a16="http://schemas.microsoft.com/office/drawing/2014/main" id="{6722DD6E-8E6E-DA3C-ABDF-5BB35F3C9A99}"/>
                </a:ext>
              </a:extLst>
            </p:cNvPr>
            <p:cNvSpPr/>
            <p:nvPr/>
          </p:nvSpPr>
          <p:spPr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>
              <a:extLst>
                <a:ext uri="{FF2B5EF4-FFF2-40B4-BE49-F238E27FC236}">
                  <a16:creationId xmlns:a16="http://schemas.microsoft.com/office/drawing/2014/main" id="{9E8D19D7-E5E5-A84C-2A41-4C511CD3BD4D}"/>
                </a:ext>
              </a:extLst>
            </p:cNvPr>
            <p:cNvSpPr/>
            <p:nvPr/>
          </p:nvSpPr>
          <p:spPr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>
              <a:extLst>
                <a:ext uri="{FF2B5EF4-FFF2-40B4-BE49-F238E27FC236}">
                  <a16:creationId xmlns:a16="http://schemas.microsoft.com/office/drawing/2014/main" id="{D165482A-A9D4-937D-C965-6CA09B3A3E05}"/>
                </a:ext>
              </a:extLst>
            </p:cNvPr>
            <p:cNvSpPr/>
            <p:nvPr/>
          </p:nvSpPr>
          <p:spPr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>
              <a:extLst>
                <a:ext uri="{FF2B5EF4-FFF2-40B4-BE49-F238E27FC236}">
                  <a16:creationId xmlns:a16="http://schemas.microsoft.com/office/drawing/2014/main" id="{CEA318F1-9CB3-2699-422B-6E7FBB005885}"/>
                </a:ext>
              </a:extLst>
            </p:cNvPr>
            <p:cNvSpPr/>
            <p:nvPr/>
          </p:nvSpPr>
          <p:spPr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>
              <a:extLst>
                <a:ext uri="{FF2B5EF4-FFF2-40B4-BE49-F238E27FC236}">
                  <a16:creationId xmlns:a16="http://schemas.microsoft.com/office/drawing/2014/main" id="{802F1DC2-39BC-578B-83B8-E2E06694F329}"/>
                </a:ext>
              </a:extLst>
            </p:cNvPr>
            <p:cNvSpPr/>
            <p:nvPr/>
          </p:nvSpPr>
          <p:spPr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>
              <a:extLst>
                <a:ext uri="{FF2B5EF4-FFF2-40B4-BE49-F238E27FC236}">
                  <a16:creationId xmlns:a16="http://schemas.microsoft.com/office/drawing/2014/main" id="{DA640B97-5DC1-14AF-7BE2-360C9723AAE0}"/>
                </a:ext>
              </a:extLst>
            </p:cNvPr>
            <p:cNvSpPr/>
            <p:nvPr/>
          </p:nvSpPr>
          <p:spPr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>
              <a:extLst>
                <a:ext uri="{FF2B5EF4-FFF2-40B4-BE49-F238E27FC236}">
                  <a16:creationId xmlns:a16="http://schemas.microsoft.com/office/drawing/2014/main" id="{C9A82AF7-4FBC-9AA4-EF2D-4E54EBAB3CC1}"/>
                </a:ext>
              </a:extLst>
            </p:cNvPr>
            <p:cNvSpPr/>
            <p:nvPr/>
          </p:nvSpPr>
          <p:spPr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>
              <a:extLst>
                <a:ext uri="{FF2B5EF4-FFF2-40B4-BE49-F238E27FC236}">
                  <a16:creationId xmlns:a16="http://schemas.microsoft.com/office/drawing/2014/main" id="{FD86AF60-BAE5-9B6F-153E-6C11A9B5C0A6}"/>
                </a:ext>
              </a:extLst>
            </p:cNvPr>
            <p:cNvSpPr/>
            <p:nvPr/>
          </p:nvSpPr>
          <p:spPr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>
              <a:extLst>
                <a:ext uri="{FF2B5EF4-FFF2-40B4-BE49-F238E27FC236}">
                  <a16:creationId xmlns:a16="http://schemas.microsoft.com/office/drawing/2014/main" id="{73E73BE7-5EE5-8970-7809-50C50A5D3066}"/>
                </a:ext>
              </a:extLst>
            </p:cNvPr>
            <p:cNvSpPr/>
            <p:nvPr/>
          </p:nvSpPr>
          <p:spPr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>
              <a:extLst>
                <a:ext uri="{FF2B5EF4-FFF2-40B4-BE49-F238E27FC236}">
                  <a16:creationId xmlns:a16="http://schemas.microsoft.com/office/drawing/2014/main" id="{8DFA5931-57C1-2650-EE52-02F74AC1981D}"/>
                </a:ext>
              </a:extLst>
            </p:cNvPr>
            <p:cNvSpPr/>
            <p:nvPr/>
          </p:nvSpPr>
          <p:spPr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>
              <a:extLst>
                <a:ext uri="{FF2B5EF4-FFF2-40B4-BE49-F238E27FC236}">
                  <a16:creationId xmlns:a16="http://schemas.microsoft.com/office/drawing/2014/main" id="{9FBF2CDE-4CAD-714C-3920-59F26A3EB89A}"/>
                </a:ext>
              </a:extLst>
            </p:cNvPr>
            <p:cNvSpPr/>
            <p:nvPr/>
          </p:nvSpPr>
          <p:spPr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>
              <a:extLst>
                <a:ext uri="{FF2B5EF4-FFF2-40B4-BE49-F238E27FC236}">
                  <a16:creationId xmlns:a16="http://schemas.microsoft.com/office/drawing/2014/main" id="{1AFB0804-3425-497E-D6C9-031BCB7EB94D}"/>
                </a:ext>
              </a:extLst>
            </p:cNvPr>
            <p:cNvSpPr/>
            <p:nvPr/>
          </p:nvSpPr>
          <p:spPr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>
              <a:extLst>
                <a:ext uri="{FF2B5EF4-FFF2-40B4-BE49-F238E27FC236}">
                  <a16:creationId xmlns:a16="http://schemas.microsoft.com/office/drawing/2014/main" id="{3DF6EC74-43B1-7CE7-348C-4E400FAD9A07}"/>
                </a:ext>
              </a:extLst>
            </p:cNvPr>
            <p:cNvSpPr/>
            <p:nvPr/>
          </p:nvSpPr>
          <p:spPr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>
              <a:extLst>
                <a:ext uri="{FF2B5EF4-FFF2-40B4-BE49-F238E27FC236}">
                  <a16:creationId xmlns:a16="http://schemas.microsoft.com/office/drawing/2014/main" id="{365092B1-B61F-8B88-D479-78143D326C99}"/>
                </a:ext>
              </a:extLst>
            </p:cNvPr>
            <p:cNvSpPr/>
            <p:nvPr/>
          </p:nvSpPr>
          <p:spPr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>
              <a:extLst>
                <a:ext uri="{FF2B5EF4-FFF2-40B4-BE49-F238E27FC236}">
                  <a16:creationId xmlns:a16="http://schemas.microsoft.com/office/drawing/2014/main" id="{AF67F81B-72F3-10FB-EFDB-D5B67E17DD50}"/>
                </a:ext>
              </a:extLst>
            </p:cNvPr>
            <p:cNvSpPr/>
            <p:nvPr/>
          </p:nvSpPr>
          <p:spPr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>
              <a:extLst>
                <a:ext uri="{FF2B5EF4-FFF2-40B4-BE49-F238E27FC236}">
                  <a16:creationId xmlns:a16="http://schemas.microsoft.com/office/drawing/2014/main" id="{E73DAC8B-C945-2A3D-A3C4-97CBE4107DC3}"/>
                </a:ext>
              </a:extLst>
            </p:cNvPr>
            <p:cNvSpPr/>
            <p:nvPr/>
          </p:nvSpPr>
          <p:spPr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>
              <a:extLst>
                <a:ext uri="{FF2B5EF4-FFF2-40B4-BE49-F238E27FC236}">
                  <a16:creationId xmlns:a16="http://schemas.microsoft.com/office/drawing/2014/main" id="{4586A8DE-0FAB-5017-46FA-11C2B2B7DDC8}"/>
                </a:ext>
              </a:extLst>
            </p:cNvPr>
            <p:cNvSpPr/>
            <p:nvPr/>
          </p:nvSpPr>
          <p:spPr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>
              <a:extLst>
                <a:ext uri="{FF2B5EF4-FFF2-40B4-BE49-F238E27FC236}">
                  <a16:creationId xmlns:a16="http://schemas.microsoft.com/office/drawing/2014/main" id="{F8F0800A-18D8-9F80-4257-7F6A120EB611}"/>
                </a:ext>
              </a:extLst>
            </p:cNvPr>
            <p:cNvSpPr/>
            <p:nvPr/>
          </p:nvSpPr>
          <p:spPr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>
            <a:extLst>
              <a:ext uri="{FF2B5EF4-FFF2-40B4-BE49-F238E27FC236}">
                <a16:creationId xmlns:a16="http://schemas.microsoft.com/office/drawing/2014/main" id="{B526E58C-6F71-5AFB-DE08-6B1423327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133" name="Image 2" descr=" ">
            <a:extLst>
              <a:ext uri="{FF2B5EF4-FFF2-40B4-BE49-F238E27FC236}">
                <a16:creationId xmlns:a16="http://schemas.microsoft.com/office/drawing/2014/main" id="{A877B3CB-305F-5540-965F-A7FA7BAC0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547733AD-DD95-1ABD-4D9B-CBC1DB3640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1218" y="5294237"/>
            <a:ext cx="53911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053263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7" descr=" ">
            <a:extLst>
              <a:ext uri="{FF2B5EF4-FFF2-40B4-BE49-F238E27FC236}">
                <a16:creationId xmlns:a16="http://schemas.microsoft.com/office/drawing/2014/main" id="{33F98CC2-A652-56B9-9A2A-FBADA7C7D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Скругленный прямоугольник 8">
            <a:extLst>
              <a:ext uri="{FF2B5EF4-FFF2-40B4-BE49-F238E27FC236}">
                <a16:creationId xmlns:a16="http://schemas.microsoft.com/office/drawing/2014/main" id="{F10981B2-F54D-04F4-EBDD-8E71FF133A93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AA1E056F-6202-9A82-1B58-6C07FC6C2A08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7C25856B-967A-EFF0-9F06-9335DC0FE6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902" y="2672383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980895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27EA25-8306-C212-7A3D-29A1A2CD0C5E}"/>
              </a:ext>
            </a:extLst>
          </p:cNvPr>
          <p:cNvCxnSpPr>
            <a:cxnSpLocks/>
          </p:cNvCxnSpPr>
          <p:nvPr userDrawn="1"/>
        </p:nvCxnSpPr>
        <p:spPr>
          <a:xfrm>
            <a:off x="0" y="2063750"/>
            <a:ext cx="12192000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07D5B344-912A-4CB0-B9F7-9C0397053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9E417371-BC06-BB49-9D66-2F4EF302405F}"/>
              </a:ext>
            </a:extLst>
          </p:cNvPr>
          <p:cNvSpPr/>
          <p:nvPr userDrawn="1"/>
        </p:nvSpPr>
        <p:spPr>
          <a:xfrm>
            <a:off x="2006590" y="1746250"/>
            <a:ext cx="634997" cy="635000"/>
          </a:xfrm>
          <a:prstGeom prst="rect">
            <a:avLst/>
          </a:prstGeom>
          <a:noFill/>
          <a:ln/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C0FCF8D2-1183-CE1E-545D-7C79687055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43090" y="1682750"/>
            <a:ext cx="761996" cy="762000"/>
          </a:xfrm>
          <a:prstGeom prst="rect">
            <a:avLst/>
          </a:prstGeom>
        </p:spPr>
      </p:pic>
      <p:pic>
        <p:nvPicPr>
          <p:cNvPr id="8" name="Image 2" descr=" ">
            <a:extLst>
              <a:ext uri="{FF2B5EF4-FFF2-40B4-BE49-F238E27FC236}">
                <a16:creationId xmlns:a16="http://schemas.microsoft.com/office/drawing/2014/main" id="{F833B32E-4F81-18CF-A052-14EF290E94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109454" y="1851006"/>
            <a:ext cx="427313" cy="400007"/>
          </a:xfrm>
          <a:prstGeom prst="rect">
            <a:avLst/>
          </a:prstGeom>
        </p:spPr>
      </p:pic>
      <p:sp>
        <p:nvSpPr>
          <p:cNvPr id="9" name="Shape 1">
            <a:extLst>
              <a:ext uri="{FF2B5EF4-FFF2-40B4-BE49-F238E27FC236}">
                <a16:creationId xmlns:a16="http://schemas.microsoft.com/office/drawing/2014/main" id="{63767067-33AE-37E8-106E-8821A049C605}"/>
              </a:ext>
            </a:extLst>
          </p:cNvPr>
          <p:cNvSpPr/>
          <p:nvPr userDrawn="1"/>
        </p:nvSpPr>
        <p:spPr>
          <a:xfrm>
            <a:off x="2006590" y="2762250"/>
            <a:ext cx="7575511" cy="2038350"/>
          </a:xfrm>
          <a:prstGeom prst="rect">
            <a:avLst/>
          </a:prstGeom>
          <a:noFill/>
          <a:ln/>
        </p:spPr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25BE4D9-25F1-1BBB-F36A-6537BF356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2762250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62028A3-F3B3-3B79-DD5A-7BC745877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1148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4277210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230A6B0-F4E9-97E9-01DF-8AB08F64736C}"/>
              </a:ext>
            </a:extLst>
          </p:cNvPr>
          <p:cNvCxnSpPr>
            <a:cxnSpLocks/>
          </p:cNvCxnSpPr>
          <p:nvPr userDrawn="1"/>
        </p:nvCxnSpPr>
        <p:spPr>
          <a:xfrm>
            <a:off x="0" y="392430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>
            <a:extLst>
              <a:ext uri="{FF2B5EF4-FFF2-40B4-BE49-F238E27FC236}">
                <a16:creationId xmlns:a16="http://schemas.microsoft.com/office/drawing/2014/main" id="{F0BD70C9-6114-85F3-250B-BD1534FA6143}"/>
              </a:ext>
            </a:extLst>
          </p:cNvPr>
          <p:cNvSpPr/>
          <p:nvPr userDrawn="1"/>
        </p:nvSpPr>
        <p:spPr>
          <a:xfrm>
            <a:off x="2006590" y="3695700"/>
            <a:ext cx="457197" cy="457200"/>
          </a:xfrm>
          <a:prstGeom prst="rect">
            <a:avLst/>
          </a:prstGeom>
          <a:noFill/>
          <a:ln/>
        </p:spPr>
      </p:sp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141FBAB4-0525-830C-152E-C8997374C1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43090" y="3632200"/>
            <a:ext cx="584197" cy="584200"/>
          </a:xfrm>
          <a:prstGeom prst="rect">
            <a:avLst/>
          </a:prstGeom>
        </p:spPr>
      </p:pic>
      <p:pic>
        <p:nvPicPr>
          <p:cNvPr id="11" name="Image 2" descr=" ">
            <a:extLst>
              <a:ext uri="{FF2B5EF4-FFF2-40B4-BE49-F238E27FC236}">
                <a16:creationId xmlns:a16="http://schemas.microsoft.com/office/drawing/2014/main" id="{64C6798C-CC8C-8A6B-1BA0-D7912436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079764" y="3770238"/>
            <a:ext cx="309443" cy="289784"/>
          </a:xfrm>
          <a:prstGeom prst="rect">
            <a:avLst/>
          </a:prstGeom>
        </p:spPr>
      </p:pic>
      <p:pic>
        <p:nvPicPr>
          <p:cNvPr id="15" name="Image 17" descr=" ">
            <a:extLst>
              <a:ext uri="{FF2B5EF4-FFF2-40B4-BE49-F238E27FC236}">
                <a16:creationId xmlns:a16="http://schemas.microsoft.com/office/drawing/2014/main" id="{0781BBF5-0A34-03B4-EBB6-B6C8055362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BDEC6F4F-DF8E-116D-D598-98FCC5532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1638300"/>
            <a:ext cx="7340562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Большой заголовок:</a:t>
            </a:r>
            <a:b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</a:b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CCF8CD17-C3B6-03A1-2484-2D38B6C11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5339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2171860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7C45886-A3F1-AEB1-52C9-D0A50A30F3BD}"/>
              </a:ext>
            </a:extLst>
          </p:cNvPr>
          <p:cNvSpPr/>
          <p:nvPr userDrawn="1"/>
        </p:nvSpPr>
        <p:spPr>
          <a:xfrm>
            <a:off x="0" y="0"/>
            <a:ext cx="12191937" cy="3429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0AA6966-F1CD-0F78-268B-BA84214DA458}"/>
              </a:ext>
            </a:extLst>
          </p:cNvPr>
          <p:cNvSpPr/>
          <p:nvPr userDrawn="1"/>
        </p:nvSpPr>
        <p:spPr>
          <a:xfrm>
            <a:off x="5492721" y="4616450"/>
            <a:ext cx="5321272" cy="1054100"/>
          </a:xfrm>
          <a:prstGeom prst="rect">
            <a:avLst/>
          </a:prstGeom>
          <a:noFill/>
          <a:ln/>
        </p:spPr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FF423FDF-1D93-E490-553D-084F72152E15}"/>
              </a:ext>
            </a:extLst>
          </p:cNvPr>
          <p:cNvSpPr/>
          <p:nvPr userDrawn="1"/>
        </p:nvSpPr>
        <p:spPr>
          <a:xfrm>
            <a:off x="1308094" y="895350"/>
            <a:ext cx="6813514" cy="1612900"/>
          </a:xfrm>
          <a:prstGeom prst="rect">
            <a:avLst/>
          </a:prstGeom>
          <a:noFill/>
          <a:ln/>
        </p:spPr>
      </p:sp>
      <p:pic>
        <p:nvPicPr>
          <p:cNvPr id="13" name="Image 0" descr=" ">
            <a:extLst>
              <a:ext uri="{FF2B5EF4-FFF2-40B4-BE49-F238E27FC236}">
                <a16:creationId xmlns:a16="http://schemas.microsoft.com/office/drawing/2014/main" id="{234C3B96-776E-4031-9863-74FDE8159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1708376"/>
            <a:ext cx="1193794" cy="12700"/>
          </a:xfrm>
          <a:prstGeom prst="rect">
            <a:avLst/>
          </a:prstGeom>
        </p:spPr>
      </p:pic>
      <p:pic>
        <p:nvPicPr>
          <p:cNvPr id="14" name="Image 1" descr=" ">
            <a:extLst>
              <a:ext uri="{FF2B5EF4-FFF2-40B4-BE49-F238E27FC236}">
                <a16:creationId xmlns:a16="http://schemas.microsoft.com/office/drawing/2014/main" id="{AB84AC88-9EBD-E263-F079-EE555D9525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24678" y="2275644"/>
            <a:ext cx="5467322" cy="12700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2079836C-1964-1EAF-DD6F-6D76C20015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0223" y="1554248"/>
            <a:ext cx="312765" cy="312766"/>
          </a:xfrm>
          <a:prstGeom prst="rect">
            <a:avLst/>
          </a:prstGeom>
        </p:spPr>
      </p:pic>
      <p:pic>
        <p:nvPicPr>
          <p:cNvPr id="19" name="Image 3" descr=" ">
            <a:extLst>
              <a:ext uri="{FF2B5EF4-FFF2-40B4-BE49-F238E27FC236}">
                <a16:creationId xmlns:a16="http://schemas.microsoft.com/office/drawing/2014/main" id="{3A8D57F2-217A-D910-0290-2B117551C9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27982" y="2125612"/>
            <a:ext cx="312765" cy="312766"/>
          </a:xfrm>
          <a:prstGeom prst="rect">
            <a:avLst/>
          </a:prstGeom>
        </p:spPr>
      </p:pic>
      <p:pic>
        <p:nvPicPr>
          <p:cNvPr id="20" name="Image 4" descr=" ">
            <a:extLst>
              <a:ext uri="{FF2B5EF4-FFF2-40B4-BE49-F238E27FC236}">
                <a16:creationId xmlns:a16="http://schemas.microsoft.com/office/drawing/2014/main" id="{F8B6696A-A6A2-DF4F-62BC-A3F3B60D3C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0" y="5422438"/>
            <a:ext cx="5384772" cy="12700"/>
          </a:xfrm>
          <a:prstGeom prst="rect">
            <a:avLst/>
          </a:prstGeom>
        </p:spPr>
      </p:pic>
      <p:pic>
        <p:nvPicPr>
          <p:cNvPr id="21" name="Image 5" descr=" ">
            <a:extLst>
              <a:ext uri="{FF2B5EF4-FFF2-40B4-BE49-F238E27FC236}">
                <a16:creationId xmlns:a16="http://schemas.microsoft.com/office/drawing/2014/main" id="{80329822-CD44-0543-A0A8-335DE2AEF8C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902893" y="5422438"/>
            <a:ext cx="1289043" cy="12700"/>
          </a:xfrm>
          <a:prstGeom prst="rect">
            <a:avLst/>
          </a:prstGeom>
        </p:spPr>
      </p:pic>
      <p:pic>
        <p:nvPicPr>
          <p:cNvPr id="22" name="Image 6" descr=" ">
            <a:extLst>
              <a:ext uri="{FF2B5EF4-FFF2-40B4-BE49-F238E27FC236}">
                <a16:creationId xmlns:a16="http://schemas.microsoft.com/office/drawing/2014/main" id="{A79CD733-1047-C83B-1F70-34D274BED5A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552807" y="5274990"/>
            <a:ext cx="312765" cy="312766"/>
          </a:xfrm>
          <a:prstGeom prst="rect">
            <a:avLst/>
          </a:prstGeom>
        </p:spPr>
      </p:pic>
      <p:pic>
        <p:nvPicPr>
          <p:cNvPr id="23" name="Image 7" descr=" ">
            <a:extLst>
              <a:ext uri="{FF2B5EF4-FFF2-40B4-BE49-F238E27FC236}">
                <a16:creationId xmlns:a16="http://schemas.microsoft.com/office/drawing/2014/main" id="{0EA51A0C-62E9-7B41-04D7-8E2902A464C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285868" y="5274990"/>
            <a:ext cx="312765" cy="312766"/>
          </a:xfrm>
          <a:prstGeom prst="rect">
            <a:avLst/>
          </a:prstGeom>
        </p:spPr>
      </p:pic>
      <p:pic>
        <p:nvPicPr>
          <p:cNvPr id="24" name="Image 17" descr=" ">
            <a:extLst>
              <a:ext uri="{FF2B5EF4-FFF2-40B4-BE49-F238E27FC236}">
                <a16:creationId xmlns:a16="http://schemas.microsoft.com/office/drawing/2014/main" id="{A365BDBE-8015-1DC2-2012-33783145F1E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7" name="Текст 14">
            <a:extLst>
              <a:ext uri="{FF2B5EF4-FFF2-40B4-BE49-F238E27FC236}">
                <a16:creationId xmlns:a16="http://schemas.microsoft.com/office/drawing/2014/main" id="{02EB704B-00DC-8119-B139-DC68B7B387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895350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1DA5FF9D-67D8-3402-84CF-5F914F6AAB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721" y="4620554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2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4B7B8B17-FF33-2E66-987D-1EBB3AB30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8094" y="1390650"/>
            <a:ext cx="541658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F41ED35D-D79E-88FD-C116-2069D556E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21" y="5111750"/>
            <a:ext cx="532127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" dirty="0"/>
              <a:t>Think Big Start Small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440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 ">
            <a:extLst>
              <a:ext uri="{FF2B5EF4-FFF2-40B4-BE49-F238E27FC236}">
                <a16:creationId xmlns:a16="http://schemas.microsoft.com/office/drawing/2014/main" id="{020D524C-D4CA-82DC-16DF-70F773C436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7" name="Image 6" descr=" ">
            <a:extLst>
              <a:ext uri="{FF2B5EF4-FFF2-40B4-BE49-F238E27FC236}">
                <a16:creationId xmlns:a16="http://schemas.microsoft.com/office/drawing/2014/main" id="{200986D8-2061-31E3-BD87-0D03711FBD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6BA7987-6C42-27EB-6B52-18C9D546793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9EA6DD1-B3C9-D499-58E8-168E2179394A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E7E4105-97DF-F7AB-FF94-35B37B4BED31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248720"/>
            <a:ext cx="3290815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B4B0F7-B543-0D68-BAF9-DDEE17C7689A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17363"/>
            <a:ext cx="259713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67BAE0C-3F70-E9A0-FC38-6CAC68A2A403}"/>
              </a:ext>
            </a:extLst>
          </p:cNvPr>
          <p:cNvCxnSpPr>
            <a:cxnSpLocks/>
          </p:cNvCxnSpPr>
          <p:nvPr userDrawn="1"/>
        </p:nvCxnSpPr>
        <p:spPr>
          <a:xfrm>
            <a:off x="7966922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>
            <a:extLst>
              <a:ext uri="{FF2B5EF4-FFF2-40B4-BE49-F238E27FC236}">
                <a16:creationId xmlns:a16="http://schemas.microsoft.com/office/drawing/2014/main" id="{1BB00B47-69D1-9B76-F106-82C7FD8977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6707" y="4676970"/>
            <a:ext cx="3298947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</a:p>
        </p:txBody>
      </p:sp>
      <p:sp>
        <p:nvSpPr>
          <p:cNvPr id="3" name="Текст 34">
            <a:extLst>
              <a:ext uri="{FF2B5EF4-FFF2-40B4-BE49-F238E27FC236}">
                <a16:creationId xmlns:a16="http://schemas.microsoft.com/office/drawing/2014/main" id="{2FF27DD9-3A0E-5A31-C0CA-EAEF6101E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7067513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</p:spTree>
    <p:extLst>
      <p:ext uri="{BB962C8B-B14F-4D97-AF65-F5344CB8AC3E}">
        <p14:creationId xmlns:p14="http://schemas.microsoft.com/office/powerpoint/2010/main" val="2712998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0" descr=" ">
            <a:extLst>
              <a:ext uri="{FF2B5EF4-FFF2-40B4-BE49-F238E27FC236}">
                <a16:creationId xmlns:a16="http://schemas.microsoft.com/office/drawing/2014/main" id="{13A6852E-FC8A-9408-F701-916186E4E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53" name="Image 51" descr=" ">
            <a:extLst>
              <a:ext uri="{FF2B5EF4-FFF2-40B4-BE49-F238E27FC236}">
                <a16:creationId xmlns:a16="http://schemas.microsoft.com/office/drawing/2014/main" id="{14196418-5761-9B8D-3DCB-1C1162E184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4" name="Текст 7">
            <a:extLst>
              <a:ext uri="{FF2B5EF4-FFF2-40B4-BE49-F238E27FC236}">
                <a16:creationId xmlns:a16="http://schemas.microsoft.com/office/drawing/2014/main" id="{120F5C00-9287-EA69-0EAF-6CE4DEA84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75CABEED-9490-FDB8-ED1A-12DE2D29B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224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73BC2215-3408-7CC6-BB9A-48B8000EAC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224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E2A058B0-AC5F-8B11-B943-2DF8FA54B3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224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39134057-CFD4-E4B1-AAE4-E48ABAC819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224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BE338EC-ABD5-8231-FB9B-72C62FACF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5BCC5DF-5AAD-DF79-4A2C-137DEA8B23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386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ED0B2116-598D-49ED-E1E0-C041745693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386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8B643EAC-65F3-2BAA-3E3D-B5EA0951F6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386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BE2CE37D-27D1-0CDF-9D20-9232AE11A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386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83149C1A-625E-4453-B0C0-CC697FCEED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386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BED0773-F43F-21B2-6457-9CFCF01CE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18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3E49595-C32C-F63A-E3DF-360804847F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DE96714-005F-38FA-37B3-92C93CCCA044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A4FA674-FEE6-2A59-66B2-72A0C9FAC976}"/>
              </a:ext>
            </a:extLst>
          </p:cNvPr>
          <p:cNvGrpSpPr/>
          <p:nvPr userDrawn="1"/>
        </p:nvGrpSpPr>
        <p:grpSpPr>
          <a:xfrm>
            <a:off x="603247" y="2952750"/>
            <a:ext cx="4165578" cy="3275867"/>
            <a:chOff x="1206651" y="5905500"/>
            <a:chExt cx="8332241" cy="6551733"/>
          </a:xfrm>
        </p:grpSpPr>
        <p:pic>
          <p:nvPicPr>
            <p:cNvPr id="25" name="Image 26" descr=" ">
              <a:extLst>
                <a:ext uri="{FF2B5EF4-FFF2-40B4-BE49-F238E27FC236}">
                  <a16:creationId xmlns:a16="http://schemas.microsoft.com/office/drawing/2014/main" id="{F83658F3-4AD8-AE5A-DFB6-9DA1FC56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>
              <a:extLst>
                <a:ext uri="{FF2B5EF4-FFF2-40B4-BE49-F238E27FC236}">
                  <a16:creationId xmlns:a16="http://schemas.microsoft.com/office/drawing/2014/main" id="{BF1D7265-D0BD-F7B4-6A41-4A0614406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>
              <a:extLst>
                <a:ext uri="{FF2B5EF4-FFF2-40B4-BE49-F238E27FC236}">
                  <a16:creationId xmlns:a16="http://schemas.microsoft.com/office/drawing/2014/main" id="{A135BD41-3CD2-FD60-9CF1-36D69E86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>
              <a:extLst>
                <a:ext uri="{FF2B5EF4-FFF2-40B4-BE49-F238E27FC236}">
                  <a16:creationId xmlns:a16="http://schemas.microsoft.com/office/drawing/2014/main" id="{8406789E-B9DD-12C3-6D82-2B813B55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>
              <a:extLst>
                <a:ext uri="{FF2B5EF4-FFF2-40B4-BE49-F238E27FC236}">
                  <a16:creationId xmlns:a16="http://schemas.microsoft.com/office/drawing/2014/main" id="{3255DB9B-238F-698C-E549-4F24A3505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>
              <a:extLst>
                <a:ext uri="{FF2B5EF4-FFF2-40B4-BE49-F238E27FC236}">
                  <a16:creationId xmlns:a16="http://schemas.microsoft.com/office/drawing/2014/main" id="{38BFE66D-2E9F-0BB6-2998-F38A09F3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7522999" y="11452715"/>
              <a:ext cx="191987" cy="191967"/>
            </a:xfrm>
            <a:prstGeom prst="rect">
              <a:avLst/>
            </a:prstGeom>
          </p:spPr>
        </p:pic>
        <p:pic>
          <p:nvPicPr>
            <p:cNvPr id="31" name="Image 32" descr=" ">
              <a:extLst>
                <a:ext uri="{FF2B5EF4-FFF2-40B4-BE49-F238E27FC236}">
                  <a16:creationId xmlns:a16="http://schemas.microsoft.com/office/drawing/2014/main" id="{47A5EA58-369A-7B2E-7EAB-E28ED2B2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7874984" y="11452715"/>
              <a:ext cx="191987" cy="191963"/>
            </a:xfrm>
            <a:prstGeom prst="rect">
              <a:avLst/>
            </a:prstGeom>
          </p:spPr>
        </p:pic>
        <p:pic>
          <p:nvPicPr>
            <p:cNvPr id="32" name="Image 33" descr=" ">
              <a:extLst>
                <a:ext uri="{FF2B5EF4-FFF2-40B4-BE49-F238E27FC236}">
                  <a16:creationId xmlns:a16="http://schemas.microsoft.com/office/drawing/2014/main" id="{0024BEA4-B4D0-CC7E-1AD5-6A72E8BD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8226957" y="11452715"/>
              <a:ext cx="191987" cy="191963"/>
            </a:xfrm>
            <a:prstGeom prst="rect">
              <a:avLst/>
            </a:prstGeom>
          </p:spPr>
        </p:pic>
        <p:pic>
          <p:nvPicPr>
            <p:cNvPr id="33" name="Image 34" descr=" ">
              <a:extLst>
                <a:ext uri="{FF2B5EF4-FFF2-40B4-BE49-F238E27FC236}">
                  <a16:creationId xmlns:a16="http://schemas.microsoft.com/office/drawing/2014/main" id="{075A349F-4825-B1E4-05BF-B52E4435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>
              <a:extLst>
                <a:ext uri="{FF2B5EF4-FFF2-40B4-BE49-F238E27FC236}">
                  <a16:creationId xmlns:a16="http://schemas.microsoft.com/office/drawing/2014/main" id="{4929DEBC-F707-0E6E-AAB7-4EFFA51C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8054754" y="5905500"/>
              <a:ext cx="296416" cy="296373"/>
            </a:xfrm>
            <a:prstGeom prst="rect">
              <a:avLst/>
            </a:prstGeom>
          </p:spPr>
        </p:pic>
        <p:pic>
          <p:nvPicPr>
            <p:cNvPr id="35" name="Image 36" descr=" ">
              <a:extLst>
                <a:ext uri="{FF2B5EF4-FFF2-40B4-BE49-F238E27FC236}">
                  <a16:creationId xmlns:a16="http://schemas.microsoft.com/office/drawing/2014/main" id="{9202D6EF-6881-4178-7EB8-25EAFBA3C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1206651" y="7248773"/>
              <a:ext cx="3212522" cy="3064852"/>
            </a:xfrm>
            <a:prstGeom prst="rect">
              <a:avLst/>
            </a:prstGeom>
          </p:spPr>
        </p:pic>
        <p:sp>
          <p:nvSpPr>
            <p:cNvPr id="36" name="Shape 18">
              <a:extLst>
                <a:ext uri="{FF2B5EF4-FFF2-40B4-BE49-F238E27FC236}">
                  <a16:creationId xmlns:a16="http://schemas.microsoft.com/office/drawing/2014/main" id="{D549DBC2-1626-6019-61FB-878C29CCFCB6}"/>
                </a:ext>
              </a:extLst>
            </p:cNvPr>
            <p:cNvSpPr/>
            <p:nvPr/>
          </p:nvSpPr>
          <p:spPr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>
                <a:alpha val="100000"/>
              </a:srgbClr>
            </a:solidFill>
            <a:ln/>
          </p:spPr>
        </p:sp>
        <p:pic>
          <p:nvPicPr>
            <p:cNvPr id="37" name="Image 37" descr=" ">
              <a:extLst>
                <a:ext uri="{FF2B5EF4-FFF2-40B4-BE49-F238E27FC236}">
                  <a16:creationId xmlns:a16="http://schemas.microsoft.com/office/drawing/2014/main" id="{9176A119-5B91-EA36-06CB-90582B20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>
              <a:extLst>
                <a:ext uri="{FF2B5EF4-FFF2-40B4-BE49-F238E27FC236}">
                  <a16:creationId xmlns:a16="http://schemas.microsoft.com/office/drawing/2014/main" id="{004C3A52-367D-533C-DDCD-4D01EC86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p:blipFill>
          <p:spPr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>
              <a:extLst>
                <a:ext uri="{FF2B5EF4-FFF2-40B4-BE49-F238E27FC236}">
                  <a16:creationId xmlns:a16="http://schemas.microsoft.com/office/drawing/2014/main" id="{0055EAD4-E562-A029-9E7D-4A4BE070C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>
              <a:extLst>
                <a:ext uri="{FF2B5EF4-FFF2-40B4-BE49-F238E27FC236}">
                  <a16:creationId xmlns:a16="http://schemas.microsoft.com/office/drawing/2014/main" id="{20D44E9A-5D77-4128-4ECE-2207ADC5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>
              <a:extLst>
                <a:ext uri="{FF2B5EF4-FFF2-40B4-BE49-F238E27FC236}">
                  <a16:creationId xmlns:a16="http://schemas.microsoft.com/office/drawing/2014/main" id="{BCD2EAB6-32B2-A813-10EB-8A2B1917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p:blipFill>
          <p:spPr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>
              <a:extLst>
                <a:ext uri="{FF2B5EF4-FFF2-40B4-BE49-F238E27FC236}">
                  <a16:creationId xmlns:a16="http://schemas.microsoft.com/office/drawing/2014/main" id="{5D7A9726-2A10-C895-41AD-314010CB8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p:blipFill>
          <p:spPr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>
            <a:extLst>
              <a:ext uri="{FF2B5EF4-FFF2-40B4-BE49-F238E27FC236}">
                <a16:creationId xmlns:a16="http://schemas.microsoft.com/office/drawing/2014/main" id="{1F410D3A-6109-C833-468B-CB41D55F868D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1A992F62-F7B2-8A28-B227-117B268F90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3365" y="1035466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97802547-8148-7EF9-518D-D5018846E3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3365" y="208648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A018C5A7-03CD-E37D-EBEF-CFB78E88F3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83365" y="314571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E2950F98-2BA2-80CE-B9BC-EBD35F78F2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3365" y="420084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7704AFE-92D7-4B02-208F-065E34E8DA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5" y="5255969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9A02C4D4-16E5-F354-C74A-627D0B70A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495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70" name="Shape 1">
            <a:extLst>
              <a:ext uri="{FF2B5EF4-FFF2-40B4-BE49-F238E27FC236}">
                <a16:creationId xmlns:a16="http://schemas.microsoft.com/office/drawing/2014/main" id="{2CE00959-69BA-E723-F3AD-02A493295454}"/>
              </a:ext>
            </a:extLst>
          </p:cNvPr>
          <p:cNvSpPr/>
          <p:nvPr userDrawn="1"/>
        </p:nvSpPr>
        <p:spPr>
          <a:xfrm>
            <a:off x="609597" y="1568450"/>
            <a:ext cx="4203678" cy="4254500"/>
          </a:xfrm>
          <a:prstGeom prst="rect">
            <a:avLst/>
          </a:prstGeom>
          <a:noFill/>
          <a:ln/>
        </p:spPr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BDA59DD0-C6D4-27B5-1F27-657A74D6BF57}"/>
              </a:ext>
            </a:extLst>
          </p:cNvPr>
          <p:cNvGrpSpPr/>
          <p:nvPr userDrawn="1"/>
        </p:nvGrpSpPr>
        <p:grpSpPr>
          <a:xfrm>
            <a:off x="7397711" y="3363135"/>
            <a:ext cx="4184182" cy="2888303"/>
            <a:chOff x="14797349" y="6726269"/>
            <a:chExt cx="8369454" cy="5776605"/>
          </a:xfrm>
        </p:grpSpPr>
        <p:pic>
          <p:nvPicPr>
            <p:cNvPr id="76" name="Image 5" descr=" ">
              <a:extLst>
                <a:ext uri="{FF2B5EF4-FFF2-40B4-BE49-F238E27FC236}">
                  <a16:creationId xmlns:a16="http://schemas.microsoft.com/office/drawing/2014/main" id="{24138178-4506-2BC8-EE42-173B6E9B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>
              <a:extLst>
                <a:ext uri="{FF2B5EF4-FFF2-40B4-BE49-F238E27FC236}">
                  <a16:creationId xmlns:a16="http://schemas.microsoft.com/office/drawing/2014/main" id="{5276B6B3-5D22-E84B-1E4B-1B2F8551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>
              <a:extLst>
                <a:ext uri="{FF2B5EF4-FFF2-40B4-BE49-F238E27FC236}">
                  <a16:creationId xmlns:a16="http://schemas.microsoft.com/office/drawing/2014/main" id="{DB77F848-5974-8791-5F84-D519194C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>
              <a:extLst>
                <a:ext uri="{FF2B5EF4-FFF2-40B4-BE49-F238E27FC236}">
                  <a16:creationId xmlns:a16="http://schemas.microsoft.com/office/drawing/2014/main" id="{2C749CF2-78ED-70F4-DDC9-AC2D76B2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>
              <a:extLst>
                <a:ext uri="{FF2B5EF4-FFF2-40B4-BE49-F238E27FC236}">
                  <a16:creationId xmlns:a16="http://schemas.microsoft.com/office/drawing/2014/main" id="{11B3890A-D055-B314-2030-E14905157522}"/>
                </a:ext>
              </a:extLst>
            </p:cNvPr>
            <p:cNvSpPr/>
            <p:nvPr/>
          </p:nvSpPr>
          <p:spPr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1" name="Shape 23">
              <a:extLst>
                <a:ext uri="{FF2B5EF4-FFF2-40B4-BE49-F238E27FC236}">
                  <a16:creationId xmlns:a16="http://schemas.microsoft.com/office/drawing/2014/main" id="{3F749CD1-DDBD-82D0-3F6A-483C2388353A}"/>
                </a:ext>
              </a:extLst>
            </p:cNvPr>
            <p:cNvSpPr/>
            <p:nvPr/>
          </p:nvSpPr>
          <p:spPr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2" name="Shape 24">
              <a:extLst>
                <a:ext uri="{FF2B5EF4-FFF2-40B4-BE49-F238E27FC236}">
                  <a16:creationId xmlns:a16="http://schemas.microsoft.com/office/drawing/2014/main" id="{18ECD968-8A5D-D5F0-2104-E393A738A5C2}"/>
                </a:ext>
              </a:extLst>
            </p:cNvPr>
            <p:cNvSpPr/>
            <p:nvPr/>
          </p:nvSpPr>
          <p:spPr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3" name="Shape 25">
              <a:extLst>
                <a:ext uri="{FF2B5EF4-FFF2-40B4-BE49-F238E27FC236}">
                  <a16:creationId xmlns:a16="http://schemas.microsoft.com/office/drawing/2014/main" id="{80263E66-39AC-2CE6-E1F8-CE3EF39A975B}"/>
                </a:ext>
              </a:extLst>
            </p:cNvPr>
            <p:cNvSpPr/>
            <p:nvPr/>
          </p:nvSpPr>
          <p:spPr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4" name="Shape 26">
              <a:extLst>
                <a:ext uri="{FF2B5EF4-FFF2-40B4-BE49-F238E27FC236}">
                  <a16:creationId xmlns:a16="http://schemas.microsoft.com/office/drawing/2014/main" id="{A128D5DF-AA12-4DDA-BA5B-DAE428E4E361}"/>
                </a:ext>
              </a:extLst>
            </p:cNvPr>
            <p:cNvSpPr/>
            <p:nvPr/>
          </p:nvSpPr>
          <p:spPr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5" name="Shape 27">
              <a:extLst>
                <a:ext uri="{FF2B5EF4-FFF2-40B4-BE49-F238E27FC236}">
                  <a16:creationId xmlns:a16="http://schemas.microsoft.com/office/drawing/2014/main" id="{4DB1BBB5-38B3-EF7B-769C-BFCC08A015B5}"/>
                </a:ext>
              </a:extLst>
            </p:cNvPr>
            <p:cNvSpPr/>
            <p:nvPr/>
          </p:nvSpPr>
          <p:spPr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6" name="Shape 28">
              <a:extLst>
                <a:ext uri="{FF2B5EF4-FFF2-40B4-BE49-F238E27FC236}">
                  <a16:creationId xmlns:a16="http://schemas.microsoft.com/office/drawing/2014/main" id="{D4DDDA3E-AAB2-71B5-DA23-2D88B0236D02}"/>
                </a:ext>
              </a:extLst>
            </p:cNvPr>
            <p:cNvSpPr/>
            <p:nvPr/>
          </p:nvSpPr>
          <p:spPr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7" name="Shape 29">
              <a:extLst>
                <a:ext uri="{FF2B5EF4-FFF2-40B4-BE49-F238E27FC236}">
                  <a16:creationId xmlns:a16="http://schemas.microsoft.com/office/drawing/2014/main" id="{CF148445-E899-E9FD-F119-3C75928C899D}"/>
                </a:ext>
              </a:extLst>
            </p:cNvPr>
            <p:cNvSpPr/>
            <p:nvPr/>
          </p:nvSpPr>
          <p:spPr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8" name="Shape 30">
              <a:extLst>
                <a:ext uri="{FF2B5EF4-FFF2-40B4-BE49-F238E27FC236}">
                  <a16:creationId xmlns:a16="http://schemas.microsoft.com/office/drawing/2014/main" id="{CE9EC9CB-74B7-E57F-CC69-8D4209C8C315}"/>
                </a:ext>
              </a:extLst>
            </p:cNvPr>
            <p:cNvSpPr/>
            <p:nvPr/>
          </p:nvSpPr>
          <p:spPr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9" name="Shape 31">
              <a:extLst>
                <a:ext uri="{FF2B5EF4-FFF2-40B4-BE49-F238E27FC236}">
                  <a16:creationId xmlns:a16="http://schemas.microsoft.com/office/drawing/2014/main" id="{2FD4990C-15D5-485E-B13A-6C0C89CEC9EB}"/>
                </a:ext>
              </a:extLst>
            </p:cNvPr>
            <p:cNvSpPr/>
            <p:nvPr/>
          </p:nvSpPr>
          <p:spPr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</p:grpSp>
      <p:pic>
        <p:nvPicPr>
          <p:cNvPr id="90" name="Image 9" descr=" ">
            <a:extLst>
              <a:ext uri="{FF2B5EF4-FFF2-40B4-BE49-F238E27FC236}">
                <a16:creationId xmlns:a16="http://schemas.microsoft.com/office/drawing/2014/main" id="{288B17EF-4225-E09D-728B-42B5C63F2DF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91" name="Image 10" descr=" ">
            <a:extLst>
              <a:ext uri="{FF2B5EF4-FFF2-40B4-BE49-F238E27FC236}">
                <a16:creationId xmlns:a16="http://schemas.microsoft.com/office/drawing/2014/main" id="{8C47F781-9C62-9160-AF4A-42775B843F1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0" name="Текст 55">
            <a:extLst>
              <a:ext uri="{FF2B5EF4-FFF2-40B4-BE49-F238E27FC236}">
                <a16:creationId xmlns:a16="http://schemas.microsoft.com/office/drawing/2014/main" id="{9216B4B3-93F5-8C4A-9A77-CED9548DEC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92243" y="2496576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1" name="Текст 55">
            <a:extLst>
              <a:ext uri="{FF2B5EF4-FFF2-40B4-BE49-F238E27FC236}">
                <a16:creationId xmlns:a16="http://schemas.microsoft.com/office/drawing/2014/main" id="{9C93EC5C-3943-0FE3-3B95-C9C6622FE8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34247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2" name="Текст 55">
            <a:extLst>
              <a:ext uri="{FF2B5EF4-FFF2-40B4-BE49-F238E27FC236}">
                <a16:creationId xmlns:a16="http://schemas.microsoft.com/office/drawing/2014/main" id="{FD581BD7-B908-4B36-8EEA-3F3772BC6C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435282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3" name="Текст 55">
            <a:extLst>
              <a:ext uri="{FF2B5EF4-FFF2-40B4-BE49-F238E27FC236}">
                <a16:creationId xmlns:a16="http://schemas.microsoft.com/office/drawing/2014/main" id="{0F7A994B-7B7D-F8A9-C53F-AC65D4D679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67A4AAAB-7CA3-B5FC-3471-2787C9EB4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1568450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8A4F56F-A453-E798-2CC4-03FA1DF04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466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2C9A74D-E1AD-0AF1-3CB9-2EB50DB8AD03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46559C5-1DB4-3E3E-7EBA-4F3AAD6FF4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7165" y="609600"/>
            <a:ext cx="4778489" cy="564594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0" descr=" ">
            <a:extLst>
              <a:ext uri="{FF2B5EF4-FFF2-40B4-BE49-F238E27FC236}">
                <a16:creationId xmlns:a16="http://schemas.microsoft.com/office/drawing/2014/main" id="{5D527610-8CBD-89A2-AA6F-05D30D7328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1698625"/>
            <a:ext cx="4540226" cy="15875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8A39B13E-07C4-B22E-C1DF-1647BAAF8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54022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buNone/>
              <a:defRPr lang="ru-RU" sz="18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spc="50" dirty="0">
                <a:latin typeface="Inter" panose="02000503000000020004" pitchFamily="2" charset="0"/>
                <a:ea typeface="Inter" panose="02000503000000020004" pitchFamily="2" charset="0"/>
              </a:rPr>
              <a:t>ДОЛЖНОСТЬ СПИКЕРА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E73C37F-E536-398B-7118-D6FB195064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2464295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1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1C483E1C-FC44-1883-3674-1E7CE83CB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3214301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2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73ABAD18-3F4E-CA45-903D-5C5F4E7BD9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392336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0A811331-A153-B932-4A47-F025A4C8C5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478108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4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D5330BF6-BCF0-FF18-7EDF-3496907D05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563880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5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pic>
        <p:nvPicPr>
          <p:cNvPr id="39" name="Image 38" descr=" ">
            <a:extLst>
              <a:ext uri="{FF2B5EF4-FFF2-40B4-BE49-F238E27FC236}">
                <a16:creationId xmlns:a16="http://schemas.microsoft.com/office/drawing/2014/main" id="{FE32D95C-8C4A-A70A-3241-17241E6DDC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3" name="Текст 7">
            <a:extLst>
              <a:ext uri="{FF2B5EF4-FFF2-40B4-BE49-F238E27FC236}">
                <a16:creationId xmlns:a16="http://schemas.microsoft.com/office/drawing/2014/main" id="{C272E078-EB19-B0F8-A852-4986ED7B07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A9A7CB0C-37ED-B9F6-5341-672891685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6">
            <a:extLst>
              <a:ext uri="{FF2B5EF4-FFF2-40B4-BE49-F238E27FC236}">
                <a16:creationId xmlns:a16="http://schemas.microsoft.com/office/drawing/2014/main" id="{F8C01122-0A36-C772-33A2-7040677FC51C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40" name="Рисунок 29">
            <a:extLst>
              <a:ext uri="{FF2B5EF4-FFF2-40B4-BE49-F238E27FC236}">
                <a16:creationId xmlns:a16="http://schemas.microsoft.com/office/drawing/2014/main" id="{F1FB737F-1AA3-8D43-AFF0-CE1BD193B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807165" y="609600"/>
            <a:ext cx="4778489" cy="5645944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9" name="Image 28" descr=" ">
            <a:extLst>
              <a:ext uri="{FF2B5EF4-FFF2-40B4-BE49-F238E27FC236}">
                <a16:creationId xmlns:a16="http://schemas.microsoft.com/office/drawing/2014/main" id="{6EF3525C-4F9E-5FF4-BAFC-8E133142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9600"/>
            <a:ext cx="3257533" cy="520700"/>
          </a:xfrm>
          <a:prstGeom prst="rect">
            <a:avLst/>
          </a:prstGeom>
        </p:spPr>
      </p:pic>
      <p:sp>
        <p:nvSpPr>
          <p:cNvPr id="10" name="Text 15">
            <a:extLst>
              <a:ext uri="{FF2B5EF4-FFF2-40B4-BE49-F238E27FC236}">
                <a16:creationId xmlns:a16="http://schemas.microsoft.com/office/drawing/2014/main" id="{216174AC-54FF-C24E-6A0D-E34DBD7011B6}"/>
              </a:ext>
            </a:extLst>
          </p:cNvPr>
          <p:cNvSpPr/>
          <p:nvPr userDrawn="1"/>
        </p:nvSpPr>
        <p:spPr>
          <a:xfrm>
            <a:off x="406587" y="752771"/>
            <a:ext cx="25459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Давайте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знакомиться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3" name="Image 30" descr=" ">
            <a:extLst>
              <a:ext uri="{FF2B5EF4-FFF2-40B4-BE49-F238E27FC236}">
                <a16:creationId xmlns:a16="http://schemas.microsoft.com/office/drawing/2014/main" id="{2A79775E-75D8-84B5-4D64-6153360244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pic>
        <p:nvPicPr>
          <p:cNvPr id="14" name="Image 31" descr=" ">
            <a:extLst>
              <a:ext uri="{FF2B5EF4-FFF2-40B4-BE49-F238E27FC236}">
                <a16:creationId xmlns:a16="http://schemas.microsoft.com/office/drawing/2014/main" id="{158574B4-3EFF-AB44-5457-9B9B4948D1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27" name="Текст 55">
            <a:extLst>
              <a:ext uri="{FF2B5EF4-FFF2-40B4-BE49-F238E27FC236}">
                <a16:creationId xmlns:a16="http://schemas.microsoft.com/office/drawing/2014/main" id="{9046158D-55C9-92DB-7527-4F301EF895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27368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1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E41674CC-A8CF-9B6C-A081-575023CFB2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35750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2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F343F0D-0637-B341-F460-8AF4CBF0A4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44132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E61AD0-944D-646F-E711-9EDED63A90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3" y="52514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4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42" name="Текст 7">
            <a:extLst>
              <a:ext uri="{FF2B5EF4-FFF2-40B4-BE49-F238E27FC236}">
                <a16:creationId xmlns:a16="http://schemas.microsoft.com/office/drawing/2014/main" id="{F98A7FBC-C71C-6A82-6747-BC82B78F0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7" y="1606550"/>
            <a:ext cx="45402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6058166-EA4C-A113-39DC-63899DCF9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347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CAAF6803-2312-A284-2252-BAFD74695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FAB25860-542F-A871-CF21-D2B726FDFD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063543" y="4138067"/>
            <a:ext cx="2726963" cy="2427756"/>
          </a:xfrm>
          <a:prstGeom prst="rect">
            <a:avLst/>
          </a:prstGeom>
        </p:spPr>
      </p:pic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3" name="Текст 7">
            <a:extLst>
              <a:ext uri="{FF2B5EF4-FFF2-40B4-BE49-F238E27FC236}">
                <a16:creationId xmlns:a16="http://schemas.microsoft.com/office/drawing/2014/main" id="{D67013FB-2ECC-31C5-874E-D75916A1E7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2768898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14">
            <a:extLst>
              <a:ext uri="{FF2B5EF4-FFF2-40B4-BE49-F238E27FC236}">
                <a16:creationId xmlns:a16="http://schemas.microsoft.com/office/drawing/2014/main" id="{BE31EFCC-3230-0083-3352-41D812A221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36180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9EBE82B3-C976-A7A9-5FD7-4B4E13253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6180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9257E7B7-02D9-3768-5023-F13DFCFB2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607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6F097AA9-CA72-9699-F5D2-C9CD91B918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437400"/>
            <a:ext cx="435545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18F6E7-11F7-9747-5B02-397B39519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44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9813"/>
            <a:ext cx="4862236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6" y="4443413"/>
            <a:ext cx="5486404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6454A6-596C-960E-EBA7-C8C45DC9E6EC}"/>
              </a:ext>
            </a:extLst>
          </p:cNvPr>
          <p:cNvGrpSpPr/>
          <p:nvPr userDrawn="1"/>
        </p:nvGrpSpPr>
        <p:grpSpPr>
          <a:xfrm>
            <a:off x="7306389" y="609782"/>
            <a:ext cx="4272884" cy="5643885"/>
            <a:chOff x="14614682" y="1219564"/>
            <a:chExt cx="8546880" cy="11287770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36A2C57-4D58-84D8-C1DE-7F66902D5077}"/>
                </a:ext>
              </a:extLst>
            </p:cNvPr>
            <p:cNvSpPr/>
            <p:nvPr/>
          </p:nvSpPr>
          <p:spPr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BFEB4E6-373C-C713-9C2A-23CAC73CC9FC}"/>
                </a:ext>
              </a:extLst>
            </p:cNvPr>
            <p:cNvSpPr/>
            <p:nvPr/>
          </p:nvSpPr>
          <p:spPr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0D42A7B-23E3-3A23-CA19-E3BB82201592}"/>
                </a:ext>
              </a:extLst>
            </p:cNvPr>
            <p:cNvSpPr/>
            <p:nvPr/>
          </p:nvSpPr>
          <p:spPr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32AB26A-E64C-641E-9EEE-3D8184A2FD26}"/>
                </a:ext>
              </a:extLst>
            </p:cNvPr>
            <p:cNvSpPr/>
            <p:nvPr/>
          </p:nvSpPr>
          <p:spPr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5437118-8354-B82C-CF16-764F09C7EDB3}"/>
                </a:ext>
              </a:extLst>
            </p:cNvPr>
            <p:cNvSpPr/>
            <p:nvPr/>
          </p:nvSpPr>
          <p:spPr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338B4786-AF90-FC17-25B7-F281BCF75C36}"/>
                </a:ext>
              </a:extLst>
            </p:cNvPr>
            <p:cNvSpPr/>
            <p:nvPr/>
          </p:nvSpPr>
          <p:spPr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332EED4A-98C3-7924-C2C9-CDE7082CF379}"/>
                </a:ext>
              </a:extLst>
            </p:cNvPr>
            <p:cNvSpPr/>
            <p:nvPr/>
          </p:nvSpPr>
          <p:spPr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D729D89-13D9-E7C9-97F2-A0E5685093B8}"/>
                </a:ext>
              </a:extLst>
            </p:cNvPr>
            <p:cNvSpPr/>
            <p:nvPr/>
          </p:nvSpPr>
          <p:spPr>
            <a:xfrm>
              <a:off x="20027705" y="8813764"/>
              <a:ext cx="2227363" cy="1555129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D63CC58D-1AB9-0FCB-9963-77BA6719E11E}"/>
                </a:ext>
              </a:extLst>
            </p:cNvPr>
            <p:cNvSpPr/>
            <p:nvPr/>
          </p:nvSpPr>
          <p:spPr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B12F6AF2-E1C4-E116-9C32-E074F5F66D04}"/>
                </a:ext>
              </a:extLst>
            </p:cNvPr>
            <p:cNvSpPr/>
            <p:nvPr/>
          </p:nvSpPr>
          <p:spPr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99D07C81-1386-EC1F-29C7-ACC356518575}"/>
                </a:ext>
              </a:extLst>
            </p:cNvPr>
            <p:cNvSpPr/>
            <p:nvPr/>
          </p:nvSpPr>
          <p:spPr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53DE64-2740-B71B-06FE-B392C8924A96}"/>
                </a:ext>
              </a:extLst>
            </p:cNvPr>
            <p:cNvSpPr/>
            <p:nvPr/>
          </p:nvSpPr>
          <p:spPr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C8F8F44-8CA9-AF83-984C-6635EF6D1136}"/>
                </a:ext>
              </a:extLst>
            </p:cNvPr>
            <p:cNvSpPr/>
            <p:nvPr/>
          </p:nvSpPr>
          <p:spPr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20D19C41-D5F8-9984-D62E-88A00806E15B}"/>
                </a:ext>
              </a:extLst>
            </p:cNvPr>
            <p:cNvSpPr/>
            <p:nvPr/>
          </p:nvSpPr>
          <p:spPr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Скругленный прямоугольник 25">
              <a:extLst>
                <a:ext uri="{FF2B5EF4-FFF2-40B4-BE49-F238E27FC236}">
                  <a16:creationId xmlns:a16="http://schemas.microsoft.com/office/drawing/2014/main" id="{3315F771-314E-5EF8-08E3-7BD0BCDFE831}"/>
                </a:ext>
              </a:extLst>
            </p:cNvPr>
            <p:cNvSpPr/>
            <p:nvPr/>
          </p:nvSpPr>
          <p:spPr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94B797FA-93CC-847E-39DB-9F7B68A92B8B}"/>
                </a:ext>
              </a:extLst>
            </p:cNvPr>
            <p:cNvSpPr/>
            <p:nvPr/>
          </p:nvSpPr>
          <p:spPr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A211A866-9752-C11A-905D-469BC763AC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04A869-11DC-EDAA-4301-60C0B8DAF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252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61146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Большой заголовок 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0720" y="1725832"/>
            <a:ext cx="5101942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0720" y="3859432"/>
            <a:ext cx="5581620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9E42DC-F067-E52B-50B9-5B0113077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77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7DBADDCE-24C0-F0C1-D7DF-9C997EA04C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94073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D4D05D2D-F07B-E4A0-3B24-9226CDFD68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24553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41699F41-3EF8-B76A-E754-8501FCFEE1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28802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5FE5DF5D-9726-9ABB-62C0-4C6676321B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259282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6F03D2F8-D3A7-48AE-979F-2CE3AFEB53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363349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6B9C99E4-BBC5-24A3-E31B-606E8F4AE9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3938294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6F9DABB3-78DE-4DCE-F5F5-8C5DB7268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83364" y="497778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7E5759B-15E4-B690-9B66-1910E98B89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528258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5319D6-50FD-873C-6D3A-BF9794FE5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77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5">
            <a:extLst>
              <a:ext uri="{FF2B5EF4-FFF2-40B4-BE49-F238E27FC236}">
                <a16:creationId xmlns:a16="http://schemas.microsoft.com/office/drawing/2014/main" id="{D0AACE7B-E6E9-9903-F979-8375DEF69A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84545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76F7C4CC-564A-FF63-369B-81DD182820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78933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A46EBADC-FEA0-91B1-9C82-162F6065CB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733218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7B64067-93E3-861D-3805-0DF43F9C71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3677102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885F0385-174E-44EC-AD15-6A14B2341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4620986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F5E339AD-BA37-F40E-B265-C578EC514C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556487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B48CBA4E-00FD-553C-CA49-6EEACD6DA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E4D4B60-BF80-4D5E-C9C5-BD558F1CB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287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204E2ECF-A2B7-BD1E-72EF-7982044BAA99}"/>
              </a:ext>
            </a:extLst>
          </p:cNvPr>
          <p:cNvSpPr/>
          <p:nvPr userDrawn="1"/>
        </p:nvSpPr>
        <p:spPr>
          <a:xfrm>
            <a:off x="609597" y="1879600"/>
            <a:ext cx="5391122" cy="43688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758DAD45-76DB-F79C-CD96-5BAA601B07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597" y="1879600"/>
            <a:ext cx="5391122" cy="939800"/>
          </a:xfrm>
          <a:prstGeom prst="rect">
            <a:avLst/>
          </a:prstGeom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71784376-6B78-370E-C3DB-421F9653EA32}"/>
              </a:ext>
            </a:extLst>
          </p:cNvPr>
          <p:cNvSpPr/>
          <p:nvPr userDrawn="1"/>
        </p:nvSpPr>
        <p:spPr>
          <a:xfrm>
            <a:off x="6191218" y="1879600"/>
            <a:ext cx="5391122" cy="43688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3C8B92D3-2E3B-4C56-92B0-7291059457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191218" y="1879600"/>
            <a:ext cx="5391122" cy="9398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BA6485D-43CF-3921-D214-A8F02605B9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0F2B5BBD-1FF4-8082-44B4-A465A9C6F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D42419D-6346-2CBC-7013-87A46531DF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74085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1876AC76-7C21-9BD6-3BF0-E4DE1F9BA1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74085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D1412ACB-20F0-78A1-BEBD-60DDDFD1D9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74085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7F7CAA0-F820-F296-E998-82AAA74D33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74085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81CB03D6-F9DE-D13B-1B62-98CA4DF2BD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74085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08CAB53-9321-E6EF-B36D-D4552CA68F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55706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AF353F19-37D8-8C6F-E06B-6E3B51739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55706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FFBC3E66-90C4-1DD1-74B2-AB52C728A4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55706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98817D88-FD6D-C889-336B-A8656403D3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55706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202932F-533E-C423-8E66-BA8506CAE4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55706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FC6C02CB-C751-964C-9B37-CFC08B1A85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6B373CC7-30B6-FE84-6A21-50A4FE560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825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55">
            <a:extLst>
              <a:ext uri="{FF2B5EF4-FFF2-40B4-BE49-F238E27FC236}">
                <a16:creationId xmlns:a16="http://schemas.microsoft.com/office/drawing/2014/main" id="{2E440F48-36E2-3E5C-D3FF-983E139BAA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23F6A993-0C93-AD71-5C35-41F610CC21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3BB20C42-E2D0-0045-F534-D69C4612FF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5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3333E377-F687-958C-EAF9-FA9091DA00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6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B019824-5E53-A69B-8283-7DB001D32D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97A93E-73B1-ED87-A910-EABFF9FDB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344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0676BB35-A490-235B-1238-F02BC4539F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91757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392360A4-EEEF-DF51-88D1-00D2279E15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286145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D53B74D5-2F25-473A-9367-80E98CFAF3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380534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2464E47B-35B0-7586-18EB-A049463A90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474922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B03747F9-B868-EE2A-9869-60BDFCA2DD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569311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D3E1555-04F3-6A6C-AB43-7048BDCD5C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526BB8-DD2F-EECC-E928-5B8929722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72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79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7">
            <a:extLst>
              <a:ext uri="{FF2B5EF4-FFF2-40B4-BE49-F238E27FC236}">
                <a16:creationId xmlns:a16="http://schemas.microsoft.com/office/drawing/2014/main" id="{5B8495F1-E46A-9165-9730-67B701F9E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5428" y="5302272"/>
            <a:ext cx="45402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A897F12C-2FC8-67B5-34BD-68E0C3A3C4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4039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6FE8D3F8-6E53-61F9-04A7-50E0CF3E50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74039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ACDBBF-7544-A5AE-0E2E-618A4EF40F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4039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51D3C734-6A19-175A-48FF-33F917666B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4039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B6157516-BF95-D40B-532B-53371CCF5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74039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9735E3A-85DD-B42A-4E26-8B117D5DC37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68168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4C3F7980-36F9-E790-1AD7-75A03FF97C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68168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7155095C-1530-DA27-382A-569D6876B0E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68168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5C71E6E-C272-979A-46EA-ACA5B3EE02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68168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C065EE60-0525-6362-E865-C252053474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68168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C91F001-0AB9-F8A5-469B-B764A1F39C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40958489-19B5-F8D1-D8BA-B23E054C8F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03727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pic>
        <p:nvPicPr>
          <p:cNvPr id="29" name="Image 17" descr=" ">
            <a:extLst>
              <a:ext uri="{FF2B5EF4-FFF2-40B4-BE49-F238E27FC236}">
                <a16:creationId xmlns:a16="http://schemas.microsoft.com/office/drawing/2014/main" id="{9BC9CB08-4F41-B6DE-52DC-65DABA79E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2618A03-A402-9AD7-EAA3-A90D7A352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81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0752109B-EBB5-12F0-B153-F955559FCB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13620" y="2602824"/>
            <a:ext cx="3451500" cy="4255176"/>
          </a:xfrm>
          <a:prstGeom prst="rect">
            <a:avLst/>
          </a:prstGeo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5D9A8C6B-BD49-E716-CE65-5F98A9285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699076"/>
            <a:ext cx="734056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57895C2F-7C85-C052-200E-D1C6C620B1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3243652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36A0C36-03D0-DB30-3155-2F55CB87390B}"/>
              </a:ext>
            </a:extLst>
          </p:cNvPr>
          <p:cNvGrpSpPr/>
          <p:nvPr userDrawn="1"/>
        </p:nvGrpSpPr>
        <p:grpSpPr>
          <a:xfrm>
            <a:off x="-1976143" y="3875059"/>
            <a:ext cx="5196605" cy="4759797"/>
            <a:chOff x="-3952800" y="7750117"/>
            <a:chExt cx="10394564" cy="951959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CCDE1FC-9CFE-900C-2E89-FA62FB4D70C2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B56A654-FE04-4F96-D6FC-055A9AD71506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A2B3F-904A-912B-3F03-461996B493E8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CF9B0D6-92F4-348A-AA39-7C6F9AEB27AE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C7A57909-97B8-B31B-EC36-318DAC946AEB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5C538124-FE8B-A40A-42BD-495D33D9DC5B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211FE26-DB99-25D1-5DA1-3E813EBC7B9C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Текст 55">
            <a:extLst>
              <a:ext uri="{FF2B5EF4-FFF2-40B4-BE49-F238E27FC236}">
                <a16:creationId xmlns:a16="http://schemas.microsoft.com/office/drawing/2014/main" id="{2E2ED24B-3B95-5E84-8F02-16E8A059D5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40460" y="1295401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A036EDEF-1116-C3EA-21DC-85CBD64E47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2365417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E3BCB7AB-F6FC-AAA8-CC70-CCC3392A4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343345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18A2412-3817-AED3-D88D-549F2130D1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4501489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5569526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BA241F06-5AEF-3B9B-D416-1EDCB6EEFA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DAD91AC0-FA91-17FE-CE33-6A1C7D60D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752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225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9" y="2800352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5C9C7-418B-F0F8-2F97-447F06F52A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950337" y="609803"/>
            <a:ext cx="2632065" cy="5737962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90BF4978-D130-32DB-EA8B-AB0A0778EB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9" y="38654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E1B44813-A1E8-6366-35B6-651D9F4868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9" y="49322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4A04A2C-D271-6429-562D-E7E8B78A5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13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55">
            <a:extLst>
              <a:ext uri="{FF2B5EF4-FFF2-40B4-BE49-F238E27FC236}">
                <a16:creationId xmlns:a16="http://schemas.microsoft.com/office/drawing/2014/main" id="{AA9F02C5-F656-3920-0D60-CB9BB0DBFB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8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3438667E-4343-71F7-D005-496251085A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8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82CD34DD-87D4-43D9-8970-A6B3D2006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8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1D3351A6-F463-18DA-F5DB-97304718E7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9338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346C8550-5EF7-E7AF-EF7B-E7316CF904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38966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F9F9D073-174A-F680-456A-D427D21611F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38966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F3F24FE-8409-28D7-13E9-8EE57A2092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38966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8F9F8E0-10CB-D859-AC0A-DA265AB2E2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38966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52CD257D-C6C7-BC85-E57E-00A0FE64DA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DE0B34-CCC5-BBE6-A30A-870D00459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9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  <p15:guide id="2" pos="8996">
          <p15:clr>
            <a:srgbClr val="FBAE40"/>
          </p15:clr>
        </p15:guide>
        <p15:guide id="3" pos="8316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3" y="2800350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68277E5-AA8C-1FE5-BD65-49F8ED3E318D}"/>
              </a:ext>
            </a:extLst>
          </p:cNvPr>
          <p:cNvGrpSpPr/>
          <p:nvPr userDrawn="1"/>
        </p:nvGrpSpPr>
        <p:grpSpPr>
          <a:xfrm>
            <a:off x="7116601" y="2781300"/>
            <a:ext cx="4465739" cy="3493294"/>
            <a:chOff x="14235056" y="5562600"/>
            <a:chExt cx="8932640" cy="6986587"/>
          </a:xfrm>
        </p:grpSpPr>
        <p:pic>
          <p:nvPicPr>
            <p:cNvPr id="5" name="Image 0" descr=" ">
              <a:extLst>
                <a:ext uri="{FF2B5EF4-FFF2-40B4-BE49-F238E27FC236}">
                  <a16:creationId xmlns:a16="http://schemas.microsoft.com/office/drawing/2014/main" id="{BB5BCAE8-8861-63C1-16E1-2C2A43CF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9E0D263C-300F-102C-9B06-543622D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>
              <a:extLst>
                <a:ext uri="{FF2B5EF4-FFF2-40B4-BE49-F238E27FC236}">
                  <a16:creationId xmlns:a16="http://schemas.microsoft.com/office/drawing/2014/main" id="{0CC8549D-42FA-3773-EE54-ABE7EBE7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>
              <a:extLst>
                <a:ext uri="{FF2B5EF4-FFF2-40B4-BE49-F238E27FC236}">
                  <a16:creationId xmlns:a16="http://schemas.microsoft.com/office/drawing/2014/main" id="{EB615494-54BA-8523-8E1E-77351BD17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>
              <a:extLst>
                <a:ext uri="{FF2B5EF4-FFF2-40B4-BE49-F238E27FC236}">
                  <a16:creationId xmlns:a16="http://schemas.microsoft.com/office/drawing/2014/main" id="{15AA4A38-A0DB-A50F-D211-24EC9963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>
              <a:extLst>
                <a:ext uri="{FF2B5EF4-FFF2-40B4-BE49-F238E27FC236}">
                  <a16:creationId xmlns:a16="http://schemas.microsoft.com/office/drawing/2014/main" id="{DD91BE23-41E1-0BC2-664D-C7CD379E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>
              <a:extLst>
                <a:ext uri="{FF2B5EF4-FFF2-40B4-BE49-F238E27FC236}">
                  <a16:creationId xmlns:a16="http://schemas.microsoft.com/office/drawing/2014/main" id="{CEBBA2DF-EA0D-99DD-2BF8-DFD37A04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>
              <a:extLst>
                <a:ext uri="{FF2B5EF4-FFF2-40B4-BE49-F238E27FC236}">
                  <a16:creationId xmlns:a16="http://schemas.microsoft.com/office/drawing/2014/main" id="{FE84A2CF-1556-2821-2056-F59904F3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>
              <a:extLst>
                <a:ext uri="{FF2B5EF4-FFF2-40B4-BE49-F238E27FC236}">
                  <a16:creationId xmlns:a16="http://schemas.microsoft.com/office/drawing/2014/main" id="{43EFD36F-FF8D-AF02-35AA-AD5F7EA2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>
              <a:extLst>
                <a:ext uri="{FF2B5EF4-FFF2-40B4-BE49-F238E27FC236}">
                  <a16:creationId xmlns:a16="http://schemas.microsoft.com/office/drawing/2014/main" id="{A4BD8FBA-118E-EB17-42B6-888F1EDD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21637638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>
              <a:extLst>
                <a:ext uri="{FF2B5EF4-FFF2-40B4-BE49-F238E27FC236}">
                  <a16:creationId xmlns:a16="http://schemas.microsoft.com/office/drawing/2014/main" id="{07091684-A8CC-3AE0-488C-DB04A6691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FC9DEE40-CA81-D5B7-8474-6B8BEFDC155E}"/>
                </a:ext>
              </a:extLst>
            </p:cNvPr>
            <p:cNvSpPr/>
            <p:nvPr/>
          </p:nvSpPr>
          <p:spPr>
            <a:xfrm>
              <a:off x="16841325" y="6442804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>
                <a:alpha val="100000"/>
              </a:srgbClr>
            </a:solidFill>
            <a:ln/>
          </p:spPr>
        </p:sp>
        <p:pic>
          <p:nvPicPr>
            <p:cNvPr id="21" name="Image 11" descr=" ">
              <a:extLst>
                <a:ext uri="{FF2B5EF4-FFF2-40B4-BE49-F238E27FC236}">
                  <a16:creationId xmlns:a16="http://schemas.microsoft.com/office/drawing/2014/main" id="{08CB153C-9F19-EEA7-D68D-85BEB6C9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17191834" y="6947266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>
              <a:extLst>
                <a:ext uri="{FF2B5EF4-FFF2-40B4-BE49-F238E27FC236}">
                  <a16:creationId xmlns:a16="http://schemas.microsoft.com/office/drawing/2014/main" id="{CF8203EF-0E4A-E68D-5468-16D1EF05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>
              <a:extLst>
                <a:ext uri="{FF2B5EF4-FFF2-40B4-BE49-F238E27FC236}">
                  <a16:creationId xmlns:a16="http://schemas.microsoft.com/office/drawing/2014/main" id="{6322EE8D-EF0C-866D-3839-759E118C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p:blipFill>
          <p:spPr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>
              <a:extLst>
                <a:ext uri="{FF2B5EF4-FFF2-40B4-BE49-F238E27FC236}">
                  <a16:creationId xmlns:a16="http://schemas.microsoft.com/office/drawing/2014/main" id="{9C6C7671-0834-7F9E-F4E0-0666B175E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p:blipFill>
          <p:spPr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>
              <a:extLst>
                <a:ext uri="{FF2B5EF4-FFF2-40B4-BE49-F238E27FC236}">
                  <a16:creationId xmlns:a16="http://schemas.microsoft.com/office/drawing/2014/main" id="{540DAC27-773D-C372-BE04-E06FAF93E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14362072" y="11695602"/>
              <a:ext cx="2564741" cy="726585"/>
            </a:xfrm>
            <a:prstGeom prst="rect">
              <a:avLst/>
            </a:prstGeom>
          </p:spPr>
        </p:pic>
        <p:pic>
          <p:nvPicPr>
            <p:cNvPr id="26" name="Image 16" descr=" ">
              <a:extLst>
                <a:ext uri="{FF2B5EF4-FFF2-40B4-BE49-F238E27FC236}">
                  <a16:creationId xmlns:a16="http://schemas.microsoft.com/office/drawing/2014/main" id="{D75D8F70-F831-1B04-7BDE-B59E19DF8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p:blipFill>
          <p:spPr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>
            <a:extLst>
              <a:ext uri="{FF2B5EF4-FFF2-40B4-BE49-F238E27FC236}">
                <a16:creationId xmlns:a16="http://schemas.microsoft.com/office/drawing/2014/main" id="{75B07120-C781-DE93-E4AF-53EF01552B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2243" y="36454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BDB893B-89B1-2566-BF39-7BAF0E15B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2243" y="44836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776024E-1BF5-7F2E-7C59-8C0B9C43D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36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CFE240FB-32D6-5570-045A-2BEE47F65C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Текст 7">
            <a:extLst>
              <a:ext uri="{FF2B5EF4-FFF2-40B4-BE49-F238E27FC236}">
                <a16:creationId xmlns:a16="http://schemas.microsoft.com/office/drawing/2014/main" id="{BDE395DD-E25C-F35A-5185-CD2D596478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8AA9EF30-923F-CC29-1F95-0C3AD5382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08572" y="913183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DECE9BD2-5DE5-3518-BA3C-AD2973AB7D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1855" y="2042329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91FADF1-FCFB-904D-8120-72BE3C92F8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38204" y="317147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EA00D223-2873-79C0-DE47-99A079780E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31855" y="430062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57C4B2D3-A8F4-E3B8-8336-C40CEEFAB0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8572" y="5429765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D74F84-930C-7666-255A-EF94F22A9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204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9" name="Текст 7">
            <a:extLst>
              <a:ext uri="{FF2B5EF4-FFF2-40B4-BE49-F238E27FC236}">
                <a16:creationId xmlns:a16="http://schemas.microsoft.com/office/drawing/2014/main" id="{10373520-3333-EB2B-6F62-1F5FD2E15E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864749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Слайд с </a:t>
            </a:r>
            <a:r>
              <a:rPr lang="ru-RU" dirty="0" err="1"/>
              <a:t>пуктами</a:t>
            </a:r>
            <a:endParaRPr lang="ru-RU" dirty="0"/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FDB60644-C013-DB8A-CA27-1825B29971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6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01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F0C0B23-03B8-2CA1-55CC-ED8FBE5FF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02</a:t>
            </a:r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E2759336-7EA8-EF91-B0DA-8DFD522CE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6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03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5964D710-92F7-9438-AEBC-30FD2BD500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18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04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C081309D-DD2D-AFA8-606A-5D609007F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1218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05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2A0BA931-EAB5-4952-64F7-6F8201ECF3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18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06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BC93D27B-DC99-5F7D-45C5-926E6BAA78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4624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AFB14B45-2776-2C8F-BE2B-915240E3EB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4624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E30CC10E-FCA4-9A1B-6203-4F5472AF66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4624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18693CED-C43C-CDAC-9D25-1805ED6CEB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786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46C6AA54-D9E9-7A12-0CA4-A09B84A35D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786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9E41231-D9FA-14A7-6ED0-48E4848624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786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865299F-6B46-CC6F-0158-97E11F9566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4624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05589C96-FB73-7565-D01F-EE3C63A6BA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4624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C9242043-D6FC-6EF3-B854-24FA883837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624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5884F115-0960-DABC-CDFF-F1F28250682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786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A8ADCD49-70F6-34DA-8201-B6E2ADA394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2786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F90DBC6-BA82-A8AF-5666-68FABCC903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2786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0DBB53E-687D-4792-9C97-BB82D1C08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36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ED4C4207-CE3E-20FC-0FAE-8A182FCB589B}"/>
              </a:ext>
            </a:extLst>
          </p:cNvPr>
          <p:cNvCxnSpPr>
            <a:cxnSpLocks/>
          </p:cNvCxnSpPr>
          <p:nvPr userDrawn="1"/>
        </p:nvCxnSpPr>
        <p:spPr>
          <a:xfrm>
            <a:off x="609597" y="130175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>
            <a:extLst>
              <a:ext uri="{FF2B5EF4-FFF2-40B4-BE49-F238E27FC236}">
                <a16:creationId xmlns:a16="http://schemas.microsoft.com/office/drawing/2014/main" id="{98697660-DC49-499C-CB89-E4681144F1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85658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98C247A0-1EFF-3221-932D-25AFA834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52600"/>
            <a:ext cx="191991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2057400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175260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662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35733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446055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41557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325897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95417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DA2DDE9-D3DD-4135-2CDE-A683E0900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30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11431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8383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3722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0674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39625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36577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25528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2480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C8BADD7-BD14-4B00-2A95-9C2779738945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F3B8654-F2E6-5750-301C-B2E9E2843FE0}"/>
              </a:ext>
            </a:extLst>
          </p:cNvPr>
          <p:cNvCxnSpPr>
            <a:cxnSpLocks/>
          </p:cNvCxnSpPr>
          <p:nvPr userDrawn="1"/>
        </p:nvCxnSpPr>
        <p:spPr>
          <a:xfrm>
            <a:off x="5499977" y="20121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39F17B3-B63D-033C-0B88-8CDC4EAE395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34218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D37EE55-DB14-725F-D596-7B3404C77A8E}"/>
              </a:ext>
            </a:extLst>
          </p:cNvPr>
          <p:cNvCxnSpPr>
            <a:cxnSpLocks/>
          </p:cNvCxnSpPr>
          <p:nvPr userDrawn="1"/>
        </p:nvCxnSpPr>
        <p:spPr>
          <a:xfrm>
            <a:off x="5499977" y="48315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2A3C506-629D-4DBB-601B-2BC8883F7CC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62412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>
            <a:extLst>
              <a:ext uri="{FF2B5EF4-FFF2-40B4-BE49-F238E27FC236}">
                <a16:creationId xmlns:a16="http://schemas.microsoft.com/office/drawing/2014/main" id="{D890C986-DEDA-B7C4-52CC-84FDE6758B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38346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DD4A894E-3202-B433-A61E-F791557E3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983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438E5611-E4BA-5D5B-7D84-C953E22CBD80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871C20E5-D3F7-3E3D-33A6-62449F3BD8C4}"/>
              </a:ext>
            </a:extLst>
          </p:cNvPr>
          <p:cNvGrpSpPr/>
          <p:nvPr userDrawn="1"/>
        </p:nvGrpSpPr>
        <p:grpSpPr>
          <a:xfrm>
            <a:off x="711196" y="876300"/>
            <a:ext cx="3879830" cy="5109326"/>
            <a:chOff x="1422578" y="1752600"/>
            <a:chExt cx="7760670" cy="10218651"/>
          </a:xfrm>
        </p:grpSpPr>
        <p:pic>
          <p:nvPicPr>
            <p:cNvPr id="35" name="Image 21" descr=" ">
              <a:extLst>
                <a:ext uri="{FF2B5EF4-FFF2-40B4-BE49-F238E27FC236}">
                  <a16:creationId xmlns:a16="http://schemas.microsoft.com/office/drawing/2014/main" id="{8081460E-58B8-BEB0-4CDA-55EA2946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>
              <a:extLst>
                <a:ext uri="{FF2B5EF4-FFF2-40B4-BE49-F238E27FC236}">
                  <a16:creationId xmlns:a16="http://schemas.microsoft.com/office/drawing/2014/main" id="{27BDFF70-560C-F7D7-E53D-E7B917DF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>
              <a:extLst>
                <a:ext uri="{FF2B5EF4-FFF2-40B4-BE49-F238E27FC236}">
                  <a16:creationId xmlns:a16="http://schemas.microsoft.com/office/drawing/2014/main" id="{6B943190-64AF-54E8-A5BA-FDEDD59E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724491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>
              <a:extLst>
                <a:ext uri="{FF2B5EF4-FFF2-40B4-BE49-F238E27FC236}">
                  <a16:creationId xmlns:a16="http://schemas.microsoft.com/office/drawing/2014/main" id="{1BE07E0D-68CA-4383-3737-6A12995C4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>
              <a:extLst>
                <a:ext uri="{FF2B5EF4-FFF2-40B4-BE49-F238E27FC236}">
                  <a16:creationId xmlns:a16="http://schemas.microsoft.com/office/drawing/2014/main" id="{F6E08CE8-22DE-93D5-1B58-3596CACB7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>
              <a:extLst>
                <a:ext uri="{FF2B5EF4-FFF2-40B4-BE49-F238E27FC236}">
                  <a16:creationId xmlns:a16="http://schemas.microsoft.com/office/drawing/2014/main" id="{50A55CA9-3AFA-B5A2-8E13-9020476C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>
              <a:extLst>
                <a:ext uri="{FF2B5EF4-FFF2-40B4-BE49-F238E27FC236}">
                  <a16:creationId xmlns:a16="http://schemas.microsoft.com/office/drawing/2014/main" id="{816DB01C-0F1C-E2EA-DFFB-0F872A68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6498350" y="1752600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>
              <a:extLst>
                <a:ext uri="{FF2B5EF4-FFF2-40B4-BE49-F238E27FC236}">
                  <a16:creationId xmlns:a16="http://schemas.microsoft.com/office/drawing/2014/main" id="{AF7606C0-9996-3385-DEC3-8EBF96CF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>
              <a:extLst>
                <a:ext uri="{FF2B5EF4-FFF2-40B4-BE49-F238E27FC236}">
                  <a16:creationId xmlns:a16="http://schemas.microsoft.com/office/drawing/2014/main" id="{338B9530-E6F9-8C84-3829-20E43CF17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>
              <a:extLst>
                <a:ext uri="{FF2B5EF4-FFF2-40B4-BE49-F238E27FC236}">
                  <a16:creationId xmlns:a16="http://schemas.microsoft.com/office/drawing/2014/main" id="{2E128464-4744-0505-CA94-749896CF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>
              <a:extLst>
                <a:ext uri="{FF2B5EF4-FFF2-40B4-BE49-F238E27FC236}">
                  <a16:creationId xmlns:a16="http://schemas.microsoft.com/office/drawing/2014/main" id="{C99B2F84-448D-2C71-AED4-E64827ACF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>
              <a:extLst>
                <a:ext uri="{FF2B5EF4-FFF2-40B4-BE49-F238E27FC236}">
                  <a16:creationId xmlns:a16="http://schemas.microsoft.com/office/drawing/2014/main" id="{53B8F729-045E-D62B-FD65-059DBFC2C00A}"/>
                </a:ext>
              </a:extLst>
            </p:cNvPr>
            <p:cNvSpPr/>
            <p:nvPr/>
          </p:nvSpPr>
          <p:spPr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Image 33" descr=" ">
              <a:extLst>
                <a:ext uri="{FF2B5EF4-FFF2-40B4-BE49-F238E27FC236}">
                  <a16:creationId xmlns:a16="http://schemas.microsoft.com/office/drawing/2014/main" id="{F1A5D42F-FFB8-A0E6-075C-3673B71D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>
              <a:extLst>
                <a:ext uri="{FF2B5EF4-FFF2-40B4-BE49-F238E27FC236}">
                  <a16:creationId xmlns:a16="http://schemas.microsoft.com/office/drawing/2014/main" id="{E712A8D3-DA2F-7248-DF1B-0795705F1A52}"/>
                </a:ext>
              </a:extLst>
            </p:cNvPr>
            <p:cNvSpPr/>
            <p:nvPr/>
          </p:nvSpPr>
          <p:spPr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>
                <a:alpha val="100000"/>
              </a:srgbClr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>
            <a:extLst>
              <a:ext uri="{FF2B5EF4-FFF2-40B4-BE49-F238E27FC236}">
                <a16:creationId xmlns:a16="http://schemas.microsoft.com/office/drawing/2014/main" id="{A75725BE-F50B-16CD-1EF8-E77FBBD96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434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9C8D5699-DF29-D16F-4448-1352389EDC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1810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722C896-BA4A-141D-99AE-FC850C3E1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50533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314325E-15A8-11D3-C003-EDAD5ABCA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83364" y="3088747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E0BF46B-2EDC-6635-A78E-6119C32AF5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83364" y="279087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CA9F2D85-180C-DEB7-E62B-6293DB8740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3364" y="436736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70C58B14-34B6-195C-00DC-EADADCC4FD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3364" y="4069487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71AFC07D-6806-1676-9B78-BFA9D1C2A3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3364" y="564597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CFD95EA6-7A4F-0687-B054-82EF0014EE3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83364" y="534810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780F44-3A31-218D-1059-F9E912EE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56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568">
          <p15:clr>
            <a:srgbClr val="FBAE40"/>
          </p15:clr>
        </p15:guide>
        <p15:guide id="3" pos="6683">
          <p15:clr>
            <a:srgbClr val="FBAE40"/>
          </p15:clr>
        </p15:guide>
        <p15:guide id="4" pos="8679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Скругленный прямоугольник 8">
            <a:extLst>
              <a:ext uri="{FF2B5EF4-FFF2-40B4-BE49-F238E27FC236}">
                <a16:creationId xmlns:a16="http://schemas.microsoft.com/office/drawing/2014/main" id="{B49C2E52-E572-5672-993F-C3D02E1A915B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B582D367-FAD7-05BE-CDB7-593DD2E36F23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ED095C03-4444-058E-CF2B-7E6524902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1578873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86C063C-3AAD-BF09-B89A-0E68505D60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8093" y="2709173"/>
            <a:ext cx="445886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D0793E13-FAF1-B718-C61F-DB482BDBA6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8093" y="4189086"/>
            <a:ext cx="445886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9A614C29-87C3-BFE1-4AB6-1F9E45496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7122" y="270917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00DCE09F-4E95-A913-345B-1E760A8AF6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7122" y="3183769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E71BD17-1AB2-4868-29A5-93455245DA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37122" y="365833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A6B3A17-3490-B2A3-67AB-E6913F9AE89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37122" y="4132895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9E6E9374-CA81-8A9E-A7B4-1E032DC324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37122" y="460191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D957C9F6-FCEC-5EE0-13B6-D83C77E5B2D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37122" y="508202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590518F-3862-F852-018E-4B19ABC49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68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49BAA679-D26B-2499-6D96-BABD2765EE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E8F4A432-DC7E-B8C7-05BD-6F956363A6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613850" y="3695700"/>
            <a:ext cx="1625591" cy="25527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9D6A1FFC-9B1A-6D37-1F8B-9DF1FF222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4007839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10666DD3-22FD-25C3-AD21-A7E04411AF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83211791-537F-8DB6-8943-F5537412F0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03582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742D708B-5009-3D73-7870-7F10611121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97568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B5261CD-9498-307C-B0B9-7E40AF66B7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85203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94312C5-FBDC-02D1-8BD1-1BD7067CB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C934315D-D5C4-2563-D395-EA75282D43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3582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14C904B-43FF-46B1-7D39-289B881F87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7568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4B727DA3-121E-69F7-AED4-453EB9DC6D4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5203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A80FE154-E5A3-3CFF-9448-63D9731EC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C6D3F443-B3DD-02FE-96CC-9BEFB19F0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239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FB177212-E3C8-8EBC-F0D1-297E43FDCFB0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33EB9B4-2DB5-1162-3544-83A863A2C5E6}"/>
              </a:ext>
            </a:extLst>
          </p:cNvPr>
          <p:cNvCxnSpPr>
            <a:cxnSpLocks/>
          </p:cNvCxnSpPr>
          <p:nvPr userDrawn="1"/>
        </p:nvCxnSpPr>
        <p:spPr>
          <a:xfrm>
            <a:off x="606346" y="1725805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25FD1D9-DC45-CB2C-6380-90EBCEC62235}"/>
              </a:ext>
            </a:extLst>
          </p:cNvPr>
          <p:cNvCxnSpPr>
            <a:cxnSpLocks/>
          </p:cNvCxnSpPr>
          <p:nvPr userDrawn="1"/>
        </p:nvCxnSpPr>
        <p:spPr>
          <a:xfrm>
            <a:off x="606346" y="2854668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CEFCD3-E1F9-1D24-E2D9-0F43CAA083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5112393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EF228B-DB9A-6F21-F241-1D99589C29D5}"/>
              </a:ext>
            </a:extLst>
          </p:cNvPr>
          <p:cNvCxnSpPr>
            <a:cxnSpLocks/>
          </p:cNvCxnSpPr>
          <p:nvPr userDrawn="1"/>
        </p:nvCxnSpPr>
        <p:spPr>
          <a:xfrm>
            <a:off x="606346" y="6241257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F5E3F09-24E4-1B52-9EA6-F69905C89506}"/>
              </a:ext>
            </a:extLst>
          </p:cNvPr>
          <p:cNvCxnSpPr>
            <a:cxnSpLocks/>
          </p:cNvCxnSpPr>
          <p:nvPr userDrawn="1"/>
        </p:nvCxnSpPr>
        <p:spPr>
          <a:xfrm>
            <a:off x="606346" y="3983530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>
            <a:extLst>
              <a:ext uri="{FF2B5EF4-FFF2-40B4-BE49-F238E27FC236}">
                <a16:creationId xmlns:a16="http://schemas.microsoft.com/office/drawing/2014/main" id="{B9005F16-E06B-996D-64C2-7C18EDA46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2" y="920917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DFE0727D-BA1B-5878-C7EC-735F177794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2" y="204867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CDF19753-407B-019F-D54D-86535136F6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2" y="317643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4EAF4B98-7BC3-698D-B702-5835DC0A9E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2" y="430419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95013C3F-AF5F-C857-63CE-A1EC707771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2" y="5431959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AC763B7B-9066-5DB1-86AD-EC5D73077B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92722" y="84755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EB4EC6A-7308-DE31-74F0-CFE4F12AF6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92722" y="197644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3F4CA36-4BDA-C650-1075-23A7542D54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92722" y="310531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B90479-A5F9-30A6-7CD8-C747753320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92722" y="4234174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C4C509A-4F4D-ABBD-4BB2-17AAEC5CAA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92722" y="536303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D80F5C-4991-9B82-2A79-1186839AB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519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58E12B-FA27-FA92-082C-2AEE00D6749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1352DD0-A915-3911-5E6D-46AFD4A06819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FFA629-ECE7-4037-3503-ECFF3D19F1DF}"/>
              </a:ext>
            </a:extLst>
          </p:cNvPr>
          <p:cNvCxnSpPr>
            <a:cxnSpLocks/>
          </p:cNvCxnSpPr>
          <p:nvPr userDrawn="1"/>
        </p:nvCxnSpPr>
        <p:spPr>
          <a:xfrm>
            <a:off x="5625376" y="6248720"/>
            <a:ext cx="596027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4D874E5-161A-C794-44DC-39335C98AFD5}"/>
              </a:ext>
            </a:extLst>
          </p:cNvPr>
          <p:cNvCxnSpPr>
            <a:cxnSpLocks/>
          </p:cNvCxnSpPr>
          <p:nvPr userDrawn="1"/>
        </p:nvCxnSpPr>
        <p:spPr>
          <a:xfrm>
            <a:off x="5625375" y="617363"/>
            <a:ext cx="528656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4C58D-1B6D-3B9F-B6F8-8B1459081176}"/>
              </a:ext>
            </a:extLst>
          </p:cNvPr>
          <p:cNvCxnSpPr>
            <a:cxnSpLocks/>
          </p:cNvCxnSpPr>
          <p:nvPr userDrawn="1"/>
        </p:nvCxnSpPr>
        <p:spPr>
          <a:xfrm>
            <a:off x="5305590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>
            <a:extLst>
              <a:ext uri="{FF2B5EF4-FFF2-40B4-BE49-F238E27FC236}">
                <a16:creationId xmlns:a16="http://schemas.microsoft.com/office/drawing/2014/main" id="{15B8A94C-F7B5-84F7-5AAD-A5AA2C17FA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4246" y="146247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F57C3B27-7FCC-91C8-544E-F78C189425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4246" y="115767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049CF09B-12D5-B35E-C5AB-998DD27A96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4246" y="506720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A734AA8-6330-45D8-65E4-1FDD4E49FE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4246" y="476240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3B298278-88DF-25B7-8073-B6A592BB52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84246" y="386562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2591A152-5CE2-3944-179C-A489E42E98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84246" y="356082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B172DC4C-2161-B08E-32F1-CF223EE553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84246" y="266405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AE144C9F-F6A2-3CAE-0DA1-86D8D7EF4E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4246" y="235925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9297BB88-D687-A529-2B4F-0555B8F5EE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4406178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67A109-CAC7-A821-A544-E837698D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21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D699A2F-14DB-73D5-F7C2-7AFB9BADCA73}"/>
              </a:ext>
            </a:extLst>
          </p:cNvPr>
          <p:cNvGrpSpPr/>
          <p:nvPr userDrawn="1"/>
        </p:nvGrpSpPr>
        <p:grpSpPr>
          <a:xfrm>
            <a:off x="637751" y="4664955"/>
            <a:ext cx="10916498" cy="3394304"/>
            <a:chOff x="1275668" y="9329909"/>
            <a:chExt cx="21835838" cy="6788607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D6310DF9-7F34-CFC3-79A2-72623D68D13C}"/>
                </a:ext>
              </a:extLst>
            </p:cNvPr>
            <p:cNvSpPr/>
            <p:nvPr/>
          </p:nvSpPr>
          <p:spPr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8FC3FED7-E87E-000E-8FEC-64DDCF2E05A0}"/>
                </a:ext>
              </a:extLst>
            </p:cNvPr>
            <p:cNvSpPr/>
            <p:nvPr/>
          </p:nvSpPr>
          <p:spPr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EC8422E-F30A-6FEC-D57F-9B0BDDFC6339}"/>
                </a:ext>
              </a:extLst>
            </p:cNvPr>
            <p:cNvSpPr/>
            <p:nvPr/>
          </p:nvSpPr>
          <p:spPr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F33DD16-E96B-5547-44AB-0C53D8614373}"/>
                </a:ext>
              </a:extLst>
            </p:cNvPr>
            <p:cNvSpPr/>
            <p:nvPr/>
          </p:nvSpPr>
          <p:spPr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DD4B9F3-6F06-FAA6-1280-75E3F7177E64}"/>
                </a:ext>
              </a:extLst>
            </p:cNvPr>
            <p:cNvSpPr/>
            <p:nvPr/>
          </p:nvSpPr>
          <p:spPr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A4AA47A-16F6-4558-65C1-A1C5FC2E2081}"/>
                </a:ext>
              </a:extLst>
            </p:cNvPr>
            <p:cNvSpPr/>
            <p:nvPr/>
          </p:nvSpPr>
          <p:spPr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772D0FD-372B-D210-7E3D-2A641FBBDBE5}"/>
                </a:ext>
              </a:extLst>
            </p:cNvPr>
            <p:cNvSpPr/>
            <p:nvPr/>
          </p:nvSpPr>
          <p:spPr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3D316EA9-7C31-CEE7-2F28-5663AFAC7012}"/>
                </a:ext>
              </a:extLst>
            </p:cNvPr>
            <p:cNvSpPr/>
            <p:nvPr/>
          </p:nvSpPr>
          <p:spPr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B56148A-E1FD-55C2-3B84-7349DE5A486F}"/>
                </a:ext>
              </a:extLst>
            </p:cNvPr>
            <p:cNvSpPr/>
            <p:nvPr/>
          </p:nvSpPr>
          <p:spPr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974EDDE-4F88-7420-5C04-114E93EB8ECA}"/>
                </a:ext>
              </a:extLst>
            </p:cNvPr>
            <p:cNvSpPr/>
            <p:nvPr/>
          </p:nvSpPr>
          <p:spPr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0B63BD72-B38E-5143-7DE0-5CDE607A444C}"/>
                </a:ext>
              </a:extLst>
            </p:cNvPr>
            <p:cNvSpPr/>
            <p:nvPr/>
          </p:nvSpPr>
          <p:spPr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ADA902D-B7B5-0C24-21CD-50FE56BA2D1E}"/>
                </a:ext>
              </a:extLst>
            </p:cNvPr>
            <p:cNvSpPr/>
            <p:nvPr/>
          </p:nvSpPr>
          <p:spPr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Shape 11">
            <a:extLst>
              <a:ext uri="{FF2B5EF4-FFF2-40B4-BE49-F238E27FC236}">
                <a16:creationId xmlns:a16="http://schemas.microsoft.com/office/drawing/2014/main" id="{B29D1643-47F3-DD23-3A72-04B2C0D343F8}"/>
              </a:ext>
            </a:extLst>
          </p:cNvPr>
          <p:cNvSpPr>
            <a:spLocks/>
          </p:cNvSpPr>
          <p:nvPr userDrawn="1"/>
        </p:nvSpPr>
        <p:spPr>
          <a:xfrm>
            <a:off x="609597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CF1469F9-BE69-BB64-0A94-12107B9A1174}"/>
              </a:ext>
            </a:extLst>
          </p:cNvPr>
          <p:cNvSpPr>
            <a:spLocks/>
          </p:cNvSpPr>
          <p:nvPr userDrawn="1"/>
        </p:nvSpPr>
        <p:spPr>
          <a:xfrm>
            <a:off x="6192863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3F60C5DE-79D7-8F61-E4C8-96CBF670E2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981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C929E4A1-B0B8-9FDC-604F-520976BB6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0247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FDBD3E6D-6DED-7D5C-997F-B82001D4BA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981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6FE4251-EDFE-CBFC-CAE0-A1EFFFE5A2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60247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Номер слайда 2">
            <a:extLst>
              <a:ext uri="{FF2B5EF4-FFF2-40B4-BE49-F238E27FC236}">
                <a16:creationId xmlns:a16="http://schemas.microsoft.com/office/drawing/2014/main" id="{D87FB8D0-BAC0-06AD-875D-9EE084339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65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103AA4AF-D8EE-EBDD-0F2A-10F8B2CD8D64}"/>
              </a:ext>
            </a:extLst>
          </p:cNvPr>
          <p:cNvSpPr/>
          <p:nvPr userDrawn="1"/>
        </p:nvSpPr>
        <p:spPr>
          <a:xfrm>
            <a:off x="805175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4ACAC18-1259-B428-74DB-04773FAFE81A}"/>
              </a:ext>
            </a:extLst>
          </p:cNvPr>
          <p:cNvSpPr/>
          <p:nvPr userDrawn="1"/>
        </p:nvSpPr>
        <p:spPr>
          <a:xfrm>
            <a:off x="433067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47A85605-A823-4493-E8FE-0BBEAAF8E668}"/>
              </a:ext>
            </a:extLst>
          </p:cNvPr>
          <p:cNvSpPr/>
          <p:nvPr userDrawn="1"/>
        </p:nvSpPr>
        <p:spPr>
          <a:xfrm>
            <a:off x="609597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AC206CD-BF6F-AA7C-7493-1155D1A928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C8D1DE36-B7A4-4C25-BE13-8C35B85CA3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4F57185B-0BE0-5F4A-EAD7-7339EA2D9E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1E833D5F-87DE-7E99-F2AD-09E4014E71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929FC0B3-0C14-BD7A-0E48-A9771871843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D64AD4C2-5A6F-CCA7-D6DD-E78E90555E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38212509-3105-AE86-A483-19D3F686B4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1445127"/>
            <a:ext cx="89231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FDF7AEFB-4038-71F4-E1C0-4BA9A4575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8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3DE0BB0E-CB2A-F66F-E0AC-CAE77ADE40FA}"/>
              </a:ext>
            </a:extLst>
          </p:cNvPr>
          <p:cNvSpPr/>
          <p:nvPr userDrawn="1"/>
        </p:nvSpPr>
        <p:spPr>
          <a:xfrm>
            <a:off x="805175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E7FA60B3-5DAE-3CFF-C457-3039D47EA5D4}"/>
              </a:ext>
            </a:extLst>
          </p:cNvPr>
          <p:cNvSpPr/>
          <p:nvPr userDrawn="1"/>
        </p:nvSpPr>
        <p:spPr>
          <a:xfrm>
            <a:off x="433067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8" name="Shape 11">
            <a:extLst>
              <a:ext uri="{FF2B5EF4-FFF2-40B4-BE49-F238E27FC236}">
                <a16:creationId xmlns:a16="http://schemas.microsoft.com/office/drawing/2014/main" id="{139F5E0A-BC57-F663-3F5E-A2E209626F1D}"/>
              </a:ext>
            </a:extLst>
          </p:cNvPr>
          <p:cNvSpPr/>
          <p:nvPr userDrawn="1"/>
        </p:nvSpPr>
        <p:spPr>
          <a:xfrm>
            <a:off x="609597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3D608449-63FC-8436-552B-D62CAD7540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C042E17F-E521-7FDF-7F68-09956647D8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4F832DAF-3174-B142-229D-FB656BC7E9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52857B92-2118-2201-4C6D-13FF88D0F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5889C5FC-D3FF-A57F-98CF-484632156F7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7251EAF3-1428-F8AB-8B9B-F9C3AEBBC5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04B5CE2-1242-3325-6348-048869283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6E2456D-F96B-5BB7-8C14-196995AA6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103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6BC5FCE-7099-BE48-D622-FA5B5192E844}"/>
              </a:ext>
            </a:extLst>
          </p:cNvPr>
          <p:cNvCxnSpPr>
            <a:cxnSpLocks/>
          </p:cNvCxnSpPr>
          <p:nvPr userDrawn="1"/>
        </p:nvCxnSpPr>
        <p:spPr>
          <a:xfrm>
            <a:off x="60959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A3D35F-17C3-B35A-D4FD-B89FFD11B5F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27C5694-14A2-5B9D-CEBE-B0D40D8804E5}"/>
              </a:ext>
            </a:extLst>
          </p:cNvPr>
          <p:cNvCxnSpPr>
            <a:cxnSpLocks/>
          </p:cNvCxnSpPr>
          <p:nvPr userDrawn="1"/>
        </p:nvCxnSpPr>
        <p:spPr>
          <a:xfrm>
            <a:off x="441957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0F059A7-F3C3-F988-131C-D8AE6519656D}"/>
              </a:ext>
            </a:extLst>
          </p:cNvPr>
          <p:cNvCxnSpPr>
            <a:cxnSpLocks/>
          </p:cNvCxnSpPr>
          <p:nvPr userDrawn="1"/>
        </p:nvCxnSpPr>
        <p:spPr>
          <a:xfrm>
            <a:off x="441957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477AC1D-40E2-F58D-2A7D-C01D6C10AAAE}"/>
              </a:ext>
            </a:extLst>
          </p:cNvPr>
          <p:cNvCxnSpPr>
            <a:cxnSpLocks/>
          </p:cNvCxnSpPr>
          <p:nvPr userDrawn="1"/>
        </p:nvCxnSpPr>
        <p:spPr>
          <a:xfrm>
            <a:off x="822955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95075BD-A590-BDD8-8DA5-1147519D7669}"/>
              </a:ext>
            </a:extLst>
          </p:cNvPr>
          <p:cNvCxnSpPr>
            <a:cxnSpLocks/>
          </p:cNvCxnSpPr>
          <p:nvPr userDrawn="1"/>
        </p:nvCxnSpPr>
        <p:spPr>
          <a:xfrm>
            <a:off x="822955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5F018F4-577E-2F8C-171C-7C94839D0861}"/>
              </a:ext>
            </a:extLst>
          </p:cNvPr>
          <p:cNvCxnSpPr>
            <a:cxnSpLocks/>
          </p:cNvCxnSpPr>
          <p:nvPr userDrawn="1"/>
        </p:nvCxnSpPr>
        <p:spPr>
          <a:xfrm>
            <a:off x="4189580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>
            <a:extLst>
              <a:ext uri="{FF2B5EF4-FFF2-40B4-BE49-F238E27FC236}">
                <a16:creationId xmlns:a16="http://schemas.microsoft.com/office/drawing/2014/main" id="{E9F9F016-14C9-A8F9-F9D2-55873A8A74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0700B29B-4077-93FF-C4B9-2A34A88F2D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97097F6-5AC6-2031-00CF-BC42C185CB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957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5B9E0A5-538D-C655-0AE3-7850AF5FB9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2955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E7367DD-D27C-C0F1-0DB1-0BC6589FC7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957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BBEEED8-C40B-4333-DDE7-E766E53570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2955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76B061-3915-FE58-E05C-7331D400AD64}"/>
              </a:ext>
            </a:extLst>
          </p:cNvPr>
          <p:cNvCxnSpPr>
            <a:cxnSpLocks/>
          </p:cNvCxnSpPr>
          <p:nvPr userDrawn="1"/>
        </p:nvCxnSpPr>
        <p:spPr>
          <a:xfrm>
            <a:off x="8000958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>
            <a:extLst>
              <a:ext uri="{FF2B5EF4-FFF2-40B4-BE49-F238E27FC236}">
                <a16:creationId xmlns:a16="http://schemas.microsoft.com/office/drawing/2014/main" id="{A90427D1-899F-D511-9395-05A6330A48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2E39B918-C200-D553-FEB0-54EF1C2BB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75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49144B3-4D90-24DB-F095-961F013DB696}"/>
              </a:ext>
            </a:extLst>
          </p:cNvPr>
          <p:cNvSpPr/>
          <p:nvPr userDrawn="1"/>
        </p:nvSpPr>
        <p:spPr>
          <a:xfrm>
            <a:off x="8978853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97117DA-3746-4ED1-A994-308E8255C8A8}"/>
              </a:ext>
            </a:extLst>
          </p:cNvPr>
          <p:cNvSpPr/>
          <p:nvPr userDrawn="1"/>
        </p:nvSpPr>
        <p:spPr>
          <a:xfrm>
            <a:off x="6184868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E2294286-5E85-EAAA-91D2-52FA43D544AD}"/>
              </a:ext>
            </a:extLst>
          </p:cNvPr>
          <p:cNvSpPr/>
          <p:nvPr userDrawn="1"/>
        </p:nvSpPr>
        <p:spPr>
          <a:xfrm>
            <a:off x="3397232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>
            <a:extLst>
              <a:ext uri="{FF2B5EF4-FFF2-40B4-BE49-F238E27FC236}">
                <a16:creationId xmlns:a16="http://schemas.microsoft.com/office/drawing/2014/main" id="{63A5FB02-8ED3-BF4B-5B92-067A79FFB804}"/>
              </a:ext>
            </a:extLst>
          </p:cNvPr>
          <p:cNvSpPr/>
          <p:nvPr userDrawn="1"/>
        </p:nvSpPr>
        <p:spPr>
          <a:xfrm>
            <a:off x="609597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95ADFFE7-60D4-F6D9-CFAE-84AF50A598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A747506-1AE4-4C00-E272-244B0157C7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66C6B3D-C76B-271D-7F45-729B8B1BB0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BC78EB6C-F00D-8B5E-0C8E-C0E074F5DB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51231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4C1798F-4E84-6410-DD6E-4CB48A5A199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8867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BD99801-DCA4-2EB4-A95C-78A0C70DBA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32852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0E4288B-D21F-C790-ECCF-F1FCE73ECB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31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2E210F67-5245-E30F-26FF-CC45E41E1C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8867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BF13C697-9283-0ED6-8BE1-D12F6E7FEC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3DFA79B-6438-92EB-30F2-1A50AA431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BF172185-673C-5E56-B37C-C2D9069D7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651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7D0CF3DD-D54F-E9C9-9210-76CCCF6F10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5363605" cy="5645944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3646DADF-46AE-D4D2-B681-6FC2FCEDE20D}"/>
              </a:ext>
            </a:extLst>
          </p:cNvPr>
          <p:cNvSpPr/>
          <p:nvPr userDrawn="1"/>
        </p:nvSpPr>
        <p:spPr>
          <a:xfrm>
            <a:off x="8978853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9C427C8D-D771-EC6D-98F1-7DC7631CC381}"/>
              </a:ext>
            </a:extLst>
          </p:cNvPr>
          <p:cNvSpPr/>
          <p:nvPr userDrawn="1"/>
        </p:nvSpPr>
        <p:spPr>
          <a:xfrm>
            <a:off x="6184868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>
            <a:extLst>
              <a:ext uri="{FF2B5EF4-FFF2-40B4-BE49-F238E27FC236}">
                <a16:creationId xmlns:a16="http://schemas.microsoft.com/office/drawing/2014/main" id="{0133EDD6-F3CA-C295-9095-4AD290BE8E7A}"/>
              </a:ext>
            </a:extLst>
          </p:cNvPr>
          <p:cNvSpPr/>
          <p:nvPr userDrawn="1"/>
        </p:nvSpPr>
        <p:spPr>
          <a:xfrm>
            <a:off x="8978853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08CC378B-E239-BD0B-78D8-1A2819A4508D}"/>
              </a:ext>
            </a:extLst>
          </p:cNvPr>
          <p:cNvSpPr/>
          <p:nvPr userDrawn="1"/>
        </p:nvSpPr>
        <p:spPr>
          <a:xfrm>
            <a:off x="6184868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AF70AF1-65F7-EBBC-5968-27703152E38E}"/>
              </a:ext>
            </a:extLst>
          </p:cNvPr>
          <p:cNvGrpSpPr/>
          <p:nvPr userDrawn="1"/>
        </p:nvGrpSpPr>
        <p:grpSpPr>
          <a:xfrm>
            <a:off x="609597" y="5638800"/>
            <a:ext cx="736596" cy="609600"/>
            <a:chOff x="1219352" y="11277600"/>
            <a:chExt cx="1473384" cy="1219200"/>
          </a:xfrm>
        </p:grpSpPr>
        <p:sp>
          <p:nvSpPr>
            <p:cNvPr id="36" name="Shape 24">
              <a:extLst>
                <a:ext uri="{FF2B5EF4-FFF2-40B4-BE49-F238E27FC236}">
                  <a16:creationId xmlns:a16="http://schemas.microsoft.com/office/drawing/2014/main" id="{7715BCB0-E696-F254-47DB-E9C64D863B07}"/>
                </a:ext>
              </a:extLst>
            </p:cNvPr>
            <p:cNvSpPr/>
            <p:nvPr userDrawn="1"/>
          </p:nvSpPr>
          <p:spPr>
            <a:xfrm>
              <a:off x="1219352" y="11277600"/>
              <a:ext cx="1473384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>
              <a:extLst>
                <a:ext uri="{FF2B5EF4-FFF2-40B4-BE49-F238E27FC236}">
                  <a16:creationId xmlns:a16="http://schemas.microsoft.com/office/drawing/2014/main" id="{4A9F18CC-42B1-82E0-DF46-8B7A18D6C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473384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>
            <a:extLst>
              <a:ext uri="{FF2B5EF4-FFF2-40B4-BE49-F238E27FC236}">
                <a16:creationId xmlns:a16="http://schemas.microsoft.com/office/drawing/2014/main" id="{76402B6D-6013-986A-5121-DD359586D9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8867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68DB9C24-9D17-88B5-4850-E42B00E0C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2852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CA125B0E-855B-A9D1-B25E-158C4BC78F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2852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57A983C7-F0B3-2ECB-0EDD-47BD66D7D3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38867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CEEB0FC-8539-7670-4337-4EDBB9646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8867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E1B5780C-1BEE-9C31-7944-56BBB651D2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2852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2F13583-865C-D633-F444-0EF0503329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0933A65-5315-5632-FA1D-A4689188C1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867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6E76F030-1832-7830-DE42-4EDF6C1E5A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867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2552111E-842C-8342-374C-2EEA6C89F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3285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DB28BEDE-9C70-0036-6402-FC57742743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285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1A521593-ED1A-F641-B8FB-7F5FAEAAE02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8867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E2B9CB-1046-07E5-D633-9230E49FE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81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9C20679-E597-7A7C-C270-FE5E14AF4425}"/>
              </a:ext>
            </a:extLst>
          </p:cNvPr>
          <p:cNvSpPr/>
          <p:nvPr userDrawn="1"/>
        </p:nvSpPr>
        <p:spPr>
          <a:xfrm>
            <a:off x="433067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2A5607C3-F6FD-2BDE-1069-9D548E05388F}"/>
              </a:ext>
            </a:extLst>
          </p:cNvPr>
          <p:cNvSpPr/>
          <p:nvPr userDrawn="1"/>
        </p:nvSpPr>
        <p:spPr>
          <a:xfrm>
            <a:off x="433067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D4C34BD8-A8C3-9CC8-1063-2DA721EBD2AC}"/>
              </a:ext>
            </a:extLst>
          </p:cNvPr>
          <p:cNvSpPr/>
          <p:nvPr userDrawn="1"/>
        </p:nvSpPr>
        <p:spPr>
          <a:xfrm>
            <a:off x="805175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>
            <a:extLst>
              <a:ext uri="{FF2B5EF4-FFF2-40B4-BE49-F238E27FC236}">
                <a16:creationId xmlns:a16="http://schemas.microsoft.com/office/drawing/2014/main" id="{5D3CD850-67D2-317B-3F13-C6709E189C5B}"/>
              </a:ext>
            </a:extLst>
          </p:cNvPr>
          <p:cNvSpPr/>
          <p:nvPr userDrawn="1"/>
        </p:nvSpPr>
        <p:spPr>
          <a:xfrm>
            <a:off x="805175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>
            <a:extLst>
              <a:ext uri="{FF2B5EF4-FFF2-40B4-BE49-F238E27FC236}">
                <a16:creationId xmlns:a16="http://schemas.microsoft.com/office/drawing/2014/main" id="{EF0A7645-B8F0-0B88-B96A-36A7A5C13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22" name="Текст 14">
            <a:extLst>
              <a:ext uri="{FF2B5EF4-FFF2-40B4-BE49-F238E27FC236}">
                <a16:creationId xmlns:a16="http://schemas.microsoft.com/office/drawing/2014/main" id="{5F77FC78-137E-8207-8906-6FA8CEADF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9870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69868D57-8442-CD71-0B73-77BFCBB79F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84676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8F5F961C-CA29-6702-65CC-909B9AE67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4676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25208EEE-BBF4-8F1C-4A33-8A8B9227CA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70592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727D2E8A-C143-6A10-4A26-C77D4171DF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70592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300E677-86AB-909C-5486-BA60172A82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AD127D1B-C083-96DD-E909-C29E88E118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4676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1925066-3A64-B28A-341F-69C2FF52D5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0592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A5C8703B-5F1B-ACA2-91B8-19EBDC0679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70592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C421F43F-44C9-351A-E86A-977F357A44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4951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A652F64C-4C0C-B1DC-CD5F-DC1890C6A3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7059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7D180A4-F5B9-DBC6-DE77-A6B002AC8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059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772B52D4-D903-9780-F69A-C3736DE2E8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49512" y="377825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89CC0140-328D-AC96-AFEE-E8321B3D3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68839"/>
            <a:ext cx="3482717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00F3C893-F8CC-47F7-6767-E17BE4151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72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FE0DD5CD-EC9B-99B8-4DF7-85EF662D1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F38BAD-0D56-FFB5-2587-46F6F08FE6FF}"/>
              </a:ext>
            </a:extLst>
          </p:cNvPr>
          <p:cNvCxnSpPr>
            <a:cxnSpLocks/>
          </p:cNvCxnSpPr>
          <p:nvPr userDrawn="1"/>
        </p:nvCxnSpPr>
        <p:spPr>
          <a:xfrm>
            <a:off x="609597" y="5473700"/>
            <a:ext cx="10972743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B11EB7B-FA1A-4101-B28E-AD5E3C359C0A}"/>
              </a:ext>
            </a:extLst>
          </p:cNvPr>
          <p:cNvGrpSpPr/>
          <p:nvPr userDrawn="1"/>
        </p:nvGrpSpPr>
        <p:grpSpPr>
          <a:xfrm>
            <a:off x="609596" y="5827916"/>
            <a:ext cx="1854191" cy="419100"/>
            <a:chOff x="1219352" y="11655831"/>
            <a:chExt cx="3708864" cy="8382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5733043-394B-DD80-A293-4CF1DECE3B87}"/>
                </a:ext>
              </a:extLst>
            </p:cNvPr>
            <p:cNvSpPr/>
            <p:nvPr/>
          </p:nvSpPr>
          <p:spPr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F7EE06CF-DAF1-B51A-A1D6-1B908C0ECEEB}"/>
                </a:ext>
              </a:extLst>
            </p:cNvPr>
            <p:cNvSpPr/>
            <p:nvPr/>
          </p:nvSpPr>
          <p:spPr>
            <a:xfrm>
              <a:off x="1542488" y="11803607"/>
              <a:ext cx="3062592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ЭТО БАЗА</a:t>
              </a:r>
              <a:endParaRPr kumimoji="0" lang="en-US" sz="1500" b="1" i="0" u="none" strike="noStrike" kern="1200" cap="none" spc="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3" name="Текст 34">
            <a:extLst>
              <a:ext uri="{FF2B5EF4-FFF2-40B4-BE49-F238E27FC236}">
                <a16:creationId xmlns:a16="http://schemas.microsoft.com/office/drawing/2014/main" id="{69AC8CBB-896F-DA38-4B2B-1F3E10EDC7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88980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55388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8A5AB3F-3734-B412-D572-8A3B1463AE01}"/>
              </a:ext>
            </a:extLst>
          </p:cNvPr>
          <p:cNvSpPr/>
          <p:nvPr userDrawn="1"/>
        </p:nvSpPr>
        <p:spPr>
          <a:xfrm>
            <a:off x="609597" y="609600"/>
            <a:ext cx="3530582" cy="27178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61DE9F8-8BCB-C3DB-63E5-CEAA5C59643A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611F7A3-C113-5E93-0168-627FE5763301}"/>
              </a:ext>
            </a:extLst>
          </p:cNvPr>
          <p:cNvSpPr/>
          <p:nvPr userDrawn="1"/>
        </p:nvSpPr>
        <p:spPr>
          <a:xfrm>
            <a:off x="433067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7EF3D73-30E0-C90D-F30D-89570799E40B}"/>
              </a:ext>
            </a:extLst>
          </p:cNvPr>
          <p:cNvSpPr/>
          <p:nvPr userDrawn="1"/>
        </p:nvSpPr>
        <p:spPr>
          <a:xfrm>
            <a:off x="609597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A323C7FD-7705-E409-F283-1FAEF9C526AF}"/>
              </a:ext>
            </a:extLst>
          </p:cNvPr>
          <p:cNvSpPr/>
          <p:nvPr userDrawn="1"/>
        </p:nvSpPr>
        <p:spPr>
          <a:xfrm>
            <a:off x="805175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6A0B672C-FAB4-389C-5815-298599B3FC58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86FEBA3A-B5A1-F94A-2543-90F7D077A173}"/>
              </a:ext>
            </a:extLst>
          </p:cNvPr>
          <p:cNvSpPr/>
          <p:nvPr userDrawn="1"/>
        </p:nvSpPr>
        <p:spPr>
          <a:xfrm>
            <a:off x="10960043" y="342900"/>
            <a:ext cx="761996" cy="50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94322F50-DE54-CCD0-8442-3C7461EC5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F257A40-73CD-ECA0-F516-D614E21EC47F}"/>
              </a:ext>
            </a:extLst>
          </p:cNvPr>
          <p:cNvGrpSpPr/>
          <p:nvPr userDrawn="1"/>
        </p:nvGrpSpPr>
        <p:grpSpPr>
          <a:xfrm>
            <a:off x="3375953" y="2577363"/>
            <a:ext cx="449941" cy="450000"/>
            <a:chOff x="839608" y="7340770"/>
            <a:chExt cx="918854" cy="918854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082081C-3BD4-C76C-6AE7-CA1EB021CBC0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6189705-B184-6B76-944C-DC7212A8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>
            <a:extLst>
              <a:ext uri="{FF2B5EF4-FFF2-40B4-BE49-F238E27FC236}">
                <a16:creationId xmlns:a16="http://schemas.microsoft.com/office/drawing/2014/main" id="{E5813595-2A5D-07E0-87DC-9EF15F0E04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3596" y="863600"/>
            <a:ext cx="2962299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карточке</a:t>
            </a:r>
          </a:p>
        </p:txBody>
      </p:sp>
      <p:sp>
        <p:nvSpPr>
          <p:cNvPr id="2" name="Текст 55">
            <a:extLst>
              <a:ext uri="{FF2B5EF4-FFF2-40B4-BE49-F238E27FC236}">
                <a16:creationId xmlns:a16="http://schemas.microsoft.com/office/drawing/2014/main" id="{1BC9DFC4-238A-F4F6-D9B4-2E60AF362FF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55D86E96-0741-32CA-FB2A-12BAE48973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05757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C99B70E7-D681-52EF-16B2-E1C74965EB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8467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DAE7549B-44D1-0E87-0514-5D020674918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7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1E5C08F5-316C-B4F3-508F-E3A1BC64B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359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A9B0D21-7BD2-419E-2C99-412E09650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817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D29CDF5A-8926-B59B-4B03-A9375CF199E7}"/>
              </a:ext>
            </a:extLst>
          </p:cNvPr>
          <p:cNvSpPr/>
          <p:nvPr userDrawn="1"/>
        </p:nvSpPr>
        <p:spPr>
          <a:xfrm>
            <a:off x="609597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7A414BD-419F-B7BC-F079-875B20E458C6}"/>
              </a:ext>
            </a:extLst>
          </p:cNvPr>
          <p:cNvSpPr/>
          <p:nvPr userDrawn="1"/>
        </p:nvSpPr>
        <p:spPr>
          <a:xfrm>
            <a:off x="433067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A8EF36B-976E-143A-70A9-4856FC3A1D3C}"/>
              </a:ext>
            </a:extLst>
          </p:cNvPr>
          <p:cNvSpPr/>
          <p:nvPr userDrawn="1"/>
        </p:nvSpPr>
        <p:spPr>
          <a:xfrm>
            <a:off x="805175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0C8C02F2-7FE9-691A-95F7-A7C4F12A8BBC}"/>
              </a:ext>
            </a:extLst>
          </p:cNvPr>
          <p:cNvSpPr/>
          <p:nvPr userDrawn="1"/>
        </p:nvSpPr>
        <p:spPr>
          <a:xfrm>
            <a:off x="609597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>
            <a:extLst>
              <a:ext uri="{FF2B5EF4-FFF2-40B4-BE49-F238E27FC236}">
                <a16:creationId xmlns:a16="http://schemas.microsoft.com/office/drawing/2014/main" id="{FE23E302-8294-1465-3815-5F226C2EF687}"/>
              </a:ext>
            </a:extLst>
          </p:cNvPr>
          <p:cNvSpPr/>
          <p:nvPr userDrawn="1"/>
        </p:nvSpPr>
        <p:spPr>
          <a:xfrm>
            <a:off x="433067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>
            <a:extLst>
              <a:ext uri="{FF2B5EF4-FFF2-40B4-BE49-F238E27FC236}">
                <a16:creationId xmlns:a16="http://schemas.microsoft.com/office/drawing/2014/main" id="{3C62C82D-5162-E559-4377-8EAFD8077616}"/>
              </a:ext>
            </a:extLst>
          </p:cNvPr>
          <p:cNvSpPr/>
          <p:nvPr userDrawn="1"/>
        </p:nvSpPr>
        <p:spPr>
          <a:xfrm>
            <a:off x="805175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9" name="Текст 55">
            <a:extLst>
              <a:ext uri="{FF2B5EF4-FFF2-40B4-BE49-F238E27FC236}">
                <a16:creationId xmlns:a16="http://schemas.microsoft.com/office/drawing/2014/main" id="{50A3E5C1-CC59-8EB4-295D-7EBDD179C5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A0C26F81-661F-951C-2891-9D696F6CE3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3595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15C308B5-50AF-914B-FA49-D0D2CA879C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1626877E-E726-6EF0-6904-7057C89FFC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8467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EF1B351-DEDB-702C-5628-2FCCEA294A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05757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842FDBF8-C1E2-6F00-CEED-9D2261F079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5FF1035B-7B27-DF6E-DB79-1529C74CAA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8467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A7BE5046-F966-F33E-BB99-075333BACD0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8467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E2282C99-A76D-DEDE-7E0B-25B47A048AD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05757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47F00621-1F64-FC44-161B-E65B3F5A01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0575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1E440CC-7E76-2CFA-6591-D8D5E88F15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359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C579FFD4-E3AD-1CE3-DB66-1D594C46DB5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3595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7D8391C3-2034-8DB3-0992-E79795C12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0907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00719" y="557958"/>
            <a:ext cx="558493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Наконец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можем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сформулировать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без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доказательства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основной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результат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которому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стремились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этом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материале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Как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говорилось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выше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множестве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действительных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чисел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все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уравнения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имеют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решения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F12DC751-8E78-FF27-C434-9F2C4AFA8D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7468" y="1508404"/>
            <a:ext cx="5584935" cy="397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1560"/>
              </a:lnSpc>
              <a:buNone/>
              <a:defRPr lang="ru-RU" sz="13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>
              <a:lnSpc>
                <a:spcPts val="3120"/>
              </a:lnSpc>
            </a:pPr>
            <a:r>
              <a:rPr lang="ru-RU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𝑓(𝑧)=𝑎𝑛𝑧𝑛 +𝑎𝑛−1𝑧𝑛−1 +...+𝑎1𝑧 + 𝑎0, 𝑎𝑛 ≠ 0.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B44E0CF3-656E-F05C-860A-2421D6C3FB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44942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88A8CA-2EE4-FD72-840D-D88CFF0AA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71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38450"/>
            <a:ext cx="3097954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Тезис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 более)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18" y="1175259"/>
            <a:ext cx="5394436" cy="3119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1700"/>
              </a:lnSpc>
              <a:spcAft>
                <a:spcPts val="900"/>
              </a:spcAft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Давайте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рассмотрим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</a:pP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𝑥2 = −1.</a:t>
            </a:r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числах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(𝑥 ∈ </a:t>
            </a:r>
            <a:r>
              <a:rPr lang="en-US" sz="1300" dirty="0" err="1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ℝ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)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/>
            </a:r>
            <a:b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</a:b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потому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квадрат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любого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деиствительного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числа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неотрицателен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. 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Чтобы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нам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нужно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расширить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множество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чисел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.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43094219-6C74-8826-7E54-A325DEF6BEDE}"/>
              </a:ext>
            </a:extLst>
          </p:cNvPr>
          <p:cNvSpPr/>
          <p:nvPr/>
        </p:nvSpPr>
        <p:spPr>
          <a:xfrm>
            <a:off x="6000719" y="648209"/>
            <a:ext cx="1206494" cy="374650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D50F39A9-63DA-07E7-83D7-D90EF39932E6}"/>
              </a:ext>
            </a:extLst>
          </p:cNvPr>
          <p:cNvSpPr/>
          <p:nvPr/>
        </p:nvSpPr>
        <p:spPr>
          <a:xfrm>
            <a:off x="6051519" y="597409"/>
            <a:ext cx="380998" cy="1143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13" name="Image 3" descr=" ">
            <a:extLst>
              <a:ext uri="{FF2B5EF4-FFF2-40B4-BE49-F238E27FC236}">
                <a16:creationId xmlns:a16="http://schemas.microsoft.com/office/drawing/2014/main" id="{0C93E1A6-2B15-5BF7-969D-3E14034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74723" y="608522"/>
            <a:ext cx="80590" cy="92075"/>
          </a:xfrm>
          <a:prstGeom prst="rect">
            <a:avLst/>
          </a:prstGeom>
        </p:spPr>
      </p:pic>
      <p:pic>
        <p:nvPicPr>
          <p:cNvPr id="14" name="Image 5" descr=" ">
            <a:extLst>
              <a:ext uri="{FF2B5EF4-FFF2-40B4-BE49-F238E27FC236}">
                <a16:creationId xmlns:a16="http://schemas.microsoft.com/office/drawing/2014/main" id="{BC2E4BD5-C614-B00E-4DF5-A2734E988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195980" y="608522"/>
            <a:ext cx="92075" cy="92075"/>
          </a:xfrm>
          <a:prstGeom prst="rect">
            <a:avLst/>
          </a:prstGeom>
        </p:spPr>
      </p:pic>
      <p:pic>
        <p:nvPicPr>
          <p:cNvPr id="15" name="Image 7" descr=" ">
            <a:extLst>
              <a:ext uri="{FF2B5EF4-FFF2-40B4-BE49-F238E27FC236}">
                <a16:creationId xmlns:a16="http://schemas.microsoft.com/office/drawing/2014/main" id="{46B85058-0F81-AA69-8D86-D63F477E2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325075" y="608522"/>
            <a:ext cx="87883" cy="92075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EFD0689-94AE-E772-667C-BD4D52F097E0}"/>
              </a:ext>
            </a:extLst>
          </p:cNvPr>
          <p:cNvCxnSpPr>
            <a:cxnSpLocks/>
          </p:cNvCxnSpPr>
          <p:nvPr/>
        </p:nvCxnSpPr>
        <p:spPr>
          <a:xfrm>
            <a:off x="6000719" y="904784"/>
            <a:ext cx="0" cy="1849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>
            <a:extLst>
              <a:ext uri="{FF2B5EF4-FFF2-40B4-BE49-F238E27FC236}">
                <a16:creationId xmlns:a16="http://schemas.microsoft.com/office/drawing/2014/main" id="{5DE5578D-8AFD-D566-D1B4-F4A3419599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78304" y="766285"/>
            <a:ext cx="10513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900" b="1" i="0" spc="50" baseline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/>
            <a:r>
              <a:rPr lang="ru-RU" dirty="0"/>
              <a:t>ПРИМЕР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5FDF063-FD73-8E49-CF09-611793FEEE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18462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9C388E-F99B-2621-67FB-0818F55F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88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B66C72B1-437B-8249-2C86-20CF01A98F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23684E48-6045-B93F-8F48-B3968BF556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8F92EBA6-336C-A030-FFE9-01F33D0920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0E150DEC-80E8-F43D-2DF7-C3C1675E35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21611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4990268D-96C7-1179-7EB4-CB20565833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21611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2C14124-115A-71D8-AF10-0A60B4D7D74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21611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FB44E337-D798-A685-01F2-7EBE444BA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25BC4A-F06A-8E27-51F5-B0CB5C0FF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874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321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3321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6088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6088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3710448F-3940-4363-67FB-758BCC1E95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F7526744-210E-4BF3-703E-1F481DB5CA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D894D0BA-A690-09B5-4A0D-03B6A08A91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456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D6503532-C03A-52AC-EF3F-3149A5A647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56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185491CE-DB5A-4D37-570C-B22FA5630E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6C27DE82-FA43-43A2-DB74-091567D51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573AAADE-FF41-910E-A411-64C5C43710F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456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</a:t>
            </a:r>
            <a:r>
              <a:rPr lang="ru-RU" sz="1000" dirty="0" err="1">
                <a:latin typeface="Inter" panose="02000503000000020004" pitchFamily="2" charset="0"/>
                <a:ea typeface="Inter" panose="02000503000000020004" pitchFamily="2" charset="0"/>
              </a:rPr>
              <a:t>выво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380755D-6090-F710-1D1B-196DFDCBB4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2456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E4DAD43-1C3F-C73E-5822-759F22EFB1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51EB7A-5E91-598F-EDFB-A18C1167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502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1">
            <a:extLst>
              <a:ext uri="{FF2B5EF4-FFF2-40B4-BE49-F238E27FC236}">
                <a16:creationId xmlns:a16="http://schemas.microsoft.com/office/drawing/2014/main" id="{57174BAF-4B23-1DDC-8E35-9809BA6669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381307EC-943B-B3FD-7F55-0610B3E53D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4369" y="1565275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535F91B6-3D94-3544-BB5A-2B5A8F90BB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4369" y="3425825"/>
            <a:ext cx="559128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D9956E2-46F2-42B0-A2AF-49B594CDC7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94369" y="4358460"/>
            <a:ext cx="4851513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А затем решите моделировать процесс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Чтобы получить конкретный ответ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C43A55BF-E57C-06A1-5995-D8DD0CA74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069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DE559254-3830-6552-B365-9C7DE1C18B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2931A38E-D4EC-17EE-733E-CD49808F62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3067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1D81512B-689C-949E-0779-0D22BD9ED0F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5175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6362990-DBB6-7C4C-9D2D-8DB1E4EFF0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2B184965-C5B7-AC27-2CFC-CDC3FFB0B9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071C98EC-2AA6-980F-58A3-A80AFDCC23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3067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5244786-5285-32C0-7224-8801EEDF81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5175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1664D6CF-BE4A-EC9D-B47F-897147A60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22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3950CC7D-DF68-690A-DB98-26D3A487D7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V="1">
            <a:off x="7588211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3F9913F4-66C4-29A6-42AF-A5FC75232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403582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BFDC9A1-5B0E-76F9-5FF6-C91182719643}"/>
              </a:ext>
            </a:extLst>
          </p:cNvPr>
          <p:cNvGrpSpPr/>
          <p:nvPr userDrawn="1"/>
        </p:nvGrpSpPr>
        <p:grpSpPr>
          <a:xfrm rot="16200000">
            <a:off x="-1494373" y="4331905"/>
            <a:ext cx="4201440" cy="3847280"/>
            <a:chOff x="-3952800" y="7750117"/>
            <a:chExt cx="10394564" cy="951959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61AEB53-7CD7-E8B9-0038-C4B281577CD9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7E34D67D-4630-2003-5C83-55289FEF7B00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4D2735D-4048-02A1-3F12-D8B613C3F863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BAFFBEE-D65F-A85D-2A10-55E8A7365A89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5BA4D98-0C41-4B5C-EE2C-ED031F6382B5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7D0D017-11BB-8D63-9146-838747B66A85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69EC2C9-95B5-9EBE-169A-31AD8BE06F71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603D4157-9308-C440-604E-96B06E873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40FDCB-4F5E-C71D-32BD-0360AD220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78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1">
            <a:extLst>
              <a:ext uri="{FF2B5EF4-FFF2-40B4-BE49-F238E27FC236}">
                <a16:creationId xmlns:a16="http://schemas.microsoft.com/office/drawing/2014/main" id="{52F33FFD-46FD-04DF-CC94-BE035787F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414" y="0"/>
            <a:ext cx="5289586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7648C066-2872-3622-EEC9-1ED079519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Shape 22">
            <a:extLst>
              <a:ext uri="{FF2B5EF4-FFF2-40B4-BE49-F238E27FC236}">
                <a16:creationId xmlns:a16="http://schemas.microsoft.com/office/drawing/2014/main" id="{64BA1BC1-6632-EC99-2CEA-1AE3C3579A7E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5" name="Image 21" descr=" ">
            <a:extLst>
              <a:ext uri="{FF2B5EF4-FFF2-40B4-BE49-F238E27FC236}">
                <a16:creationId xmlns:a16="http://schemas.microsoft.com/office/drawing/2014/main" id="{A1380C5D-1E27-643B-0EE4-AE03CDD8A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6" name="Image 22" descr=" ">
            <a:extLst>
              <a:ext uri="{FF2B5EF4-FFF2-40B4-BE49-F238E27FC236}">
                <a16:creationId xmlns:a16="http://schemas.microsoft.com/office/drawing/2014/main" id="{0208FE2C-78D3-31A8-13FC-A2B0FBAAB9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sp>
        <p:nvSpPr>
          <p:cNvPr id="30" name="Текст 55">
            <a:extLst>
              <a:ext uri="{FF2B5EF4-FFF2-40B4-BE49-F238E27FC236}">
                <a16:creationId xmlns:a16="http://schemas.microsoft.com/office/drawing/2014/main" id="{8E7BF26C-3E4C-530B-2E95-D944F25AC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5320" y="161327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6655C33-31FD-7187-05C8-0A91F399D7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5320" y="191807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0CF61E60-87EF-D2C0-3A09-6EB3C6E7E3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5320" y="28536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1A142D55-2F9A-9C6F-15A3-1CB3C56CB1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5320" y="3158455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DE0A7D9-49D5-105D-31D0-9E2E5A13BA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5320" y="411962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8F493928-AEE0-DB26-85BB-82494C6F31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5320" y="442442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5AAB6FD-D517-9286-56AA-074045B07E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5320" y="536511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9D36F0F-C600-AC58-CEBC-9CB99F53BB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95320" y="566991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914685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7" descr=" ">
            <a:extLst>
              <a:ext uri="{FF2B5EF4-FFF2-40B4-BE49-F238E27FC236}">
                <a16:creationId xmlns:a16="http://schemas.microsoft.com/office/drawing/2014/main" id="{33F98CC2-A652-56B9-9A2A-FBADA7C7D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Скругленный прямоугольник 8">
            <a:extLst>
              <a:ext uri="{FF2B5EF4-FFF2-40B4-BE49-F238E27FC236}">
                <a16:creationId xmlns:a16="http://schemas.microsoft.com/office/drawing/2014/main" id="{F10981B2-F54D-04F4-EBDD-8E71FF133A93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AA1E056F-6202-9A82-1B58-6C07FC6C2A08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7C25856B-967A-EFF0-9F06-9335DC0FE6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902" y="2672383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1641245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21">
            <a:extLst>
              <a:ext uri="{FF2B5EF4-FFF2-40B4-BE49-F238E27FC236}">
                <a16:creationId xmlns:a16="http://schemas.microsoft.com/office/drawing/2014/main" id="{073F2056-5435-65D3-248F-91151F04D9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6734" y="0"/>
            <a:ext cx="3501168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17FF8FFC-8D9B-5C9C-8C74-0DE3F5E8D42E}"/>
              </a:ext>
            </a:extLst>
          </p:cNvPr>
          <p:cNvSpPr/>
          <p:nvPr userDrawn="1"/>
        </p:nvSpPr>
        <p:spPr>
          <a:xfrm>
            <a:off x="0" y="0"/>
            <a:ext cx="320673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7">
            <a:extLst>
              <a:ext uri="{FF2B5EF4-FFF2-40B4-BE49-F238E27FC236}">
                <a16:creationId xmlns:a16="http://schemas.microsoft.com/office/drawing/2014/main" id="{D0F72F20-6E6D-FA35-9E15-E14451492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8006" y="807469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4CAFED7B-AEAF-4ECB-85B4-4369739FCF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6882" y="2509951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D4E3A88-ECF9-ECF7-7652-2FD4A346DE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36882" y="3401210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B0204F9-C786-DC89-D08C-43CE028D7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36882" y="4298015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3939095-1C1D-1FB2-F49E-D75A9A7DC4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6882" y="5194819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CF393901-188C-7BE1-3AD0-4C8B06495C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8448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7" name="Текст 7">
            <a:extLst>
              <a:ext uri="{FF2B5EF4-FFF2-40B4-BE49-F238E27FC236}">
                <a16:creationId xmlns:a16="http://schemas.microsoft.com/office/drawing/2014/main" id="{745C7185-C88D-BCC5-3DD8-10C2B855DB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7" y="398145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8" name="Текст 7">
            <a:extLst>
              <a:ext uri="{FF2B5EF4-FFF2-40B4-BE49-F238E27FC236}">
                <a16:creationId xmlns:a16="http://schemas.microsoft.com/office/drawing/2014/main" id="{5D3A9E8F-78C3-D3E0-0391-DE2AF59429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7" y="51181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2FEFF9B5-13DF-5371-DB5A-BEAB68C29A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597" y="3381370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6CF5E056-1220-B230-1107-9E7F7E8643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597" y="451802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5235D802-0300-62A4-7907-9A0123C3B8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565467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2" name="Текст 36">
            <a:extLst>
              <a:ext uri="{FF2B5EF4-FFF2-40B4-BE49-F238E27FC236}">
                <a16:creationId xmlns:a16="http://schemas.microsoft.com/office/drawing/2014/main" id="{FEE6E28E-C2E2-8845-4615-C6C72D454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1593850"/>
            <a:ext cx="2235188" cy="81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>
              <a:defRPr lang="ru-RU" sz="900" smtClean="0"/>
            </a:lvl2pPr>
            <a:lvl3pPr>
              <a:defRPr lang="ru-RU" sz="900" smtClean="0"/>
            </a:lvl3pPr>
            <a:lvl4pPr>
              <a:defRPr lang="ru-RU" sz="900" smtClean="0"/>
            </a:lvl4pPr>
            <a:lvl5pPr>
              <a:defRPr lang="ru-RU" sz="900"/>
            </a:lvl5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8984882-A908-62CA-7B37-866B2F216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215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30">
          <p15:clr>
            <a:srgbClr val="FBAE40"/>
          </p15:clr>
        </p15:guide>
        <p15:guide id="2" pos="8452">
          <p15:clr>
            <a:srgbClr val="FBAE40"/>
          </p15:clr>
        </p15:guide>
        <p15:guide id="3" pos="9133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F9F52CF7-EBA6-0FE2-675C-D201618596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6" y="60960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6F7FB8E2-DFBF-0763-664B-9046884873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0678" y="352425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5A375BE4-E36D-F8CE-D71C-05996955AAAB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CFDF534-407C-90F6-462F-287ED1960079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A915F306-DE0C-0880-0EAE-EA69BB6E9F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84676" y="268300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8D590E4E-C274-57B3-65C1-E753AF167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05756" y="559765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C4A72E07-5067-FD7F-A57F-95BFDAD5A8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24416" y="86360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DDF336AB-0870-2FAC-96DA-9A6231C501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496" y="377825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5ADB99-583A-1AF3-A579-8644EFFC6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27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07C51D9-8A44-5BE2-480B-680B4F247610}"/>
              </a:ext>
            </a:extLst>
          </p:cNvPr>
          <p:cNvSpPr/>
          <p:nvPr userDrawn="1"/>
        </p:nvSpPr>
        <p:spPr>
          <a:xfrm>
            <a:off x="6889714" y="0"/>
            <a:ext cx="5302223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2" name="Рисунок 21">
            <a:extLst>
              <a:ext uri="{FF2B5EF4-FFF2-40B4-BE49-F238E27FC236}">
                <a16:creationId xmlns:a16="http://schemas.microsoft.com/office/drawing/2014/main" id="{DF4FFE5E-AD20-4B2A-1A59-2B67F2A239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269" y="0"/>
            <a:ext cx="5289668" cy="3429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4481C1E-E551-4E5C-6B2F-75DE592748CD}"/>
              </a:ext>
            </a:extLst>
          </p:cNvPr>
          <p:cNvGrpSpPr/>
          <p:nvPr userDrawn="1"/>
        </p:nvGrpSpPr>
        <p:grpSpPr>
          <a:xfrm>
            <a:off x="596198" y="615925"/>
            <a:ext cx="2484299" cy="2504325"/>
            <a:chOff x="1232054" y="1231850"/>
            <a:chExt cx="4969245" cy="5008650"/>
          </a:xfrm>
        </p:grpSpPr>
        <p:pic>
          <p:nvPicPr>
            <p:cNvPr id="6" name="Image 25" descr=" ">
              <a:extLst>
                <a:ext uri="{FF2B5EF4-FFF2-40B4-BE49-F238E27FC236}">
                  <a16:creationId xmlns:a16="http://schemas.microsoft.com/office/drawing/2014/main" id="{EF1FC807-F486-23D0-7946-2FEF4633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>
              <a:extLst>
                <a:ext uri="{FF2B5EF4-FFF2-40B4-BE49-F238E27FC236}">
                  <a16:creationId xmlns:a16="http://schemas.microsoft.com/office/drawing/2014/main" id="{7BA95124-23FE-9942-DB72-0AF463CB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>
              <a:extLst>
                <a:ext uri="{FF2B5EF4-FFF2-40B4-BE49-F238E27FC236}">
                  <a16:creationId xmlns:a16="http://schemas.microsoft.com/office/drawing/2014/main" id="{6886758D-71EE-2673-7450-CC917E2C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>
              <a:extLst>
                <a:ext uri="{FF2B5EF4-FFF2-40B4-BE49-F238E27FC236}">
                  <a16:creationId xmlns:a16="http://schemas.microsoft.com/office/drawing/2014/main" id="{63BCF2D9-D28E-FF04-464E-E2045208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>
              <a:extLst>
                <a:ext uri="{FF2B5EF4-FFF2-40B4-BE49-F238E27FC236}">
                  <a16:creationId xmlns:a16="http://schemas.microsoft.com/office/drawing/2014/main" id="{E8E0A84F-53D4-B4FD-CF0E-402A650D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>
              <a:extLst>
                <a:ext uri="{FF2B5EF4-FFF2-40B4-BE49-F238E27FC236}">
                  <a16:creationId xmlns:a16="http://schemas.microsoft.com/office/drawing/2014/main" id="{09E205C5-64D4-C8A7-5191-73B1E6D4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>
              <a:extLst>
                <a:ext uri="{FF2B5EF4-FFF2-40B4-BE49-F238E27FC236}">
                  <a16:creationId xmlns:a16="http://schemas.microsoft.com/office/drawing/2014/main" id="{1D8E236B-8353-5293-2D21-72161A2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>
              <a:extLst>
                <a:ext uri="{FF2B5EF4-FFF2-40B4-BE49-F238E27FC236}">
                  <a16:creationId xmlns:a16="http://schemas.microsoft.com/office/drawing/2014/main" id="{9C854E3F-C1D2-7B86-8316-C77CC139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>
            <a:extLst>
              <a:ext uri="{FF2B5EF4-FFF2-40B4-BE49-F238E27FC236}">
                <a16:creationId xmlns:a16="http://schemas.microsoft.com/office/drawing/2014/main" id="{44B23B36-CCC3-2256-071C-6AEBE0542D15}"/>
              </a:ext>
            </a:extLst>
          </p:cNvPr>
          <p:cNvSpPr/>
          <p:nvPr userDrawn="1"/>
        </p:nvSpPr>
        <p:spPr>
          <a:xfrm>
            <a:off x="1369149" y="1679969"/>
            <a:ext cx="97789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DB44E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карьера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DB44E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1444EEC-488E-7C3F-007A-27CD9C7AA8C7}"/>
              </a:ext>
            </a:extLst>
          </p:cNvPr>
          <p:cNvGrpSpPr/>
          <p:nvPr userDrawn="1"/>
        </p:nvGrpSpPr>
        <p:grpSpPr>
          <a:xfrm>
            <a:off x="591311" y="3702050"/>
            <a:ext cx="2494072" cy="2548304"/>
            <a:chOff x="1219352" y="7404100"/>
            <a:chExt cx="4988793" cy="5096608"/>
          </a:xfrm>
        </p:grpSpPr>
        <p:pic>
          <p:nvPicPr>
            <p:cNvPr id="20" name="Image 12" descr=" ">
              <a:extLst>
                <a:ext uri="{FF2B5EF4-FFF2-40B4-BE49-F238E27FC236}">
                  <a16:creationId xmlns:a16="http://schemas.microsoft.com/office/drawing/2014/main" id="{4F45B57D-E0BA-225C-21F8-4AC666ED2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>
              <a:extLst>
                <a:ext uri="{FF2B5EF4-FFF2-40B4-BE49-F238E27FC236}">
                  <a16:creationId xmlns:a16="http://schemas.microsoft.com/office/drawing/2014/main" id="{DE79BB18-CECB-3423-407E-1329AF403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>
              <a:extLst>
                <a:ext uri="{FF2B5EF4-FFF2-40B4-BE49-F238E27FC236}">
                  <a16:creationId xmlns:a16="http://schemas.microsoft.com/office/drawing/2014/main" id="{1193834F-5553-D8CD-A199-67051621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>
              <a:extLst>
                <a:ext uri="{FF2B5EF4-FFF2-40B4-BE49-F238E27FC236}">
                  <a16:creationId xmlns:a16="http://schemas.microsoft.com/office/drawing/2014/main" id="{4E955AA2-B615-7C4E-97CA-0E17376C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>
              <a:extLst>
                <a:ext uri="{FF2B5EF4-FFF2-40B4-BE49-F238E27FC236}">
                  <a16:creationId xmlns:a16="http://schemas.microsoft.com/office/drawing/2014/main" id="{9FB0DDCE-9C40-0DDC-A597-82976AEF5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>
              <a:extLst>
                <a:ext uri="{FF2B5EF4-FFF2-40B4-BE49-F238E27FC236}">
                  <a16:creationId xmlns:a16="http://schemas.microsoft.com/office/drawing/2014/main" id="{9C873CC4-AF43-0AF6-5985-08BBCFEF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p:blipFill>
          <p:spPr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>
              <a:extLst>
                <a:ext uri="{FF2B5EF4-FFF2-40B4-BE49-F238E27FC236}">
                  <a16:creationId xmlns:a16="http://schemas.microsoft.com/office/drawing/2014/main" id="{5BED584C-F275-5985-88C5-E559CE53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>
              <a:extLst>
                <a:ext uri="{FF2B5EF4-FFF2-40B4-BE49-F238E27FC236}">
                  <a16:creationId xmlns:a16="http://schemas.microsoft.com/office/drawing/2014/main" id="{70A2437E-C148-501B-1067-63AA741D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>
              <a:extLst>
                <a:ext uri="{FF2B5EF4-FFF2-40B4-BE49-F238E27FC236}">
                  <a16:creationId xmlns:a16="http://schemas.microsoft.com/office/drawing/2014/main" id="{DF91FB6F-9856-50CB-9B0F-B36BCE4C1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p:blipFill>
          <p:spPr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>
            <a:extLst>
              <a:ext uri="{FF2B5EF4-FFF2-40B4-BE49-F238E27FC236}">
                <a16:creationId xmlns:a16="http://schemas.microsoft.com/office/drawing/2014/main" id="{8D4B81F8-664F-59CC-5CD0-337CF17F360A}"/>
              </a:ext>
            </a:extLst>
          </p:cNvPr>
          <p:cNvSpPr/>
          <p:nvPr userDrawn="1"/>
        </p:nvSpPr>
        <p:spPr>
          <a:xfrm>
            <a:off x="1351810" y="4788083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9B40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события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9B40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3A09072-90CE-F4E0-8C87-E41CCB5AB3E3}"/>
              </a:ext>
            </a:extLst>
          </p:cNvPr>
          <p:cNvGrpSpPr/>
          <p:nvPr userDrawn="1"/>
        </p:nvGrpSpPr>
        <p:grpSpPr>
          <a:xfrm>
            <a:off x="3731758" y="622300"/>
            <a:ext cx="2506809" cy="2506198"/>
            <a:chOff x="7493937" y="1244600"/>
            <a:chExt cx="5014270" cy="5012395"/>
          </a:xfrm>
        </p:grpSpPr>
        <p:pic>
          <p:nvPicPr>
            <p:cNvPr id="31" name="Image 9" descr=" ">
              <a:extLst>
                <a:ext uri="{FF2B5EF4-FFF2-40B4-BE49-F238E27FC236}">
                  <a16:creationId xmlns:a16="http://schemas.microsoft.com/office/drawing/2014/main" id="{B9D4F8F8-A397-52B3-FE1E-FDE6D1CD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p:blipFill>
          <p:spPr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>
              <a:extLst>
                <a:ext uri="{FF2B5EF4-FFF2-40B4-BE49-F238E27FC236}">
                  <a16:creationId xmlns:a16="http://schemas.microsoft.com/office/drawing/2014/main" id="{7D183049-0E16-7C31-AEE8-3CF336B8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>
              <a:extLst>
                <a:ext uri="{FF2B5EF4-FFF2-40B4-BE49-F238E27FC236}">
                  <a16:creationId xmlns:a16="http://schemas.microsoft.com/office/drawing/2014/main" id="{080A6B85-E567-780B-A1DF-232BB3A70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xmlns="" r:embed="rId40"/>
                </a:ext>
              </a:extLst>
            </a:blip>
            <a:stretch>
              <a:fillRect/>
            </a:stretch>
          </p:blipFill>
          <p:spPr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>
            <a:extLst>
              <a:ext uri="{FF2B5EF4-FFF2-40B4-BE49-F238E27FC236}">
                <a16:creationId xmlns:a16="http://schemas.microsoft.com/office/drawing/2014/main" id="{74C89E89-5EE7-48D2-14CF-6F0C51C10C1E}"/>
              </a:ext>
            </a:extLst>
          </p:cNvPr>
          <p:cNvSpPr/>
          <p:nvPr userDrawn="1"/>
        </p:nvSpPr>
        <p:spPr>
          <a:xfrm>
            <a:off x="4439733" y="1687280"/>
            <a:ext cx="112030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DD2C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обучение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DD2C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496D09D5-E962-E176-CD46-6229CD9D2B32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37" name="Image 38" descr=" ">
            <a:extLst>
              <a:ext uri="{FF2B5EF4-FFF2-40B4-BE49-F238E27FC236}">
                <a16:creationId xmlns:a16="http://schemas.microsoft.com/office/drawing/2014/main" id="{E5C12931-DDFC-799A-3C67-B72C6CFB0572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38" name="Image 39" descr=" ">
            <a:extLst>
              <a:ext uri="{FF2B5EF4-FFF2-40B4-BE49-F238E27FC236}">
                <a16:creationId xmlns:a16="http://schemas.microsoft.com/office/drawing/2014/main" id="{5BE53F15-8875-FC88-8D75-FB218E61C9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5EB40C1-150B-E451-9EEA-EBAF3F3353C1}"/>
              </a:ext>
            </a:extLst>
          </p:cNvPr>
          <p:cNvGrpSpPr/>
          <p:nvPr userDrawn="1"/>
        </p:nvGrpSpPr>
        <p:grpSpPr>
          <a:xfrm>
            <a:off x="613968" y="609899"/>
            <a:ext cx="5637767" cy="5638502"/>
            <a:chOff x="1228094" y="1219797"/>
            <a:chExt cx="11277003" cy="11277003"/>
          </a:xfrm>
        </p:grpSpPr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2EB04CB8-A343-D7F4-57F5-8F6D6C6BD3B7}"/>
                </a:ext>
              </a:extLst>
            </p:cNvPr>
            <p:cNvCxnSpPr/>
            <p:nvPr/>
          </p:nvCxnSpPr>
          <p:spPr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9CE36658-F412-4500-A273-7C1F2B5F2D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>
            <a:extLst>
              <a:ext uri="{FF2B5EF4-FFF2-40B4-BE49-F238E27FC236}">
                <a16:creationId xmlns:a16="http://schemas.microsoft.com/office/drawing/2014/main" id="{19969FC1-07F3-51B2-E964-08721BF95057}"/>
              </a:ext>
            </a:extLst>
          </p:cNvPr>
          <p:cNvSpPr/>
          <p:nvPr userDrawn="1"/>
        </p:nvSpPr>
        <p:spPr>
          <a:xfrm>
            <a:off x="2806713" y="3218203"/>
            <a:ext cx="1252276" cy="440340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Студент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E25167E0-024D-8330-B32E-784282F2C76B}"/>
              </a:ext>
            </a:extLst>
          </p:cNvPr>
          <p:cNvGrpSpPr/>
          <p:nvPr userDrawn="1"/>
        </p:nvGrpSpPr>
        <p:grpSpPr>
          <a:xfrm>
            <a:off x="3739320" y="3711966"/>
            <a:ext cx="2491685" cy="2529890"/>
            <a:chOff x="-2278729" y="5661811"/>
            <a:chExt cx="693628" cy="704172"/>
          </a:xfrm>
        </p:grpSpPr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71799D0B-6A89-1B20-44EC-BA1DE3C6B616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CDABE462-0C44-802D-BAE4-3BB7268A5D29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39EDDFB-703E-57C4-C192-7F514F38A8A7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0C4074-6523-5CDD-2F02-E4681D1FF062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51" name="Text 11">
            <a:extLst>
              <a:ext uri="{FF2B5EF4-FFF2-40B4-BE49-F238E27FC236}">
                <a16:creationId xmlns:a16="http://schemas.microsoft.com/office/drawing/2014/main" id="{E9471C3B-7935-50D3-1E85-A279AB83C7FA}"/>
              </a:ext>
            </a:extLst>
          </p:cNvPr>
          <p:cNvSpPr/>
          <p:nvPr userDrawn="1"/>
        </p:nvSpPr>
        <p:spPr>
          <a:xfrm>
            <a:off x="4458056" y="4788792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город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E63F07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B5BD268E-75F3-EB19-14FD-0D2CDF16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7711" y="462915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1D9C7C13-8A61-683C-E9C6-FF0F6FC2F8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97711" y="4978400"/>
            <a:ext cx="4184629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B2F2B-C67B-9AF4-7FF3-E8F8A0EE7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02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37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ACBEFE49-77FF-2A15-AA48-1FE9583D3BEA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B70EE149-2153-EB80-A093-D3C8E910F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6CD3999F-4908-D8A7-C089-C614CB55AE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371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21">
            <a:extLst>
              <a:ext uri="{FF2B5EF4-FFF2-40B4-BE49-F238E27FC236}">
                <a16:creationId xmlns:a16="http://schemas.microsoft.com/office/drawing/2014/main" id="{621714A5-79C2-C782-3E23-1418EF9EAC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0677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8" name="Рисунок 21">
            <a:extLst>
              <a:ext uri="{FF2B5EF4-FFF2-40B4-BE49-F238E27FC236}">
                <a16:creationId xmlns:a16="http://schemas.microsoft.com/office/drawing/2014/main" id="{038ECA76-5AE2-605F-CF2F-F381F16536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1758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9" name="Рисунок 21">
            <a:extLst>
              <a:ext uri="{FF2B5EF4-FFF2-40B4-BE49-F238E27FC236}">
                <a16:creationId xmlns:a16="http://schemas.microsoft.com/office/drawing/2014/main" id="{F5390824-9B0F-4160-E900-4768C59C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12298" y="352425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0" name="Рисунок 21">
            <a:extLst>
              <a:ext uri="{FF2B5EF4-FFF2-40B4-BE49-F238E27FC236}">
                <a16:creationId xmlns:a16="http://schemas.microsoft.com/office/drawing/2014/main" id="{E50C221D-4267-46E7-9A37-0DD244DBA2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30678" y="3524250"/>
            <a:ext cx="539112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EBEE802-50B7-2162-FE32-7B59C8EA54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7" y="352425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6" name="Рисунок 21">
            <a:extLst>
              <a:ext uri="{FF2B5EF4-FFF2-40B4-BE49-F238E27FC236}">
                <a16:creationId xmlns:a16="http://schemas.microsoft.com/office/drawing/2014/main" id="{E5070C3C-FCDC-E7D9-EA45-6BDFDB8B9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7013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Shape 0">
            <a:extLst>
              <a:ext uri="{FF2B5EF4-FFF2-40B4-BE49-F238E27FC236}">
                <a16:creationId xmlns:a16="http://schemas.microsoft.com/office/drawing/2014/main" id="{BE641BA7-FBBF-D326-2CFE-9D99E6AEF26B}"/>
              </a:ext>
            </a:extLst>
          </p:cNvPr>
          <p:cNvSpPr/>
          <p:nvPr userDrawn="1"/>
        </p:nvSpPr>
        <p:spPr>
          <a:xfrm>
            <a:off x="10845743" y="60960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14" name="Image 7" descr=" ">
            <a:extLst>
              <a:ext uri="{FF2B5EF4-FFF2-40B4-BE49-F238E27FC236}">
                <a16:creationId xmlns:a16="http://schemas.microsoft.com/office/drawing/2014/main" id="{1FA63C20-E566-4B87-4398-0A084EF92E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pic>
        <p:nvPicPr>
          <p:cNvPr id="15" name="Image 8" descr=" ">
            <a:extLst>
              <a:ext uri="{FF2B5EF4-FFF2-40B4-BE49-F238E27FC236}">
                <a16:creationId xmlns:a16="http://schemas.microsoft.com/office/drawing/2014/main" id="{14992C04-C298-571C-48BE-20507BBB5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099C0256-D2AC-5619-0D59-66A44D113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977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26894-F8AF-BB2F-2031-416ECB64F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807488" y="1014163"/>
            <a:ext cx="8888768" cy="5387029"/>
          </a:xfrm>
          <a:prstGeom prst="rect">
            <a:avLst/>
          </a:prstGeom>
        </p:spPr>
      </p:pic>
      <p:sp>
        <p:nvSpPr>
          <p:cNvPr id="18" name="Рисунок 55">
            <a:extLst>
              <a:ext uri="{FF2B5EF4-FFF2-40B4-BE49-F238E27FC236}">
                <a16:creationId xmlns:a16="http://schemas.microsoft.com/office/drawing/2014/main" id="{065DB017-B9D4-ACC5-B8F7-EAFD80381D9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01696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776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BE903-5057-D686-5912-045F90CF6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311952" y="602457"/>
            <a:ext cx="9568096" cy="5798736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8289D460-E22F-0421-1E11-0BA42144A4A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287082" y="795403"/>
            <a:ext cx="7617835" cy="495557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5313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45FF-3A84-8C7F-A5E8-F247061C1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587780" y="1014163"/>
            <a:ext cx="8888768" cy="5387029"/>
          </a:xfrm>
          <a:prstGeom prst="rect">
            <a:avLst/>
          </a:prstGeo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EBC3ADCB-9035-DCB2-AF46-8AAF077A56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481987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310ECFA-8E77-0949-1664-87F4513D86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035454"/>
            <a:ext cx="3155090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9C9ABECF-DF1E-84EF-6801-742912FFD0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408" y="2385588"/>
            <a:ext cx="312127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5972310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5E67E5-BC2B-0E8C-EE7B-A55AFE6A0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852637" y="1268557"/>
            <a:ext cx="7129600" cy="4320887"/>
          </a:xfrm>
          <a:prstGeom prst="rect">
            <a:avLst/>
          </a:prstGeom>
        </p:spPr>
      </p:pic>
      <p:sp>
        <p:nvSpPr>
          <p:cNvPr id="9" name="Рисунок 6">
            <a:extLst>
              <a:ext uri="{FF2B5EF4-FFF2-40B4-BE49-F238E27FC236}">
                <a16:creationId xmlns:a16="http://schemas.microsoft.com/office/drawing/2014/main" id="{5CDDC296-3B06-1AEB-E834-A14EC2C2908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579651" y="1419926"/>
            <a:ext cx="5695128" cy="373224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2770985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D0EF0B-5037-92EE-BB84-C841A8DB70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42178" y="619390"/>
            <a:ext cx="2761717" cy="5660400"/>
          </a:xfrm>
          <a:prstGeom prst="rect">
            <a:avLst/>
          </a:prstGeom>
        </p:spPr>
      </p:pic>
      <p:sp>
        <p:nvSpPr>
          <p:cNvPr id="7" name="Рисунок 16">
            <a:extLst>
              <a:ext uri="{FF2B5EF4-FFF2-40B4-BE49-F238E27FC236}">
                <a16:creationId xmlns:a16="http://schemas.microsoft.com/office/drawing/2014/main" id="{B0410DEE-D34D-8AD4-C642-4D310FD5911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65110" y="720682"/>
            <a:ext cx="2515850" cy="5457817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0777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4945E44D-0EB9-032A-A2BB-9B753F853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86317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7B1B3A37-912D-15F0-6BBF-5043FFCAF4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316797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9437367-AEF2-BD74-2D37-86688DCB5B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437808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468288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4231863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072E3A7-ACC9-41AC-21D8-93052F3FE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170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27EA25-8306-C212-7A3D-29A1A2CD0C5E}"/>
              </a:ext>
            </a:extLst>
          </p:cNvPr>
          <p:cNvCxnSpPr>
            <a:cxnSpLocks/>
          </p:cNvCxnSpPr>
          <p:nvPr userDrawn="1"/>
        </p:nvCxnSpPr>
        <p:spPr>
          <a:xfrm>
            <a:off x="0" y="2063750"/>
            <a:ext cx="12192000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07D5B344-912A-4CB0-B9F7-9C0397053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9E417371-BC06-BB49-9D66-2F4EF302405F}"/>
              </a:ext>
            </a:extLst>
          </p:cNvPr>
          <p:cNvSpPr/>
          <p:nvPr userDrawn="1"/>
        </p:nvSpPr>
        <p:spPr>
          <a:xfrm>
            <a:off x="2006590" y="1746250"/>
            <a:ext cx="634997" cy="635000"/>
          </a:xfrm>
          <a:prstGeom prst="rect">
            <a:avLst/>
          </a:prstGeom>
          <a:noFill/>
          <a:ln/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C0FCF8D2-1183-CE1E-545D-7C79687055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43090" y="1682750"/>
            <a:ext cx="761996" cy="762000"/>
          </a:xfrm>
          <a:prstGeom prst="rect">
            <a:avLst/>
          </a:prstGeom>
        </p:spPr>
      </p:pic>
      <p:pic>
        <p:nvPicPr>
          <p:cNvPr id="8" name="Image 2" descr=" ">
            <a:extLst>
              <a:ext uri="{FF2B5EF4-FFF2-40B4-BE49-F238E27FC236}">
                <a16:creationId xmlns:a16="http://schemas.microsoft.com/office/drawing/2014/main" id="{F833B32E-4F81-18CF-A052-14EF290E94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109454" y="1851006"/>
            <a:ext cx="427313" cy="400007"/>
          </a:xfrm>
          <a:prstGeom prst="rect">
            <a:avLst/>
          </a:prstGeom>
        </p:spPr>
      </p:pic>
      <p:sp>
        <p:nvSpPr>
          <p:cNvPr id="9" name="Shape 1">
            <a:extLst>
              <a:ext uri="{FF2B5EF4-FFF2-40B4-BE49-F238E27FC236}">
                <a16:creationId xmlns:a16="http://schemas.microsoft.com/office/drawing/2014/main" id="{63767067-33AE-37E8-106E-8821A049C605}"/>
              </a:ext>
            </a:extLst>
          </p:cNvPr>
          <p:cNvSpPr/>
          <p:nvPr userDrawn="1"/>
        </p:nvSpPr>
        <p:spPr>
          <a:xfrm>
            <a:off x="2006590" y="2762250"/>
            <a:ext cx="7575511" cy="2038350"/>
          </a:xfrm>
          <a:prstGeom prst="rect">
            <a:avLst/>
          </a:prstGeom>
          <a:noFill/>
          <a:ln/>
        </p:spPr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25BE4D9-25F1-1BBB-F36A-6537BF356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2762250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62028A3-F3B3-3B79-DD5A-7BC745877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1148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115264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6949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5398891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04F922-4493-A8B3-BEB5-D5C54C9CDB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7998" y="925009"/>
            <a:ext cx="4057565" cy="8316362"/>
          </a:xfrm>
          <a:prstGeom prst="rect">
            <a:avLst/>
          </a:prstGeom>
        </p:spPr>
      </p:pic>
      <p:sp>
        <p:nvSpPr>
          <p:cNvPr id="6" name="Рисунок 16">
            <a:extLst>
              <a:ext uri="{FF2B5EF4-FFF2-40B4-BE49-F238E27FC236}">
                <a16:creationId xmlns:a16="http://schemas.microsoft.com/office/drawing/2014/main" id="{A9466ECE-7567-349E-464E-6A6E0CF21D3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621723" y="1092386"/>
            <a:ext cx="3690874" cy="800688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3377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BB3F9-4A02-F60D-C01C-EC5A964707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06319" y="619391"/>
            <a:ext cx="2431818" cy="4984241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78A0B0D1-29FD-8DA4-7C93-8D709B77325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19029" y="720682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044DC1-F5F2-D485-D313-2B9A430E88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47120" y="1271303"/>
            <a:ext cx="2431818" cy="4984241"/>
          </a:xfrm>
          <a:prstGeom prst="rect">
            <a:avLst/>
          </a:prstGeom>
        </p:spPr>
      </p:pic>
      <p:sp>
        <p:nvSpPr>
          <p:cNvPr id="8" name="Рисунок 6">
            <a:extLst>
              <a:ext uri="{FF2B5EF4-FFF2-40B4-BE49-F238E27FC236}">
                <a16:creationId xmlns:a16="http://schemas.microsoft.com/office/drawing/2014/main" id="{305E9DE0-4D15-6A07-4A95-A821B68605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9830" y="1372595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38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9F4A41-9D34-A591-4F5D-A08969FDB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911878" y="1119231"/>
            <a:ext cx="2253880" cy="4619539"/>
          </a:xfrm>
          <a:prstGeom prst="rect">
            <a:avLst/>
          </a:prstGeom>
        </p:spPr>
      </p:pic>
      <p:sp>
        <p:nvSpPr>
          <p:cNvPr id="3" name="Рисунок 27">
            <a:extLst>
              <a:ext uri="{FF2B5EF4-FFF2-40B4-BE49-F238E27FC236}">
                <a16:creationId xmlns:a16="http://schemas.microsoft.com/office/drawing/2014/main" id="{28070E77-B2FA-1908-9C48-29563E2639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12207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BE9B-DE70-1730-4791-6FC9F449C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290497" y="1119231"/>
            <a:ext cx="2253880" cy="4619539"/>
          </a:xfrm>
          <a:prstGeom prst="rect">
            <a:avLst/>
          </a:prstGeom>
        </p:spPr>
      </p:pic>
      <p:sp>
        <p:nvSpPr>
          <p:cNvPr id="5" name="Рисунок 26">
            <a:extLst>
              <a:ext uri="{FF2B5EF4-FFF2-40B4-BE49-F238E27FC236}">
                <a16:creationId xmlns:a16="http://schemas.microsoft.com/office/drawing/2014/main" id="{BCD6F81B-3AA9-60B9-1009-4560064F883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9082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A722B7-E1B3-89BE-96D6-36AA6F780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669117" y="1119231"/>
            <a:ext cx="2253880" cy="4619539"/>
          </a:xfrm>
          <a:prstGeom prst="rect">
            <a:avLst/>
          </a:prstGeom>
        </p:spPr>
      </p:pic>
      <p:sp>
        <p:nvSpPr>
          <p:cNvPr id="13" name="Рисунок 5">
            <a:extLst>
              <a:ext uri="{FF2B5EF4-FFF2-40B4-BE49-F238E27FC236}">
                <a16:creationId xmlns:a16="http://schemas.microsoft.com/office/drawing/2014/main" id="{C187949D-6F6C-3B77-B6F2-3CD4F04B8D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6944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27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3E998ECC-8AC2-14D1-ACBC-4C06D536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6889777" y="0"/>
            <a:ext cx="5302223" cy="6858000"/>
          </a:xfrm>
          <a:prstGeom prst="rect">
            <a:avLst/>
          </a:prstGeom>
        </p:spPr>
      </p:pic>
      <p:pic>
        <p:nvPicPr>
          <p:cNvPr id="16" name="Image 17" descr=" ">
            <a:extLst>
              <a:ext uri="{FF2B5EF4-FFF2-40B4-BE49-F238E27FC236}">
                <a16:creationId xmlns:a16="http://schemas.microsoft.com/office/drawing/2014/main" id="{77176B24-9B20-541F-4351-EC6C9AD289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7">
            <a:extLst>
              <a:ext uri="{FF2B5EF4-FFF2-40B4-BE49-F238E27FC236}">
                <a16:creationId xmlns:a16="http://schemas.microsoft.com/office/drawing/2014/main" id="{3A80AE7B-09FC-99D1-CD1F-EEFFA3FD1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66" y="2611469"/>
            <a:ext cx="3717988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Несколько этапов </a:t>
            </a:r>
            <a:br>
              <a:rPr lang="ru-RU" dirty="0"/>
            </a:br>
            <a:r>
              <a:rPr lang="ru-RU" dirty="0"/>
              <a:t>процесса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156908DE-AC51-FF99-90DE-F5AE527FAA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55742" y="73679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5B8839-CCE7-2B94-1426-178E2DE0F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55742" y="100381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28040AC-C0D1-1117-E12A-5E246EDB66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5742" y="221065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C00DCA1-9DA2-A8EC-50E5-525ED2836F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55742" y="249857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8CBF87D4-2ED4-739E-9001-1D12A272D9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55742" y="370540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0362CD4-4D51-90EE-6815-DC208D4692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55742" y="3993327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329DE263-E828-EA0C-FC22-77233ECF6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55742" y="520016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722CA304-6AC9-588C-4315-C94CF026E9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55742" y="548808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B15FA0-879A-70EA-CB0A-28ECEA774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51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7" descr=" ">
            <a:extLst>
              <a:ext uri="{FF2B5EF4-FFF2-40B4-BE49-F238E27FC236}">
                <a16:creationId xmlns:a16="http://schemas.microsoft.com/office/drawing/2014/main" id="{8AD7A007-A477-3998-0D95-8491D903E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8" name="Текст 7">
            <a:extLst>
              <a:ext uri="{FF2B5EF4-FFF2-40B4-BE49-F238E27FC236}">
                <a16:creationId xmlns:a16="http://schemas.microsoft.com/office/drawing/2014/main" id="{EC9BD3E0-1895-C455-1B07-A6F28F52C8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43FFF9A1-0A4F-D8AF-8DA0-2CAADE5EA2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4236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1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C02E3CB7-AE4A-1D3A-6233-B6FEF952BD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8828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2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B873B34F-9C90-3F81-DFB2-FD0105FE5B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657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89F0230C-ADE0-F9F2-EA5D-0F7F911200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4235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213308CC-ABE4-D00D-ACF9-709EECD003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38828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924119C-6B0B-7981-8B22-182CF86EE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67657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87DDAA5-E97B-6B7A-FA68-64207255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54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9C0F880-2191-DCF9-D5A3-44C08557F9FD}"/>
              </a:ext>
            </a:extLst>
          </p:cNvPr>
          <p:cNvSpPr/>
          <p:nvPr userDrawn="1"/>
        </p:nvSpPr>
        <p:spPr>
          <a:xfrm>
            <a:off x="6889714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3492360-7652-C989-BA6B-A794F0CE5AA3}"/>
              </a:ext>
            </a:extLst>
          </p:cNvPr>
          <p:cNvSpPr/>
          <p:nvPr userDrawn="1"/>
        </p:nvSpPr>
        <p:spPr>
          <a:xfrm>
            <a:off x="2006590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5C0E187-DBF1-A461-7B34-A0BB0F6E8CD3}"/>
              </a:ext>
            </a:extLst>
          </p:cNvPr>
          <p:cNvSpPr/>
          <p:nvPr userDrawn="1"/>
        </p:nvSpPr>
        <p:spPr>
          <a:xfrm>
            <a:off x="6889714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E2BEB21-EB05-4827-74E5-A238092960CA}"/>
              </a:ext>
            </a:extLst>
          </p:cNvPr>
          <p:cNvSpPr/>
          <p:nvPr userDrawn="1"/>
        </p:nvSpPr>
        <p:spPr>
          <a:xfrm>
            <a:off x="2006590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A83AFEDF-D72E-F0F8-F552-D70629AC4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78159" y="1809750"/>
            <a:ext cx="1521056" cy="1521061"/>
          </a:xfrm>
          <a:prstGeom prst="rect">
            <a:avLst/>
          </a:prstGeom>
        </p:spPr>
      </p:pic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AD217DDA-3A60-083E-CF35-D3FE10B52C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78159" y="3527190"/>
            <a:ext cx="1521056" cy="1521061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305D9CE0-02EF-D7E0-9077-6E158E04D0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2650" y="1809750"/>
            <a:ext cx="1521056" cy="1521061"/>
          </a:xfrm>
          <a:prstGeom prst="rect">
            <a:avLst/>
          </a:prstGeom>
        </p:spPr>
      </p:pic>
      <p:pic>
        <p:nvPicPr>
          <p:cNvPr id="10" name="Image 3" descr=" ">
            <a:extLst>
              <a:ext uri="{FF2B5EF4-FFF2-40B4-BE49-F238E27FC236}">
                <a16:creationId xmlns:a16="http://schemas.microsoft.com/office/drawing/2014/main" id="{C1D274EC-377D-0E98-F3EC-8E68B5F7190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92650" y="3527190"/>
            <a:ext cx="1521056" cy="1521061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03E9940F-050C-C622-65D0-C6025C16E479}"/>
              </a:ext>
            </a:extLst>
          </p:cNvPr>
          <p:cNvSpPr/>
          <p:nvPr userDrawn="1"/>
        </p:nvSpPr>
        <p:spPr>
          <a:xfrm rot="21600000">
            <a:off x="7363197" y="2180462"/>
            <a:ext cx="579963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W</a:t>
            </a: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6F400FAC-83E0-B284-1C8C-195EE67D88B7}"/>
              </a:ext>
            </a:extLst>
          </p:cNvPr>
          <p:cNvSpPr/>
          <p:nvPr userDrawn="1"/>
        </p:nvSpPr>
        <p:spPr>
          <a:xfrm rot="21600000">
            <a:off x="5579536" y="4059155"/>
            <a:ext cx="5164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O</a:t>
            </a: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FFD08B16-7A3B-BC7A-292C-18CD0F63A6BF}"/>
              </a:ext>
            </a:extLst>
          </p:cNvPr>
          <p:cNvSpPr/>
          <p:nvPr userDrawn="1"/>
        </p:nvSpPr>
        <p:spPr>
          <a:xfrm rot="21600000">
            <a:off x="5662085" y="2180462"/>
            <a:ext cx="43391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S</a:t>
            </a: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C796E4A-9DFA-B12E-9420-2B1B3590C87A}"/>
              </a:ext>
            </a:extLst>
          </p:cNvPr>
          <p:cNvSpPr/>
          <p:nvPr userDrawn="1"/>
        </p:nvSpPr>
        <p:spPr>
          <a:xfrm rot="21600000">
            <a:off x="7545121" y="4058935"/>
            <a:ext cx="4148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T</a:t>
            </a:r>
          </a:p>
        </p:txBody>
      </p:sp>
      <p:pic>
        <p:nvPicPr>
          <p:cNvPr id="20" name="Image 17" descr=" ">
            <a:extLst>
              <a:ext uri="{FF2B5EF4-FFF2-40B4-BE49-F238E27FC236}">
                <a16:creationId xmlns:a16="http://schemas.microsoft.com/office/drawing/2014/main" id="{FC276A7C-6927-48C3-88E7-AE303DE43CF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11370" y="438150"/>
            <a:ext cx="482598" cy="317500"/>
          </a:xfrm>
          <a:prstGeom prst="rect">
            <a:avLst/>
          </a:prstGeom>
        </p:spPr>
      </p:pic>
      <p:sp>
        <p:nvSpPr>
          <p:cNvPr id="22" name="Текст 55">
            <a:extLst>
              <a:ext uri="{FF2B5EF4-FFF2-40B4-BE49-F238E27FC236}">
                <a16:creationId xmlns:a16="http://schemas.microsoft.com/office/drawing/2014/main" id="{2B9CABE2-9EE4-1FC8-C423-766CE0890C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60588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500" b="0" i="0" kern="120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Strengths</a:t>
            </a:r>
            <a:r>
              <a:rPr lang="ru-RU" dirty="0"/>
              <a:t> 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0547FE8C-8171-A90B-9FE5-A3D0BC550C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60588" y="377825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Opportunities</a:t>
            </a:r>
            <a:r>
              <a:rPr lang="ru-RU" dirty="0"/>
              <a:t> 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DDF1DF5-76EC-A5E2-1A58-C61197BD10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8563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Weakness</a:t>
            </a:r>
            <a:endParaRPr lang="ru-RU" dirty="0"/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8D26566E-F761-8780-1FC7-4BDF8FC18C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8563" y="3785175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Threats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7E1CA2-61E3-C2A9-B7B1-C4F3031C16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682881" y="3494975"/>
            <a:ext cx="49911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spc="15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-US" dirty="0"/>
              <a:t>SWOT</a:t>
            </a:r>
            <a:endParaRPr lang="ru-RU" dirty="0"/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3ACF6407-E4A0-C844-5027-CC335BCBD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28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0807047-F13D-76A4-5CAF-ABD6EA8A823F}"/>
              </a:ext>
            </a:extLst>
          </p:cNvPr>
          <p:cNvCxnSpPr>
            <a:cxnSpLocks/>
          </p:cNvCxnSpPr>
          <p:nvPr userDrawn="1"/>
        </p:nvCxnSpPr>
        <p:spPr>
          <a:xfrm flipH="1">
            <a:off x="608323" y="3429000"/>
            <a:ext cx="1097408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>
            <a:extLst>
              <a:ext uri="{FF2B5EF4-FFF2-40B4-BE49-F238E27FC236}">
                <a16:creationId xmlns:a16="http://schemas.microsoft.com/office/drawing/2014/main" id="{45CD038D-67DE-DCAC-538D-F883D17F76F6}"/>
              </a:ext>
            </a:extLst>
          </p:cNvPr>
          <p:cNvSpPr/>
          <p:nvPr userDrawn="1"/>
        </p:nvSpPr>
        <p:spPr>
          <a:xfrm>
            <a:off x="153669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6CD8277-3199-E041-C060-929240B35F32}"/>
              </a:ext>
            </a:extLst>
          </p:cNvPr>
          <p:cNvSpPr/>
          <p:nvPr userDrawn="1"/>
        </p:nvSpPr>
        <p:spPr>
          <a:xfrm>
            <a:off x="4298927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4AAA02D-F36B-5D55-0187-39FA851A06AB}"/>
              </a:ext>
            </a:extLst>
          </p:cNvPr>
          <p:cNvSpPr/>
          <p:nvPr userDrawn="1"/>
        </p:nvSpPr>
        <p:spPr>
          <a:xfrm>
            <a:off x="706116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6B1ED679-3FCE-46F7-D551-14A011103AC7}"/>
              </a:ext>
            </a:extLst>
          </p:cNvPr>
          <p:cNvSpPr/>
          <p:nvPr userDrawn="1"/>
        </p:nvSpPr>
        <p:spPr>
          <a:xfrm rot="16200000">
            <a:off x="4718391" y="3319531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2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E82D8DB4-1EEB-DE43-2340-22556CEA04E7}"/>
              </a:ext>
            </a:extLst>
          </p:cNvPr>
          <p:cNvSpPr/>
          <p:nvPr userDrawn="1"/>
        </p:nvSpPr>
        <p:spPr>
          <a:xfrm rot="16200000">
            <a:off x="7480626" y="3317627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3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E074576-1DF9-B72C-4854-31702B3A8CCE}"/>
              </a:ext>
            </a:extLst>
          </p:cNvPr>
          <p:cNvSpPr/>
          <p:nvPr userDrawn="1"/>
        </p:nvSpPr>
        <p:spPr>
          <a:xfrm rot="16200000">
            <a:off x="1138174" y="3317912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1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CE933993-80DD-519D-2D33-C544231A17CF}"/>
              </a:ext>
            </a:extLst>
          </p:cNvPr>
          <p:cNvSpPr/>
          <p:nvPr userDrawn="1"/>
        </p:nvSpPr>
        <p:spPr>
          <a:xfrm rot="16200000">
            <a:off x="10247275" y="3318009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4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A6B612D-D386-11C6-DEFD-423F7DA9843A}"/>
              </a:ext>
            </a:extLst>
          </p:cNvPr>
          <p:cNvGrpSpPr/>
          <p:nvPr userDrawn="1"/>
        </p:nvGrpSpPr>
        <p:grpSpPr>
          <a:xfrm>
            <a:off x="3107073" y="3204000"/>
            <a:ext cx="449941" cy="450000"/>
            <a:chOff x="2771013" y="5204719"/>
            <a:chExt cx="900000" cy="900000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0FF511DF-A931-D83B-1789-110A30B21489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233F7FB-9827-FD66-A16C-22480376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C8CCC90-B565-40F1-38AC-A53E88D79C89}"/>
              </a:ext>
            </a:extLst>
          </p:cNvPr>
          <p:cNvGrpSpPr/>
          <p:nvPr userDrawn="1"/>
        </p:nvGrpSpPr>
        <p:grpSpPr>
          <a:xfrm>
            <a:off x="5869308" y="3204000"/>
            <a:ext cx="449941" cy="450000"/>
            <a:chOff x="2771013" y="5204719"/>
            <a:chExt cx="900000" cy="90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4E03612A-406A-A519-736E-D7F97F0B1516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77B7689-CCA2-05E2-39E0-CF73AF96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FEC20C1-0F2C-AF01-0112-04D0CC78A4EE}"/>
              </a:ext>
            </a:extLst>
          </p:cNvPr>
          <p:cNvGrpSpPr/>
          <p:nvPr userDrawn="1"/>
        </p:nvGrpSpPr>
        <p:grpSpPr>
          <a:xfrm>
            <a:off x="8631543" y="3204000"/>
            <a:ext cx="449941" cy="450000"/>
            <a:chOff x="2771013" y="5204719"/>
            <a:chExt cx="900000" cy="900000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57719FF2-D006-D097-9B23-C1FC7A985F81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1AD4599-BB1D-F623-EB1B-485FF528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89E5003D-5F7C-4E50-5021-2C57F0D58943}"/>
              </a:ext>
            </a:extLst>
          </p:cNvPr>
          <p:cNvCxnSpPr>
            <a:cxnSpLocks/>
          </p:cNvCxnSpPr>
          <p:nvPr userDrawn="1"/>
        </p:nvCxnSpPr>
        <p:spPr>
          <a:xfrm>
            <a:off x="6094278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E51EAFB-D5BC-4084-E8AE-C2829E85B1BF}"/>
              </a:ext>
            </a:extLst>
          </p:cNvPr>
          <p:cNvCxnSpPr>
            <a:cxnSpLocks/>
          </p:cNvCxnSpPr>
          <p:nvPr userDrawn="1"/>
        </p:nvCxnSpPr>
        <p:spPr>
          <a:xfrm>
            <a:off x="8856513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C0A2D1C-2FA5-BBF3-FF2B-AD10DF2387BF}"/>
              </a:ext>
            </a:extLst>
          </p:cNvPr>
          <p:cNvCxnSpPr>
            <a:cxnSpLocks/>
          </p:cNvCxnSpPr>
          <p:nvPr userDrawn="1"/>
        </p:nvCxnSpPr>
        <p:spPr>
          <a:xfrm>
            <a:off x="3332044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189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 ">
            <a:extLst>
              <a:ext uri="{FF2B5EF4-FFF2-40B4-BE49-F238E27FC236}">
                <a16:creationId xmlns:a16="http://schemas.microsoft.com/office/drawing/2014/main" id="{611FF6C7-2167-FDDE-C62B-09FABCBDF4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V="1">
            <a:off x="4603726" y="1879600"/>
            <a:ext cx="6280117" cy="1390650"/>
          </a:xfrm>
          <a:prstGeom prst="rect">
            <a:avLst/>
          </a:prstGeom>
        </p:spPr>
      </p:pic>
      <p:pic>
        <p:nvPicPr>
          <p:cNvPr id="20" name="Image 1" descr=" ">
            <a:extLst>
              <a:ext uri="{FF2B5EF4-FFF2-40B4-BE49-F238E27FC236}">
                <a16:creationId xmlns:a16="http://schemas.microsoft.com/office/drawing/2014/main" id="{5A179C9D-1CAD-46BC-DAD1-3DE5D08BBB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V="1">
            <a:off x="6699215" y="4794250"/>
            <a:ext cx="2089139" cy="1454150"/>
          </a:xfrm>
          <a:prstGeom prst="rect">
            <a:avLst/>
          </a:prstGeom>
        </p:spPr>
      </p:pic>
      <p:pic>
        <p:nvPicPr>
          <p:cNvPr id="22" name="Image 2" descr=" ">
            <a:extLst>
              <a:ext uri="{FF2B5EF4-FFF2-40B4-BE49-F238E27FC236}">
                <a16:creationId xmlns:a16="http://schemas.microsoft.com/office/drawing/2014/main" id="{049A999C-1EC6-CC8A-F374-5E3C9C495E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V="1">
            <a:off x="5645121" y="3333750"/>
            <a:ext cx="4190978" cy="1397000"/>
          </a:xfrm>
          <a:prstGeom prst="rect">
            <a:avLst/>
          </a:prstGeom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2974E68E-2F4A-DD22-1287-D4FA1FC95587}"/>
              </a:ext>
            </a:extLst>
          </p:cNvPr>
          <p:cNvSpPr/>
          <p:nvPr userDrawn="1"/>
        </p:nvSpPr>
        <p:spPr>
          <a:xfrm>
            <a:off x="7518814" y="2436736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01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9795DD8-70F8-DE68-943A-F36D0916BE2D}"/>
              </a:ext>
            </a:extLst>
          </p:cNvPr>
          <p:cNvSpPr/>
          <p:nvPr userDrawn="1"/>
        </p:nvSpPr>
        <p:spPr>
          <a:xfrm>
            <a:off x="7518814" y="3783939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02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75BD5D40-EE3E-FC0F-6575-7C70AF7A5C17}"/>
              </a:ext>
            </a:extLst>
          </p:cNvPr>
          <p:cNvSpPr/>
          <p:nvPr userDrawn="1"/>
        </p:nvSpPr>
        <p:spPr>
          <a:xfrm>
            <a:off x="7518814" y="5241264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03</a:t>
            </a:r>
          </a:p>
        </p:txBody>
      </p:sp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2" name="Текст 7">
            <a:extLst>
              <a:ext uri="{FF2B5EF4-FFF2-40B4-BE49-F238E27FC236}">
                <a16:creationId xmlns:a16="http://schemas.microsoft.com/office/drawing/2014/main" id="{EEF658FF-8260-191D-3E94-B77DC972E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438150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5B173B4-119E-931E-0AB6-C5DCD66D4E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2324822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0EFF2730-AEF8-805F-D9E5-09F58C3F30F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08094" y="2654170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7EED1DFB-A3D3-A1DC-6764-2833248FE72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08094" y="5604032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FA1F6BA7-3EA6-1865-14DB-33D63546B55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08093" y="5267759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9FE53395-6F50-66AF-735D-482153E8B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08093" y="3810434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2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F6EB037E-C0C2-5D89-FCC9-54D74A4B6C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08094" y="4146707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15CFC2D-118F-BB96-9E1C-426EC0321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40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1" name="Текст 55">
            <a:extLst>
              <a:ext uri="{FF2B5EF4-FFF2-40B4-BE49-F238E27FC236}">
                <a16:creationId xmlns:a16="http://schemas.microsoft.com/office/drawing/2014/main" id="{04E39E7A-8B9D-9B0E-02D3-00A4B4F4A0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89DB426A-8F6A-A56D-BF08-B0F98F1DAC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0A95349-9A76-B200-73A2-2E136E28ED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2192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F517765C-9854-9CFF-F4EC-D2B11B12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2192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0BC59A20-620B-6D01-0796-49C18D3C1A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60969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197E9D46-A1DD-0C8D-2E2A-0564F5D1B3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0969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221DD5E6-AFCF-7C69-AD64-E47295DD99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87804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082E5C8C-B1C1-8FB8-B8A2-EA1D8F00D5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87804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27D24E2-D646-509A-B777-745F8F9B44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36580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289D0AAC-393B-A4B8-67DB-34B5D9FABD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36580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92472E2D-15BF-CBDA-0FE2-5DDBC76E96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85355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50047776-2C09-83B2-D959-ADEE3F8ED0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85355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A4F9176A-9DFB-D165-5E98-7F40BDC040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8311501-8597-F8E9-B8EE-1FB7188AF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2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F8ABBF4F-82A7-2069-47B4-881D259DB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F8C1AB91-55D5-C695-FB93-48444123B1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6279FFFE-56F3-E7F0-F371-2ADBF362F5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57960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C18E860-D645-317C-FED1-F68335FF6F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57960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5925E86E-3C73-A1CC-64BC-FD62561559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52504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588D83E5-5166-7233-632B-FB307F59E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52504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379F1F63-D206-9BFF-70AF-848239D9E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47047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A0880D89-FA6F-D8CB-B3EF-1CE5894C66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7047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8362C09-2C5F-9F83-1AC2-4BE1D5579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996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230A6B0-F4E9-97E9-01DF-8AB08F64736C}"/>
              </a:ext>
            </a:extLst>
          </p:cNvPr>
          <p:cNvCxnSpPr>
            <a:cxnSpLocks/>
          </p:cNvCxnSpPr>
          <p:nvPr userDrawn="1"/>
        </p:nvCxnSpPr>
        <p:spPr>
          <a:xfrm>
            <a:off x="0" y="392430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>
            <a:extLst>
              <a:ext uri="{FF2B5EF4-FFF2-40B4-BE49-F238E27FC236}">
                <a16:creationId xmlns:a16="http://schemas.microsoft.com/office/drawing/2014/main" id="{F0BD70C9-6114-85F3-250B-BD1534FA6143}"/>
              </a:ext>
            </a:extLst>
          </p:cNvPr>
          <p:cNvSpPr/>
          <p:nvPr userDrawn="1"/>
        </p:nvSpPr>
        <p:spPr>
          <a:xfrm>
            <a:off x="2006590" y="3695700"/>
            <a:ext cx="457197" cy="457200"/>
          </a:xfrm>
          <a:prstGeom prst="rect">
            <a:avLst/>
          </a:prstGeom>
          <a:noFill/>
          <a:ln/>
        </p:spPr>
      </p:sp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141FBAB4-0525-830C-152E-C8997374C1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43090" y="3632200"/>
            <a:ext cx="584197" cy="584200"/>
          </a:xfrm>
          <a:prstGeom prst="rect">
            <a:avLst/>
          </a:prstGeom>
        </p:spPr>
      </p:pic>
      <p:pic>
        <p:nvPicPr>
          <p:cNvPr id="11" name="Image 2" descr=" ">
            <a:extLst>
              <a:ext uri="{FF2B5EF4-FFF2-40B4-BE49-F238E27FC236}">
                <a16:creationId xmlns:a16="http://schemas.microsoft.com/office/drawing/2014/main" id="{64C6798C-CC8C-8A6B-1BA0-D7912436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079764" y="3770238"/>
            <a:ext cx="309443" cy="289784"/>
          </a:xfrm>
          <a:prstGeom prst="rect">
            <a:avLst/>
          </a:prstGeom>
        </p:spPr>
      </p:pic>
      <p:pic>
        <p:nvPicPr>
          <p:cNvPr id="15" name="Image 17" descr=" ">
            <a:extLst>
              <a:ext uri="{FF2B5EF4-FFF2-40B4-BE49-F238E27FC236}">
                <a16:creationId xmlns:a16="http://schemas.microsoft.com/office/drawing/2014/main" id="{0781BBF5-0A34-03B4-EBB6-B6C8055362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BDEC6F4F-DF8E-116D-D598-98FCC5532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1638300"/>
            <a:ext cx="7340562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Большой заголовок:</a:t>
            </a:r>
            <a:b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</a:b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CCF8CD17-C3B6-03A1-2484-2D38B6C11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5339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4222707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689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89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56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2456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045D26E0-FF3F-FAF5-39F1-2CDD91ECC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F6D44C-03BC-5E7F-C206-24FE96503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80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1097281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14">
            <a:extLst>
              <a:ext uri="{FF2B5EF4-FFF2-40B4-BE49-F238E27FC236}">
                <a16:creationId xmlns:a16="http://schemas.microsoft.com/office/drawing/2014/main" id="{9E2AAEB7-4EAE-8501-1785-2B971F8776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94151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86F9261B-EDE5-8C67-D9C7-5FAF7F21E9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DA82109-2039-069D-5FD5-E0A2ED8E3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02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1498CE30-9583-56A7-9132-A327852D56EB}"/>
              </a:ext>
            </a:extLst>
          </p:cNvPr>
          <p:cNvSpPr/>
          <p:nvPr userDrawn="1"/>
        </p:nvSpPr>
        <p:spPr>
          <a:xfrm>
            <a:off x="6889777" y="0"/>
            <a:ext cx="5302223" cy="6858000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548647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D96F554-5ADB-2CDD-FF5E-CAD2A0951B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4048" y="1885949"/>
            <a:ext cx="4411607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 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7D7C3E54-B44D-7A91-C9F7-17C7F7EE0C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74048" y="4019550"/>
            <a:ext cx="441160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8569C41A-EA2F-A799-6797-D452AD51B3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815A81-C9F2-CD6B-10A3-4BCEFD7A0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932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F73394B-28B8-B13D-5E7A-C364B1E6A60A}"/>
              </a:ext>
            </a:extLst>
          </p:cNvPr>
          <p:cNvCxnSpPr/>
          <p:nvPr userDrawn="1"/>
        </p:nvCxnSpPr>
        <p:spPr>
          <a:xfrm>
            <a:off x="606346" y="60628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E7F0C12-BB16-0BD8-99DE-B8613148C9DC}"/>
              </a:ext>
            </a:extLst>
          </p:cNvPr>
          <p:cNvCxnSpPr/>
          <p:nvPr userDrawn="1"/>
        </p:nvCxnSpPr>
        <p:spPr>
          <a:xfrm>
            <a:off x="606346" y="533135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3F9AFB2E-4149-1B97-4FB1-AC628F8372F7}"/>
              </a:ext>
            </a:extLst>
          </p:cNvPr>
          <p:cNvCxnSpPr/>
          <p:nvPr userDrawn="1"/>
        </p:nvCxnSpPr>
        <p:spPr>
          <a:xfrm>
            <a:off x="606346" y="459983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A1D9888B-6EDB-3C54-CC68-A0B5C81BB91B}"/>
              </a:ext>
            </a:extLst>
          </p:cNvPr>
          <p:cNvCxnSpPr/>
          <p:nvPr userDrawn="1"/>
        </p:nvCxnSpPr>
        <p:spPr>
          <a:xfrm>
            <a:off x="606346" y="386831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1E0409F-1F0E-0238-CF43-CD3896984C58}"/>
              </a:ext>
            </a:extLst>
          </p:cNvPr>
          <p:cNvCxnSpPr/>
          <p:nvPr userDrawn="1"/>
        </p:nvCxnSpPr>
        <p:spPr>
          <a:xfrm>
            <a:off x="606346" y="313679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CBB3DC8D-AB53-BC6F-20FD-CB66A6B2A88E}"/>
              </a:ext>
            </a:extLst>
          </p:cNvPr>
          <p:cNvCxnSpPr/>
          <p:nvPr userDrawn="1"/>
        </p:nvCxnSpPr>
        <p:spPr>
          <a:xfrm>
            <a:off x="606346" y="24052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>
            <a:extLst>
              <a:ext uri="{FF2B5EF4-FFF2-40B4-BE49-F238E27FC236}">
                <a16:creationId xmlns:a16="http://schemas.microsoft.com/office/drawing/2014/main" id="{CAAD7F97-28E1-D40C-20C8-77B860639FA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A7EA5E78-A928-D563-D297-71E25616AAE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9597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2654277-758A-498E-19ED-7638359168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597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28CD4927-2C30-0121-7191-43A629B208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597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1" name="Текст 55">
            <a:extLst>
              <a:ext uri="{FF2B5EF4-FFF2-40B4-BE49-F238E27FC236}">
                <a16:creationId xmlns:a16="http://schemas.microsoft.com/office/drawing/2014/main" id="{A4A732DD-062A-EEBB-7FE8-0FB21026C8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97232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2" name="Текст 55">
            <a:extLst>
              <a:ext uri="{FF2B5EF4-FFF2-40B4-BE49-F238E27FC236}">
                <a16:creationId xmlns:a16="http://schemas.microsoft.com/office/drawing/2014/main" id="{B4C173D9-7328-F343-6006-CB12F498E3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97232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3" name="Текст 55">
            <a:extLst>
              <a:ext uri="{FF2B5EF4-FFF2-40B4-BE49-F238E27FC236}">
                <a16:creationId xmlns:a16="http://schemas.microsoft.com/office/drawing/2014/main" id="{FE01325B-02A3-A444-1830-159717E1AD7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97232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4" name="Текст 55">
            <a:extLst>
              <a:ext uri="{FF2B5EF4-FFF2-40B4-BE49-F238E27FC236}">
                <a16:creationId xmlns:a16="http://schemas.microsoft.com/office/drawing/2014/main" id="{620DB4B4-050B-AA1C-0476-F722E11F7A3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97232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1A3A899-B387-7F1C-A661-F602AFBBEB6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97232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4C70CA63-3DEB-ECE4-07BD-C3CCEC92EC6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84868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EFE03C2A-7F6C-5D7D-4E0C-B55029F5C5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4868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2946D6EC-1AB9-5406-D100-C7A918942F2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84868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9" name="Текст 55">
            <a:extLst>
              <a:ext uri="{FF2B5EF4-FFF2-40B4-BE49-F238E27FC236}">
                <a16:creationId xmlns:a16="http://schemas.microsoft.com/office/drawing/2014/main" id="{9CBF20FB-17A8-68B2-B65B-89BFA81271F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84868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0" name="Текст 55">
            <a:extLst>
              <a:ext uri="{FF2B5EF4-FFF2-40B4-BE49-F238E27FC236}">
                <a16:creationId xmlns:a16="http://schemas.microsoft.com/office/drawing/2014/main" id="{C8A6F977-2880-BC22-5E21-384BDA0EB2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4868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1" name="Текст 55">
            <a:extLst>
              <a:ext uri="{FF2B5EF4-FFF2-40B4-BE49-F238E27FC236}">
                <a16:creationId xmlns:a16="http://schemas.microsoft.com/office/drawing/2014/main" id="{8DEE18DD-AB8C-AD84-1BB1-75B43C3F456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972503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2" name="Текст 55">
            <a:extLst>
              <a:ext uri="{FF2B5EF4-FFF2-40B4-BE49-F238E27FC236}">
                <a16:creationId xmlns:a16="http://schemas.microsoft.com/office/drawing/2014/main" id="{6CBD1689-DFFD-586F-97BE-A5AE00473B4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72503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3" name="Текст 55">
            <a:extLst>
              <a:ext uri="{FF2B5EF4-FFF2-40B4-BE49-F238E27FC236}">
                <a16:creationId xmlns:a16="http://schemas.microsoft.com/office/drawing/2014/main" id="{F85E2FEF-4530-519D-62A8-3E38467127D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72503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4" name="Текст 55">
            <a:extLst>
              <a:ext uri="{FF2B5EF4-FFF2-40B4-BE49-F238E27FC236}">
                <a16:creationId xmlns:a16="http://schemas.microsoft.com/office/drawing/2014/main" id="{D74AC71E-6062-4E0D-2F1D-A19CCF4F51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72503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5" name="Текст 55">
            <a:extLst>
              <a:ext uri="{FF2B5EF4-FFF2-40B4-BE49-F238E27FC236}">
                <a16:creationId xmlns:a16="http://schemas.microsoft.com/office/drawing/2014/main" id="{2D27BFCC-1953-00F9-EC1C-F0C9F9AE75F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72503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9" name="Текст 88">
            <a:extLst>
              <a:ext uri="{FF2B5EF4-FFF2-40B4-BE49-F238E27FC236}">
                <a16:creationId xmlns:a16="http://schemas.microsoft.com/office/drawing/2014/main" id="{E3CF79BD-D08F-003F-6C76-6EFFAC7BC28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9597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1</a:t>
            </a:r>
          </a:p>
        </p:txBody>
      </p:sp>
      <p:sp>
        <p:nvSpPr>
          <p:cNvPr id="90" name="Текст 88">
            <a:extLst>
              <a:ext uri="{FF2B5EF4-FFF2-40B4-BE49-F238E27FC236}">
                <a16:creationId xmlns:a16="http://schemas.microsoft.com/office/drawing/2014/main" id="{E3149895-B7D4-653E-9FDB-48FFB052826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397232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2</a:t>
            </a:r>
          </a:p>
        </p:txBody>
      </p:sp>
      <p:sp>
        <p:nvSpPr>
          <p:cNvPr id="91" name="Текст 88">
            <a:extLst>
              <a:ext uri="{FF2B5EF4-FFF2-40B4-BE49-F238E27FC236}">
                <a16:creationId xmlns:a16="http://schemas.microsoft.com/office/drawing/2014/main" id="{C13B7AAA-B05C-940C-7347-E5C6E6476BD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84868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3</a:t>
            </a:r>
          </a:p>
        </p:txBody>
      </p:sp>
      <p:sp>
        <p:nvSpPr>
          <p:cNvPr id="92" name="Текст 88">
            <a:extLst>
              <a:ext uri="{FF2B5EF4-FFF2-40B4-BE49-F238E27FC236}">
                <a16:creationId xmlns:a16="http://schemas.microsoft.com/office/drawing/2014/main" id="{84582982-093F-975A-F59D-3D2009C9D28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72503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4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18DA8516-7A0E-374E-5317-C11EF00BD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289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5174731-CA54-BF19-50E6-906F69DF55CF}"/>
              </a:ext>
            </a:extLst>
          </p:cNvPr>
          <p:cNvGrpSpPr/>
          <p:nvPr userDrawn="1"/>
        </p:nvGrpSpPr>
        <p:grpSpPr>
          <a:xfrm>
            <a:off x="609597" y="1879600"/>
            <a:ext cx="10972743" cy="4368800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CFEFC578-38B7-093C-F8E5-F0621F401117}"/>
                </a:ext>
              </a:extLst>
            </p:cNvPr>
            <p:cNvSpPr/>
            <p:nvPr/>
          </p:nvSpPr>
          <p:spPr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1579546A-04AF-BD59-F391-B1E1B1B8B4AD}"/>
                </a:ext>
              </a:extLst>
            </p:cNvPr>
            <p:cNvSpPr/>
            <p:nvPr/>
          </p:nvSpPr>
          <p:spPr>
            <a:xfrm>
              <a:off x="1574997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4CC15782-ECB8-DA9D-DA76-822CDCF9C588}"/>
                </a:ext>
              </a:extLst>
            </p:cNvPr>
            <p:cNvSpPr/>
            <p:nvPr/>
          </p:nvSpPr>
          <p:spPr>
            <a:xfrm>
              <a:off x="1930641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6" name="Shape 5">
              <a:extLst>
                <a:ext uri="{FF2B5EF4-FFF2-40B4-BE49-F238E27FC236}">
                  <a16:creationId xmlns:a16="http://schemas.microsoft.com/office/drawing/2014/main" id="{A6FF3A2C-85F3-2A1E-66C0-59F718D4D20D}"/>
                </a:ext>
              </a:extLst>
            </p:cNvPr>
            <p:cNvSpPr/>
            <p:nvPr/>
          </p:nvSpPr>
          <p:spPr>
            <a:xfrm>
              <a:off x="2286286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8069BA1-C4CB-5B50-C6CD-9D320631722C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>
            <a:extLst>
              <a:ext uri="{FF2B5EF4-FFF2-40B4-BE49-F238E27FC236}">
                <a16:creationId xmlns:a16="http://schemas.microsoft.com/office/drawing/2014/main" id="{802FB575-ADA4-D2DC-F233-DBA51DA2E7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4FDCC23F-B1A4-83B9-53DC-A5F90F175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58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>
            <a:extLst>
              <a:ext uri="{FF2B5EF4-FFF2-40B4-BE49-F238E27FC236}">
                <a16:creationId xmlns:a16="http://schemas.microsoft.com/office/drawing/2014/main" id="{CFEFC578-38B7-093C-F8E5-F0621F401117}"/>
              </a:ext>
            </a:extLst>
          </p:cNvPr>
          <p:cNvSpPr/>
          <p:nvPr/>
        </p:nvSpPr>
        <p:spPr>
          <a:xfrm>
            <a:off x="609597" y="925443"/>
            <a:ext cx="10972743" cy="5330101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579546A-04AF-BD59-F391-B1E1B1B8B4AD}"/>
              </a:ext>
            </a:extLst>
          </p:cNvPr>
          <p:cNvSpPr/>
          <p:nvPr/>
        </p:nvSpPr>
        <p:spPr>
          <a:xfrm>
            <a:off x="787396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4CC15782-ECB8-DA9D-DA76-822CDCF9C588}"/>
              </a:ext>
            </a:extLst>
          </p:cNvPr>
          <p:cNvSpPr/>
          <p:nvPr/>
        </p:nvSpPr>
        <p:spPr>
          <a:xfrm>
            <a:off x="9651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A6FF3A2C-85F3-2A1E-66C0-59F718D4D20D}"/>
              </a:ext>
            </a:extLst>
          </p:cNvPr>
          <p:cNvSpPr/>
          <p:nvPr/>
        </p:nvSpPr>
        <p:spPr>
          <a:xfrm>
            <a:off x="11429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8069BA1-C4CB-5B50-C6CD-9D320631722C}"/>
              </a:ext>
            </a:extLst>
          </p:cNvPr>
          <p:cNvCxnSpPr>
            <a:cxnSpLocks/>
          </p:cNvCxnSpPr>
          <p:nvPr/>
        </p:nvCxnSpPr>
        <p:spPr>
          <a:xfrm>
            <a:off x="609597" y="1331160"/>
            <a:ext cx="109727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0549484-05BB-FACE-DDB4-E482F0466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259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F20AB8-4211-9BA5-B47E-A3829CCEA3F0}"/>
              </a:ext>
            </a:extLst>
          </p:cNvPr>
          <p:cNvGrpSpPr/>
          <p:nvPr userDrawn="1"/>
        </p:nvGrpSpPr>
        <p:grpSpPr>
          <a:xfrm>
            <a:off x="4692334" y="1490813"/>
            <a:ext cx="6893320" cy="4262287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990733CA-C9D9-F696-0C4A-89B2E96C6AFB}"/>
                </a:ext>
              </a:extLst>
            </p:cNvPr>
            <p:cNvSpPr/>
            <p:nvPr/>
          </p:nvSpPr>
          <p:spPr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52ADC7BB-3FD1-4CD1-9C58-AFFA0A4F1EF1}"/>
                </a:ext>
              </a:extLst>
            </p:cNvPr>
            <p:cNvSpPr/>
            <p:nvPr/>
          </p:nvSpPr>
          <p:spPr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56B2B002-18AE-B0BC-02E8-B89EEF7BAFB0}"/>
                </a:ext>
              </a:extLst>
            </p:cNvPr>
            <p:cNvSpPr/>
            <p:nvPr/>
          </p:nvSpPr>
          <p:spPr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>
              <a:extLst>
                <a:ext uri="{FF2B5EF4-FFF2-40B4-BE49-F238E27FC236}">
                  <a16:creationId xmlns:a16="http://schemas.microsoft.com/office/drawing/2014/main" id="{1354B431-A83B-5B45-E477-E4F75F45FC14}"/>
                </a:ext>
              </a:extLst>
            </p:cNvPr>
            <p:cNvSpPr/>
            <p:nvPr/>
          </p:nvSpPr>
          <p:spPr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9760D07-BBDE-B2C2-CFCA-FF75C1912E4B}"/>
                </a:ext>
              </a:extLst>
            </p:cNvPr>
            <p:cNvCxnSpPr>
              <a:cxnSpLocks/>
            </p:cNvCxnSpPr>
            <p:nvPr/>
          </p:nvCxnSpPr>
          <p:spPr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>
            <a:extLst>
              <a:ext uri="{FF2B5EF4-FFF2-40B4-BE49-F238E27FC236}">
                <a16:creationId xmlns:a16="http://schemas.microsoft.com/office/drawing/2014/main" id="{B8DBD79D-E0C7-5BD3-6C62-CCD5C70776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411888"/>
            <a:ext cx="37332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A6AA7F9A-04ED-DF10-B8D0-A53015CFE8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526627"/>
            <a:ext cx="373323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5EE1B1E-D080-FEA0-02ED-8959D8B4F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296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67E7FA8A-7C1D-9D1C-C8E3-E48344335758}"/>
              </a:ext>
            </a:extLst>
          </p:cNvPr>
          <p:cNvSpPr/>
          <p:nvPr/>
        </p:nvSpPr>
        <p:spPr>
          <a:xfrm>
            <a:off x="6006318" y="2069802"/>
            <a:ext cx="5579336" cy="4185743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7900AE2-6D7F-3A8B-CB35-9E4B528AABB6}"/>
              </a:ext>
            </a:extLst>
          </p:cNvPr>
          <p:cNvSpPr/>
          <p:nvPr/>
        </p:nvSpPr>
        <p:spPr>
          <a:xfrm>
            <a:off x="6184118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397A9A4-A9A1-D757-20B6-9D3A08D6091C}"/>
              </a:ext>
            </a:extLst>
          </p:cNvPr>
          <p:cNvSpPr/>
          <p:nvPr/>
        </p:nvSpPr>
        <p:spPr>
          <a:xfrm>
            <a:off x="6361917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A7EE9EB-B198-F9BE-68E9-D1AC30FB75D5}"/>
              </a:ext>
            </a:extLst>
          </p:cNvPr>
          <p:cNvSpPr/>
          <p:nvPr/>
        </p:nvSpPr>
        <p:spPr>
          <a:xfrm>
            <a:off x="6539716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E3E87C1-A9EF-6CEC-82E4-E1ABA1CE22E0}"/>
              </a:ext>
            </a:extLst>
          </p:cNvPr>
          <p:cNvCxnSpPr>
            <a:cxnSpLocks/>
          </p:cNvCxnSpPr>
          <p:nvPr/>
        </p:nvCxnSpPr>
        <p:spPr>
          <a:xfrm>
            <a:off x="6006318" y="2475518"/>
            <a:ext cx="557933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4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49206B7-47E3-EB33-ADCF-B1C0A8F209E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1B6381B-3E83-34C3-B635-64CEE67A4933}"/>
              </a:ext>
            </a:extLst>
          </p:cNvPr>
          <p:cNvGrpSpPr/>
          <p:nvPr userDrawn="1"/>
        </p:nvGrpSpPr>
        <p:grpSpPr>
          <a:xfrm>
            <a:off x="6006318" y="1051282"/>
            <a:ext cx="5579336" cy="1847942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>
              <a:extLst>
                <a:ext uri="{FF2B5EF4-FFF2-40B4-BE49-F238E27FC236}">
                  <a16:creationId xmlns:a16="http://schemas.microsoft.com/office/drawing/2014/main" id="{5E50FF9B-45E5-9CB6-40E4-A999C62D2C90}"/>
                </a:ext>
              </a:extLst>
            </p:cNvPr>
            <p:cNvSpPr/>
            <p:nvPr/>
          </p:nvSpPr>
          <p:spPr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78D14C1C-37C7-6C41-A36A-7ABCBD7800F8}"/>
                </a:ext>
              </a:extLst>
            </p:cNvPr>
            <p:cNvSpPr/>
            <p:nvPr/>
          </p:nvSpPr>
          <p:spPr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E76F4DEC-933B-C077-E4A3-22B7ECDE3C10}"/>
                </a:ext>
              </a:extLst>
            </p:cNvPr>
            <p:cNvSpPr/>
            <p:nvPr/>
          </p:nvSpPr>
          <p:spPr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>
              <a:extLst>
                <a:ext uri="{FF2B5EF4-FFF2-40B4-BE49-F238E27FC236}">
                  <a16:creationId xmlns:a16="http://schemas.microsoft.com/office/drawing/2014/main" id="{BC029ADB-623A-8435-8EB7-B2BB228808C0}"/>
                </a:ext>
              </a:extLst>
            </p:cNvPr>
            <p:cNvSpPr/>
            <p:nvPr/>
          </p:nvSpPr>
          <p:spPr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C9A5CE41-0028-C3DB-6974-F94E50FDFC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>
            <a:extLst>
              <a:ext uri="{FF2B5EF4-FFF2-40B4-BE49-F238E27FC236}">
                <a16:creationId xmlns:a16="http://schemas.microsoft.com/office/drawing/2014/main" id="{00FC25E2-77D9-B5E9-1B91-6CA8F70AE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022D9126-F744-8936-C9FA-44B5B3C75E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AA752E31-D4DA-49AB-CD7F-27A7F785B0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A82788F-AD80-E54B-CFE9-E5096B4B1E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7641EED3-5800-0916-2A13-30E723F41E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47820E1-C48E-55A4-477D-32B67CA31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7A46C16-5C6C-3B94-2EC0-7B5715137E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B964585A-FB4E-6FA1-8E7B-2DFEC4B8538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06318" y="3331369"/>
            <a:ext cx="5579336" cy="292417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7" name="Номер слайда 2">
            <a:extLst>
              <a:ext uri="{FF2B5EF4-FFF2-40B4-BE49-F238E27FC236}">
                <a16:creationId xmlns:a16="http://schemas.microsoft.com/office/drawing/2014/main" id="{4F009BE9-2BA2-4E7D-2C05-C9FCC6146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273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26">
            <a:extLst>
              <a:ext uri="{FF2B5EF4-FFF2-40B4-BE49-F238E27FC236}">
                <a16:creationId xmlns:a16="http://schemas.microsoft.com/office/drawing/2014/main" id="{183D64BA-08FE-47C3-B0E8-A2B0F5C469BF}"/>
              </a:ext>
            </a:extLst>
          </p:cNvPr>
          <p:cNvSpPr/>
          <p:nvPr userDrawn="1"/>
        </p:nvSpPr>
        <p:spPr>
          <a:xfrm>
            <a:off x="609597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266F093-6293-7206-8307-BEE7D8FFFA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595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Shape 26">
            <a:extLst>
              <a:ext uri="{FF2B5EF4-FFF2-40B4-BE49-F238E27FC236}">
                <a16:creationId xmlns:a16="http://schemas.microsoft.com/office/drawing/2014/main" id="{E3A09CA7-9176-7ED5-7510-EF3BA517014F}"/>
              </a:ext>
            </a:extLst>
          </p:cNvPr>
          <p:cNvSpPr/>
          <p:nvPr userDrawn="1"/>
        </p:nvSpPr>
        <p:spPr>
          <a:xfrm>
            <a:off x="3402380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1805F28A-21D8-4091-1A8F-44F8A5628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6378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Shape 26">
            <a:extLst>
              <a:ext uri="{FF2B5EF4-FFF2-40B4-BE49-F238E27FC236}">
                <a16:creationId xmlns:a16="http://schemas.microsoft.com/office/drawing/2014/main" id="{B7609D9C-D033-466D-8AB0-61F75F39272F}"/>
              </a:ext>
            </a:extLst>
          </p:cNvPr>
          <p:cNvSpPr/>
          <p:nvPr userDrawn="1"/>
        </p:nvSpPr>
        <p:spPr>
          <a:xfrm>
            <a:off x="6195163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AE27DE0A-5C4D-116C-CB83-BB27C032D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9161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8" name="Shape 26">
            <a:extLst>
              <a:ext uri="{FF2B5EF4-FFF2-40B4-BE49-F238E27FC236}">
                <a16:creationId xmlns:a16="http://schemas.microsoft.com/office/drawing/2014/main" id="{33DF3666-9E3C-36D5-1C3E-F170AAAAE6E7}"/>
              </a:ext>
            </a:extLst>
          </p:cNvPr>
          <p:cNvSpPr/>
          <p:nvPr userDrawn="1"/>
        </p:nvSpPr>
        <p:spPr>
          <a:xfrm>
            <a:off x="8987945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Рисунок 24">
            <a:extLst>
              <a:ext uri="{FF2B5EF4-FFF2-40B4-BE49-F238E27FC236}">
                <a16:creationId xmlns:a16="http://schemas.microsoft.com/office/drawing/2014/main" id="{32166E3D-F0BF-8279-B1F0-CB747CE344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1943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E205A360-AB4D-164D-E3EB-CDE5DF87C2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9D5580D7-7721-B8E4-59ED-7AE674A601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1944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13DE1FF-2690-3E10-70C7-D940E34EF9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41944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860B100-0228-FF34-94F6-6F103249FE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596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4F2880B9-F222-399A-C340-E768441BD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3596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AF3167B-1F61-7866-D87D-9D4A6F97D3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56378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64FFF8F9-75DD-C4DB-60DE-D5E3CF0631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6378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E682F16B-DD55-6224-4E43-39BCEE8660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49161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8EF51423-7168-BC7B-9A0E-EE24263961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49161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FA9ECBE6-2A61-95FD-EB8A-027C2FECDD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944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747EA3D1-1C14-23BA-33FA-AC66AD6C0C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9161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1CBD69E0-8FC1-F07B-19DF-60C1B01359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6378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833A6316-D080-1DFD-AE68-BE417EAA98B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3596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89DAB0-AF4F-B746-2D52-1E894BA76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803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7C45886-A3F1-AEB1-52C9-D0A50A30F3BD}"/>
              </a:ext>
            </a:extLst>
          </p:cNvPr>
          <p:cNvSpPr/>
          <p:nvPr userDrawn="1"/>
        </p:nvSpPr>
        <p:spPr>
          <a:xfrm>
            <a:off x="0" y="0"/>
            <a:ext cx="12191937" cy="3429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0AA6966-F1CD-0F78-268B-BA84214DA458}"/>
              </a:ext>
            </a:extLst>
          </p:cNvPr>
          <p:cNvSpPr/>
          <p:nvPr userDrawn="1"/>
        </p:nvSpPr>
        <p:spPr>
          <a:xfrm>
            <a:off x="5492721" y="4616450"/>
            <a:ext cx="5321272" cy="1054100"/>
          </a:xfrm>
          <a:prstGeom prst="rect">
            <a:avLst/>
          </a:prstGeom>
          <a:noFill/>
          <a:ln/>
        </p:spPr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FF423FDF-1D93-E490-553D-084F72152E15}"/>
              </a:ext>
            </a:extLst>
          </p:cNvPr>
          <p:cNvSpPr/>
          <p:nvPr userDrawn="1"/>
        </p:nvSpPr>
        <p:spPr>
          <a:xfrm>
            <a:off x="1308094" y="895350"/>
            <a:ext cx="6813514" cy="1612900"/>
          </a:xfrm>
          <a:prstGeom prst="rect">
            <a:avLst/>
          </a:prstGeom>
          <a:noFill/>
          <a:ln/>
        </p:spPr>
      </p:sp>
      <p:pic>
        <p:nvPicPr>
          <p:cNvPr id="13" name="Image 0" descr=" ">
            <a:extLst>
              <a:ext uri="{FF2B5EF4-FFF2-40B4-BE49-F238E27FC236}">
                <a16:creationId xmlns:a16="http://schemas.microsoft.com/office/drawing/2014/main" id="{234C3B96-776E-4031-9863-74FDE8159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1708376"/>
            <a:ext cx="1193794" cy="12700"/>
          </a:xfrm>
          <a:prstGeom prst="rect">
            <a:avLst/>
          </a:prstGeom>
        </p:spPr>
      </p:pic>
      <p:pic>
        <p:nvPicPr>
          <p:cNvPr id="14" name="Image 1" descr=" ">
            <a:extLst>
              <a:ext uri="{FF2B5EF4-FFF2-40B4-BE49-F238E27FC236}">
                <a16:creationId xmlns:a16="http://schemas.microsoft.com/office/drawing/2014/main" id="{AB84AC88-9EBD-E263-F079-EE555D9525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24678" y="2275644"/>
            <a:ext cx="5467322" cy="12700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2079836C-1964-1EAF-DD6F-6D76C20015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0223" y="1554248"/>
            <a:ext cx="312765" cy="312766"/>
          </a:xfrm>
          <a:prstGeom prst="rect">
            <a:avLst/>
          </a:prstGeom>
        </p:spPr>
      </p:pic>
      <p:pic>
        <p:nvPicPr>
          <p:cNvPr id="19" name="Image 3" descr=" ">
            <a:extLst>
              <a:ext uri="{FF2B5EF4-FFF2-40B4-BE49-F238E27FC236}">
                <a16:creationId xmlns:a16="http://schemas.microsoft.com/office/drawing/2014/main" id="{3A8D57F2-217A-D910-0290-2B117551C9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27982" y="2125612"/>
            <a:ext cx="312765" cy="312766"/>
          </a:xfrm>
          <a:prstGeom prst="rect">
            <a:avLst/>
          </a:prstGeom>
        </p:spPr>
      </p:pic>
      <p:pic>
        <p:nvPicPr>
          <p:cNvPr id="20" name="Image 4" descr=" ">
            <a:extLst>
              <a:ext uri="{FF2B5EF4-FFF2-40B4-BE49-F238E27FC236}">
                <a16:creationId xmlns:a16="http://schemas.microsoft.com/office/drawing/2014/main" id="{F8B6696A-A6A2-DF4F-62BC-A3F3B60D3C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0" y="5422438"/>
            <a:ext cx="5384772" cy="12700"/>
          </a:xfrm>
          <a:prstGeom prst="rect">
            <a:avLst/>
          </a:prstGeom>
        </p:spPr>
      </p:pic>
      <p:pic>
        <p:nvPicPr>
          <p:cNvPr id="21" name="Image 5" descr=" ">
            <a:extLst>
              <a:ext uri="{FF2B5EF4-FFF2-40B4-BE49-F238E27FC236}">
                <a16:creationId xmlns:a16="http://schemas.microsoft.com/office/drawing/2014/main" id="{80329822-CD44-0543-A0A8-335DE2AEF8C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902893" y="5422438"/>
            <a:ext cx="1289043" cy="12700"/>
          </a:xfrm>
          <a:prstGeom prst="rect">
            <a:avLst/>
          </a:prstGeom>
        </p:spPr>
      </p:pic>
      <p:pic>
        <p:nvPicPr>
          <p:cNvPr id="22" name="Image 6" descr=" ">
            <a:extLst>
              <a:ext uri="{FF2B5EF4-FFF2-40B4-BE49-F238E27FC236}">
                <a16:creationId xmlns:a16="http://schemas.microsoft.com/office/drawing/2014/main" id="{A79CD733-1047-C83B-1F70-34D274BED5A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552807" y="5274990"/>
            <a:ext cx="312765" cy="312766"/>
          </a:xfrm>
          <a:prstGeom prst="rect">
            <a:avLst/>
          </a:prstGeom>
        </p:spPr>
      </p:pic>
      <p:pic>
        <p:nvPicPr>
          <p:cNvPr id="23" name="Image 7" descr=" ">
            <a:extLst>
              <a:ext uri="{FF2B5EF4-FFF2-40B4-BE49-F238E27FC236}">
                <a16:creationId xmlns:a16="http://schemas.microsoft.com/office/drawing/2014/main" id="{0EA51A0C-62E9-7B41-04D7-8E2902A464C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285868" y="5274990"/>
            <a:ext cx="312765" cy="312766"/>
          </a:xfrm>
          <a:prstGeom prst="rect">
            <a:avLst/>
          </a:prstGeom>
        </p:spPr>
      </p:pic>
      <p:pic>
        <p:nvPicPr>
          <p:cNvPr id="24" name="Image 17" descr=" ">
            <a:extLst>
              <a:ext uri="{FF2B5EF4-FFF2-40B4-BE49-F238E27FC236}">
                <a16:creationId xmlns:a16="http://schemas.microsoft.com/office/drawing/2014/main" id="{A365BDBE-8015-1DC2-2012-33783145F1E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7" name="Текст 14">
            <a:extLst>
              <a:ext uri="{FF2B5EF4-FFF2-40B4-BE49-F238E27FC236}">
                <a16:creationId xmlns:a16="http://schemas.microsoft.com/office/drawing/2014/main" id="{02EB704B-00DC-8119-B139-DC68B7B387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895350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1DA5FF9D-67D8-3402-84CF-5F914F6AAB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721" y="4620554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2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4B7B8B17-FF33-2E66-987D-1EBB3AB30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8094" y="1390650"/>
            <a:ext cx="541658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F41ED35D-D79E-88FD-C116-2069D556E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21" y="5111750"/>
            <a:ext cx="532127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" dirty="0"/>
              <a:t>Think Big Start Small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16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02079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75080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81429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2079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75080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81429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7663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70663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77013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97663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663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77013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59" name="Текст 7">
            <a:extLst>
              <a:ext uri="{FF2B5EF4-FFF2-40B4-BE49-F238E27FC236}">
                <a16:creationId xmlns:a16="http://schemas.microsoft.com/office/drawing/2014/main" id="{14016E4F-6AA2-316F-A383-2DAFD638D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9340"/>
            <a:ext cx="3069826" cy="10259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49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999"/>
              </a:lnSpc>
              <a:spcBef>
                <a:spcPct val="0"/>
              </a:spcBef>
            </a:pPr>
            <a:r>
              <a:rPr lang="ru-RU" dirty="0"/>
              <a:t>Небольшой заголовок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FFA4B742-13A7-99AB-CDE4-C5048496C6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109411"/>
            <a:ext cx="3069826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br>
              <a:rPr lang="ru-RU" dirty="0"/>
            </a:br>
            <a:r>
              <a:rPr lang="ru-RU" dirty="0"/>
              <a:t>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F9E3E9C-9461-845F-A44A-D949E25E4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340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57467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0467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817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57467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30467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36817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75072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8072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54422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75072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48072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422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2" name="Рисунок 24">
            <a:extLst>
              <a:ext uri="{FF2B5EF4-FFF2-40B4-BE49-F238E27FC236}">
                <a16:creationId xmlns:a16="http://schemas.microsoft.com/office/drawing/2014/main" id="{37AD2AFD-88E7-D611-3913-0F84ABB38E7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332940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8B13C8AF-7586-B2E2-7A34-2878A7A9AB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05941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96F78D43-B135-8249-5C4B-A6CABEEF1A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12290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Рисунок 24">
            <a:extLst>
              <a:ext uri="{FF2B5EF4-FFF2-40B4-BE49-F238E27FC236}">
                <a16:creationId xmlns:a16="http://schemas.microsoft.com/office/drawing/2014/main" id="{6C80A511-DC45-5DCF-B9B9-031AECEC7A1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2332940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BDA73948-551E-7CC1-8466-7A2A9CC02B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205941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7308C4DB-797C-6AAA-9EE8-62D8285B51E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12290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816D8BF-15E6-235C-D5CF-180550A6C4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364781" y="3860488"/>
            <a:ext cx="43337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65567CB7-40B9-3008-7C9E-951EFC591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92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7AEF6155-D339-CDFB-2BAD-93CC730B9DD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40A2D57-1F92-FDB7-5028-D3CB39DDA7F6}"/>
              </a:ext>
            </a:extLst>
          </p:cNvPr>
          <p:cNvGrpSpPr/>
          <p:nvPr userDrawn="1"/>
        </p:nvGrpSpPr>
        <p:grpSpPr>
          <a:xfrm>
            <a:off x="609597" y="2902195"/>
            <a:ext cx="4103993" cy="3047180"/>
            <a:chOff x="1219352" y="5940073"/>
            <a:chExt cx="8209055" cy="609436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D89E2EB-915A-F214-DD68-3C62C9DB1CFB}"/>
                </a:ext>
              </a:extLst>
            </p:cNvPr>
            <p:cNvSpPr/>
            <p:nvPr/>
          </p:nvSpPr>
          <p:spPr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248F60AD-E4FC-0AF1-5425-D441470ED8F5}"/>
                </a:ext>
              </a:extLst>
            </p:cNvPr>
            <p:cNvSpPr/>
            <p:nvPr/>
          </p:nvSpPr>
          <p:spPr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24AEC63-7A51-0861-883A-5986C1211171}"/>
                </a:ext>
              </a:extLst>
            </p:cNvPr>
            <p:cNvSpPr/>
            <p:nvPr/>
          </p:nvSpPr>
          <p:spPr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398B0EB9-9034-9A76-13F6-BD4131666567}"/>
                </a:ext>
              </a:extLst>
            </p:cNvPr>
            <p:cNvSpPr/>
            <p:nvPr/>
          </p:nvSpPr>
          <p:spPr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17B8C70-0F38-8B70-6E6C-3D42A9F3161B}"/>
                </a:ext>
              </a:extLst>
            </p:cNvPr>
            <p:cNvSpPr/>
            <p:nvPr/>
          </p:nvSpPr>
          <p:spPr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BDBAFD2-0700-66A9-9331-A988E1A26C8B}"/>
                </a:ext>
              </a:extLst>
            </p:cNvPr>
            <p:cNvSpPr/>
            <p:nvPr/>
          </p:nvSpPr>
          <p:spPr>
            <a:xfrm>
              <a:off x="4323202" y="7830473"/>
              <a:ext cx="4097885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F32EE30-87A6-D327-986C-56352A134D2C}"/>
                </a:ext>
              </a:extLst>
            </p:cNvPr>
            <p:cNvSpPr/>
            <p:nvPr/>
          </p:nvSpPr>
          <p:spPr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EF769918-75B2-C166-5411-059F7167A2FD}"/>
                </a:ext>
              </a:extLst>
            </p:cNvPr>
            <p:cNvSpPr/>
            <p:nvPr/>
          </p:nvSpPr>
          <p:spPr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34FFDE4D-EBE3-E2EC-EC4C-8EC01F1FF72F}"/>
                </a:ext>
              </a:extLst>
            </p:cNvPr>
            <p:cNvSpPr/>
            <p:nvPr/>
          </p:nvSpPr>
          <p:spPr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140A102-D343-6110-E67F-1CEBF4BFF31E}"/>
                </a:ext>
              </a:extLst>
            </p:cNvPr>
            <p:cNvSpPr/>
            <p:nvPr/>
          </p:nvSpPr>
          <p:spPr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875B1FD-9789-B095-8421-A871354A9450}"/>
                </a:ext>
              </a:extLst>
            </p:cNvPr>
            <p:cNvSpPr/>
            <p:nvPr/>
          </p:nvSpPr>
          <p:spPr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5786B5D9-F137-8DD7-D5A8-681018A5E18F}"/>
                </a:ext>
              </a:extLst>
            </p:cNvPr>
            <p:cNvSpPr/>
            <p:nvPr/>
          </p:nvSpPr>
          <p:spPr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9336FD-3AA6-B031-AB24-8B62E6BB2ECC}"/>
                </a:ext>
              </a:extLst>
            </p:cNvPr>
            <p:cNvSpPr/>
            <p:nvPr/>
          </p:nvSpPr>
          <p:spPr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0F243A6E-624F-86ED-8E3D-C19C08402C88}"/>
                </a:ext>
              </a:extLst>
            </p:cNvPr>
            <p:cNvSpPr/>
            <p:nvPr/>
          </p:nvSpPr>
          <p:spPr>
            <a:xfrm>
              <a:off x="3374905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8425C01-C33F-B0B8-A796-7322AA8EBBD0}"/>
                </a:ext>
              </a:extLst>
            </p:cNvPr>
            <p:cNvSpPr/>
            <p:nvPr/>
          </p:nvSpPr>
          <p:spPr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3EF46A7D-BB73-2DB6-D266-E62F8E569B5E}"/>
                </a:ext>
              </a:extLst>
            </p:cNvPr>
            <p:cNvSpPr/>
            <p:nvPr/>
          </p:nvSpPr>
          <p:spPr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64610FF8-D1C1-F95F-2786-7D7CA16A1ADB}"/>
                </a:ext>
              </a:extLst>
            </p:cNvPr>
            <p:cNvSpPr/>
            <p:nvPr/>
          </p:nvSpPr>
          <p:spPr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53807A41-5D01-247A-9BBE-65A98E79DF2A}"/>
                </a:ext>
              </a:extLst>
            </p:cNvPr>
            <p:cNvSpPr/>
            <p:nvPr/>
          </p:nvSpPr>
          <p:spPr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908626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Список</a:t>
            </a:r>
            <a:br>
              <a:rPr lang="ru-RU" dirty="0"/>
            </a:br>
            <a:r>
              <a:rPr lang="ru-RU" dirty="0"/>
              <a:t>литературы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C1EEF921-4248-BDC1-3E11-AFB85BFF3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9307" y="1115705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5BA3A0B-7BF2-B97E-EC17-EEFA38A046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99307" y="1420505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1B3C505F-46D3-8D97-274D-276F0846F3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99307" y="2675431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4487701-A40C-3DE8-995C-9A480A3503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99307" y="3930357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39D4EDF3-6ED6-0662-3526-FF1EB00A8C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99307" y="5185284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91B8FF39-5C92-3D0D-71A6-EC573D0EB0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99307" y="2377556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A59AA340-AED1-04A5-1481-C023B10D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99307" y="363248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90EA1D3B-1886-D0F5-9F72-5A2C744ACA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99307" y="4887409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2DE53D-9897-D6B7-166F-98890589C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10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" descr=" ">
            <a:extLst>
              <a:ext uri="{FF2B5EF4-FFF2-40B4-BE49-F238E27FC236}">
                <a16:creationId xmlns:a16="http://schemas.microsoft.com/office/drawing/2014/main" id="{81D64198-C4AB-7F7F-DE7F-AD83E118B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247C46-EA27-E2F7-AAF0-36AD79908E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597" y="2564749"/>
            <a:ext cx="3663772" cy="2906971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178468"/>
            <a:ext cx="3663771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Литература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544C411-FB9A-CCDD-2D25-660F9F0815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1147316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9D406A85-4F09-5D56-ECE6-A1E698909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1976967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B642DB10-C254-F4AE-5A47-0DF97952E1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2806618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F18217D3-3F69-CC50-68C4-9A6F7FE9D1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3636269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E235104D-BEB1-4B90-8A9D-690DA4C55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0460" y="4465920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D270FF58-0DC4-254F-8FE7-E59535026A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0460" y="5295571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884983E-BEA9-447E-6AF4-A861346C1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85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AFB5662-6BA2-958C-A346-6088C3EEDDB1}"/>
              </a:ext>
            </a:extLst>
          </p:cNvPr>
          <p:cNvGrpSpPr/>
          <p:nvPr userDrawn="1"/>
        </p:nvGrpSpPr>
        <p:grpSpPr>
          <a:xfrm>
            <a:off x="6969120" y="1457325"/>
            <a:ext cx="3943330" cy="3943350"/>
            <a:chOff x="13946343" y="2921000"/>
            <a:chExt cx="7887686" cy="7886700"/>
          </a:xfrm>
        </p:grpSpPr>
        <p:pic>
          <p:nvPicPr>
            <p:cNvPr id="6" name="Image 8" descr=" ">
              <a:extLst>
                <a:ext uri="{FF2B5EF4-FFF2-40B4-BE49-F238E27FC236}">
                  <a16:creationId xmlns:a16="http://schemas.microsoft.com/office/drawing/2014/main" id="{79F5D3F3-CF8A-957C-AEA0-B07CC667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>
              <a:extLst>
                <a:ext uri="{FF2B5EF4-FFF2-40B4-BE49-F238E27FC236}">
                  <a16:creationId xmlns:a16="http://schemas.microsoft.com/office/drawing/2014/main" id="{21B3B8A3-1332-710B-11E5-888DDB10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>
              <a:extLst>
                <a:ext uri="{FF2B5EF4-FFF2-40B4-BE49-F238E27FC236}">
                  <a16:creationId xmlns:a16="http://schemas.microsoft.com/office/drawing/2014/main" id="{37ECDDE3-0BDB-A81E-09FD-95FF78E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>
              <a:extLst>
                <a:ext uri="{FF2B5EF4-FFF2-40B4-BE49-F238E27FC236}">
                  <a16:creationId xmlns:a16="http://schemas.microsoft.com/office/drawing/2014/main" id="{4CE61514-9F09-311C-420D-6CBE6E2A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</p:spTree>
    <p:extLst>
      <p:ext uri="{BB962C8B-B14F-4D97-AF65-F5344CB8AC3E}">
        <p14:creationId xmlns:p14="http://schemas.microsoft.com/office/powerpoint/2010/main" val="1032574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  <p:sp>
        <p:nvSpPr>
          <p:cNvPr id="2" name="Скругленный прямоугольник 8">
            <a:extLst>
              <a:ext uri="{FF2B5EF4-FFF2-40B4-BE49-F238E27FC236}">
                <a16:creationId xmlns:a16="http://schemas.microsoft.com/office/drawing/2014/main" id="{589056DF-4832-9ED5-D0DC-279FCD3482AC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9">
            <a:extLst>
              <a:ext uri="{FF2B5EF4-FFF2-40B4-BE49-F238E27FC236}">
                <a16:creationId xmlns:a16="http://schemas.microsoft.com/office/drawing/2014/main" id="{5556023E-FADD-12A9-082D-5D9FE25D597F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552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29E35E8-7220-A403-F5ED-50EE5A3E65FD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95BAB2-F940-EBC2-204B-83CBB7A866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11902" y="1873250"/>
            <a:ext cx="6073752" cy="4391128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572588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564F771-26A7-3597-5251-0D25DA1A9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7147" y="609600"/>
            <a:ext cx="5659675" cy="565477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695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3E03F6-C00B-E2EA-9454-2B36E325153C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711F1178-D010-6993-4469-AB2550C12B9D}"/>
              </a:ext>
            </a:extLst>
          </p:cNvPr>
          <p:cNvGrpSpPr/>
          <p:nvPr userDrawn="1"/>
        </p:nvGrpSpPr>
        <p:grpSpPr>
          <a:xfrm>
            <a:off x="6345961" y="1955388"/>
            <a:ext cx="5229936" cy="4293686"/>
            <a:chOff x="12693574" y="3910775"/>
            <a:chExt cx="10461233" cy="858737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A8E0702-A7F3-4BA6-E6EF-4AEBB9BF9002}"/>
                </a:ext>
              </a:extLst>
            </p:cNvPr>
            <p:cNvSpPr/>
            <p:nvPr/>
          </p:nvSpPr>
          <p:spPr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F53D2E6-C47E-5362-DBDA-A7E7BEFCA447}"/>
                </a:ext>
              </a:extLst>
            </p:cNvPr>
            <p:cNvSpPr/>
            <p:nvPr/>
          </p:nvSpPr>
          <p:spPr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5F70ABB-4101-A895-5AD7-8B4E73FCA325}"/>
                </a:ext>
              </a:extLst>
            </p:cNvPr>
            <p:cNvSpPr/>
            <p:nvPr/>
          </p:nvSpPr>
          <p:spPr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D8BB31E-8898-4FD5-6C6A-97DA2A0DFAC3}"/>
                </a:ext>
              </a:extLst>
            </p:cNvPr>
            <p:cNvSpPr/>
            <p:nvPr/>
          </p:nvSpPr>
          <p:spPr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2270B8B-3056-EA29-CCB1-91B0593695C9}"/>
                </a:ext>
              </a:extLst>
            </p:cNvPr>
            <p:cNvSpPr/>
            <p:nvPr/>
          </p:nvSpPr>
          <p:spPr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A87E94-4DF6-E8E6-1B57-207C9B5BC1B1}"/>
                </a:ext>
              </a:extLst>
            </p:cNvPr>
            <p:cNvSpPr/>
            <p:nvPr/>
          </p:nvSpPr>
          <p:spPr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F3E4246-2B2B-8CBE-2B89-39CEBD87C7EE}"/>
                </a:ext>
              </a:extLst>
            </p:cNvPr>
            <p:cNvSpPr/>
            <p:nvPr/>
          </p:nvSpPr>
          <p:spPr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248E5BCC-8CC6-43C3-D54C-07ADAB66BA20}"/>
                </a:ext>
              </a:extLst>
            </p:cNvPr>
            <p:cNvSpPr/>
            <p:nvPr/>
          </p:nvSpPr>
          <p:spPr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9ED11406-5977-A423-7C1B-4C513D4B904B}"/>
                </a:ext>
              </a:extLst>
            </p:cNvPr>
            <p:cNvSpPr/>
            <p:nvPr/>
          </p:nvSpPr>
          <p:spPr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F77B693-DFC8-D002-B5C1-7E22EA07028B}"/>
                </a:ext>
              </a:extLst>
            </p:cNvPr>
            <p:cNvSpPr/>
            <p:nvPr/>
          </p:nvSpPr>
          <p:spPr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C1C3A1C9-5575-1816-C51E-9C92972BC8C9}"/>
                </a:ext>
              </a:extLst>
            </p:cNvPr>
            <p:cNvSpPr/>
            <p:nvPr/>
          </p:nvSpPr>
          <p:spPr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547C4F17-92DF-3A03-0A0B-BC8AA0A91687}"/>
                </a:ext>
              </a:extLst>
            </p:cNvPr>
            <p:cNvSpPr/>
            <p:nvPr/>
          </p:nvSpPr>
          <p:spPr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786547E-52AC-E7BC-9DD6-8E99FEA00623}"/>
                </a:ext>
              </a:extLst>
            </p:cNvPr>
            <p:cNvSpPr/>
            <p:nvPr/>
          </p:nvSpPr>
          <p:spPr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01C53DCA-2A83-89E3-AE09-060E8C27334B}"/>
                </a:ext>
              </a:extLst>
            </p:cNvPr>
            <p:cNvSpPr/>
            <p:nvPr/>
          </p:nvSpPr>
          <p:spPr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85BD4076-C969-1CA5-AED3-1EF297EB5E7D}"/>
                </a:ext>
              </a:extLst>
            </p:cNvPr>
            <p:cNvSpPr/>
            <p:nvPr/>
          </p:nvSpPr>
          <p:spPr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36E5F4F8-F547-25CD-63CB-87C4B8502EFA}"/>
              </a:ext>
            </a:extLst>
          </p:cNvPr>
          <p:cNvSpPr/>
          <p:nvPr/>
        </p:nvSpPr>
        <p:spPr>
          <a:xfrm>
            <a:off x="8191134" y="1902523"/>
            <a:ext cx="105774" cy="105726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431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FB1EA0F-1854-6ED0-2450-05E971532E41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Гайд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B8F08-F0BD-6741-E956-6BEE99A5AD88}"/>
              </a:ext>
            </a:extLst>
          </p:cNvPr>
          <p:cNvSpPr txBox="1"/>
          <p:nvPr userDrawn="1"/>
        </p:nvSpPr>
        <p:spPr>
          <a:xfrm>
            <a:off x="609596" y="1166304"/>
            <a:ext cx="5671514" cy="18851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 данном файле собрана вся необходимая информация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самостоятельной сборки макетов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Первый шаг –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4"/>
              </a:rPr>
              <a:t>скачать шрифт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(для этого закройте данный шаблон и завершите работу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owerpoint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после этого скачайте и установите шрифты, затем снова откройте шаблон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)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Если вам удобнее работать с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фигмой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– шаблон презентаций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 расширенная версия гайда лежат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здесь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сохранения макета в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выбираем вкладку «файл»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«экспорт»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формат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Вопросы по шаблону можно задать в тайм –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p.s.filimonova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759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 ">
            <a:extLst>
              <a:ext uri="{FF2B5EF4-FFF2-40B4-BE49-F238E27FC236}">
                <a16:creationId xmlns:a16="http://schemas.microsoft.com/office/drawing/2014/main" id="{020D524C-D4CA-82DC-16DF-70F773C436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7" name="Image 6" descr=" ">
            <a:extLst>
              <a:ext uri="{FF2B5EF4-FFF2-40B4-BE49-F238E27FC236}">
                <a16:creationId xmlns:a16="http://schemas.microsoft.com/office/drawing/2014/main" id="{200986D8-2061-31E3-BD87-0D03711FBD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6BA7987-6C42-27EB-6B52-18C9D546793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9EA6DD1-B3C9-D499-58E8-168E2179394A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E7E4105-97DF-F7AB-FF94-35B37B4BED31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248720"/>
            <a:ext cx="3290815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B4B0F7-B543-0D68-BAF9-DDEE17C7689A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17363"/>
            <a:ext cx="259713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67BAE0C-3F70-E9A0-FC38-6CAC68A2A403}"/>
              </a:ext>
            </a:extLst>
          </p:cNvPr>
          <p:cNvCxnSpPr>
            <a:cxnSpLocks/>
          </p:cNvCxnSpPr>
          <p:nvPr userDrawn="1"/>
        </p:nvCxnSpPr>
        <p:spPr>
          <a:xfrm>
            <a:off x="7966922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>
            <a:extLst>
              <a:ext uri="{FF2B5EF4-FFF2-40B4-BE49-F238E27FC236}">
                <a16:creationId xmlns:a16="http://schemas.microsoft.com/office/drawing/2014/main" id="{1BB00B47-69D1-9B76-F106-82C7FD8977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6707" y="4676970"/>
            <a:ext cx="3298947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</a:p>
        </p:txBody>
      </p:sp>
      <p:sp>
        <p:nvSpPr>
          <p:cNvPr id="3" name="Текст 34">
            <a:extLst>
              <a:ext uri="{FF2B5EF4-FFF2-40B4-BE49-F238E27FC236}">
                <a16:creationId xmlns:a16="http://schemas.microsoft.com/office/drawing/2014/main" id="{2FF27DD9-3A0E-5A31-C0CA-EAEF6101E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7067513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</p:spTree>
    <p:extLst>
      <p:ext uri="{BB962C8B-B14F-4D97-AF65-F5344CB8AC3E}">
        <p14:creationId xmlns:p14="http://schemas.microsoft.com/office/powerpoint/2010/main" val="2668344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770F805E-9F83-85E2-A8B6-4A1016E3668B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Образец слайдов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1CC618-3AED-83B0-BF4D-A29717EFC754}"/>
              </a:ext>
            </a:extLst>
          </p:cNvPr>
          <p:cNvSpPr txBox="1"/>
          <p:nvPr userDrawn="1"/>
        </p:nvSpPr>
        <p:spPr>
          <a:xfrm>
            <a:off x="609597" y="1166304"/>
            <a:ext cx="5197323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используются фиксированные элементы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(например: логотип, сокращенный логотип, перекрестие)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их размер и положение не должны изменяться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Подходящий шаблон для слайда выбирается через вкладку «главная»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«слайды»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самостоятельной вёрстки можно выбрать шаблон «темный слайд с лого»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«светлый слайд с лого»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AC6D3D5-BA6E-B91B-756A-00655094F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009" b="51329"/>
          <a:stretch/>
        </p:blipFill>
        <p:spPr>
          <a:xfrm>
            <a:off x="6096000" y="1166304"/>
            <a:ext cx="4873884" cy="29868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84A20E-9B59-3513-21FB-15B4652C373C}"/>
              </a:ext>
            </a:extLst>
          </p:cNvPr>
          <p:cNvSpPr txBox="1"/>
          <p:nvPr userDrawn="1"/>
        </p:nvSpPr>
        <p:spPr>
          <a:xfrm>
            <a:off x="609597" y="4628964"/>
            <a:ext cx="5058945" cy="9618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шаблонах слайдов могут находиться зафиксированные элементы, которые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«образец слайдов»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находим подходящий шаблон и нажимаем правой кнопкой «дублировать макет»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созданном дубликате меняем размер необходимых элементов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53DACC3-ECC9-2793-1225-15F8F5175D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0" y="4628964"/>
            <a:ext cx="3716061" cy="16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39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DE8B15F-F43C-6120-7A80-5C81CB851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781"/>
            <a:ext cx="12192000" cy="6883204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7057CCB2-BC20-1C53-438F-BFAC08FDDF8A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Рабочая зона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DDFC4-CD24-A76B-3F62-AC1B5F7AA872}"/>
              </a:ext>
            </a:extLst>
          </p:cNvPr>
          <p:cNvSpPr txBox="1"/>
          <p:nvPr userDrawn="1"/>
        </p:nvSpPr>
        <p:spPr>
          <a:xfrm>
            <a:off x="609597" y="1166304"/>
            <a:ext cx="6098923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выравнивается строчными буквами по верхней направляющей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шаблоне на слайдах предусмотрены дополнительные направляющие,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которые помогут с выравниванием контента</a:t>
            </a:r>
          </a:p>
        </p:txBody>
      </p:sp>
    </p:spTree>
    <p:extLst>
      <p:ext uri="{BB962C8B-B14F-4D97-AF65-F5344CB8AC3E}">
        <p14:creationId xmlns:p14="http://schemas.microsoft.com/office/powerpoint/2010/main" val="4195216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327040-1500-3AE8-D33C-1C71F3348769}"/>
              </a:ext>
            </a:extLst>
          </p:cNvPr>
          <p:cNvSpPr/>
          <p:nvPr userDrawn="1"/>
        </p:nvSpPr>
        <p:spPr>
          <a:xfrm>
            <a:off x="6096000" y="1166304"/>
            <a:ext cx="4374349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1442A7A-7FF5-055D-E38A-3ABE1B7EC3A0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Логотип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42578-8316-8975-A699-C178E31B3DEA}"/>
              </a:ext>
            </a:extLst>
          </p:cNvPr>
          <p:cNvSpPr txBox="1"/>
          <p:nvPr userDrawn="1"/>
        </p:nvSpPr>
        <p:spPr>
          <a:xfrm>
            <a:off x="609597" y="1166304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презентациях используется полная версия логотипа на кириллице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Логотип используется на титульном слайде, закрывающем слайде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разделителях (для разделов)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логотипа подобран под размер слайдов и не изменяется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темы слайда выбирается темное или светлое лого</a:t>
            </a:r>
          </a:p>
        </p:txBody>
      </p: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7B32654C-4A6B-B04B-E754-4F6F6EB90B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43283" y="1432061"/>
            <a:ext cx="3479782" cy="611485"/>
          </a:xfrm>
          <a:prstGeom prst="rect">
            <a:avLst/>
          </a:prstGeom>
        </p:spPr>
      </p:pic>
      <p:pic>
        <p:nvPicPr>
          <p:cNvPr id="7" name="Image 4" descr=" ">
            <a:extLst>
              <a:ext uri="{FF2B5EF4-FFF2-40B4-BE49-F238E27FC236}">
                <a16:creationId xmlns:a16="http://schemas.microsoft.com/office/drawing/2014/main" id="{2D501A49-5303-B689-0D52-6493905E12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43283" y="2668845"/>
            <a:ext cx="3479782" cy="611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AA8EF-DD17-2383-C28A-534F8604DF10}"/>
              </a:ext>
            </a:extLst>
          </p:cNvPr>
          <p:cNvSpPr txBox="1"/>
          <p:nvPr userDrawn="1"/>
        </p:nvSpPr>
        <p:spPr>
          <a:xfrm>
            <a:off x="609597" y="3973600"/>
            <a:ext cx="4899532" cy="4231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партнерства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кобрендинга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используется знак умножения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Визуальные веса логотипов должны быть одинаковыми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51C0C55-0E7A-E646-DA4E-3F3B851AAC59}"/>
              </a:ext>
            </a:extLst>
          </p:cNvPr>
          <p:cNvGrpSpPr/>
          <p:nvPr userDrawn="1"/>
        </p:nvGrpSpPr>
        <p:grpSpPr>
          <a:xfrm>
            <a:off x="6061065" y="3761161"/>
            <a:ext cx="5524589" cy="828000"/>
            <a:chOff x="14023539" y="8004821"/>
            <a:chExt cx="11050617" cy="1656000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12A425B5-BD14-1B34-4AA8-F4DFC34381AD}"/>
                </a:ext>
              </a:extLst>
            </p:cNvPr>
            <p:cNvGrpSpPr/>
            <p:nvPr/>
          </p:nvGrpSpPr>
          <p:grpSpPr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41B51C9E-2727-5C0B-33E3-73F86083BFB4}"/>
                  </a:ext>
                </a:extLst>
              </p:cNvPr>
              <p:cNvGrpSpPr/>
              <p:nvPr/>
            </p:nvGrpSpPr>
            <p:grpSpPr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>
                  <a:extLst>
                    <a:ext uri="{FF2B5EF4-FFF2-40B4-BE49-F238E27FC236}">
                      <a16:creationId xmlns:a16="http://schemas.microsoft.com/office/drawing/2014/main" id="{02268E4C-F37E-71E3-69F9-BEAFF750B7E8}"/>
                    </a:ext>
                  </a:extLst>
                </p:cNvPr>
                <p:cNvSpPr/>
                <p:nvPr/>
              </p:nvSpPr>
              <p:spPr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Полилиния 18">
                  <a:extLst>
                    <a:ext uri="{FF2B5EF4-FFF2-40B4-BE49-F238E27FC236}">
                      <a16:creationId xmlns:a16="http://schemas.microsoft.com/office/drawing/2014/main" id="{45E6F325-C315-0663-1946-F55BCD791C76}"/>
                    </a:ext>
                  </a:extLst>
                </p:cNvPr>
                <p:cNvSpPr/>
                <p:nvPr/>
              </p:nvSpPr>
              <p:spPr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Рисунок 13">
                <a:extLst>
                  <a:ext uri="{FF2B5EF4-FFF2-40B4-BE49-F238E27FC236}">
                    <a16:creationId xmlns:a16="http://schemas.microsoft.com/office/drawing/2014/main" id="{D1854F04-86A2-E57C-1BBE-B63025EF606E}"/>
                  </a:ext>
                </a:extLst>
              </p:cNvPr>
              <p:cNvGrpSpPr/>
              <p:nvPr/>
            </p:nvGrpSpPr>
            <p:grpSpPr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>
                  <a:extLst>
                    <a:ext uri="{FF2B5EF4-FFF2-40B4-BE49-F238E27FC236}">
                      <a16:creationId xmlns:a16="http://schemas.microsoft.com/office/drawing/2014/main" id="{E0902FA3-811B-96B4-41AC-8F9FBCF91034}"/>
                    </a:ext>
                  </a:extLst>
                </p:cNvPr>
                <p:cNvSpPr/>
                <p:nvPr/>
              </p:nvSpPr>
              <p:spPr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Полилиния 14">
                  <a:extLst>
                    <a:ext uri="{FF2B5EF4-FFF2-40B4-BE49-F238E27FC236}">
                      <a16:creationId xmlns:a16="http://schemas.microsoft.com/office/drawing/2014/main" id="{65690EE4-5A06-F072-5AA9-1B9416F16A29}"/>
                    </a:ext>
                  </a:extLst>
                </p:cNvPr>
                <p:cNvSpPr/>
                <p:nvPr/>
              </p:nvSpPr>
              <p:spPr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Полилиния 15">
                  <a:extLst>
                    <a:ext uri="{FF2B5EF4-FFF2-40B4-BE49-F238E27FC236}">
                      <a16:creationId xmlns:a16="http://schemas.microsoft.com/office/drawing/2014/main" id="{6D0B88FA-A9C5-6AF0-9DE3-6FBF08F84F66}"/>
                    </a:ext>
                  </a:extLst>
                </p:cNvPr>
                <p:cNvSpPr/>
                <p:nvPr/>
              </p:nvSpPr>
              <p:spPr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Полилиния 16">
                  <a:extLst>
                    <a:ext uri="{FF2B5EF4-FFF2-40B4-BE49-F238E27FC236}">
                      <a16:creationId xmlns:a16="http://schemas.microsoft.com/office/drawing/2014/main" id="{0A34FB6C-F0C5-B3B0-B3F0-A18A36734E42}"/>
                    </a:ext>
                  </a:extLst>
                </p:cNvPr>
                <p:cNvSpPr/>
                <p:nvPr/>
              </p:nvSpPr>
              <p:spPr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1" name="Image 4" descr=" ">
              <a:extLst>
                <a:ext uri="{FF2B5EF4-FFF2-40B4-BE49-F238E27FC236}">
                  <a16:creationId xmlns:a16="http://schemas.microsoft.com/office/drawing/2014/main" id="{ECE2B93A-2E22-34B7-1CB2-A7D02F3C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42E1FFD-1796-DC85-BAA1-DA9551C49CCC}"/>
              </a:ext>
            </a:extLst>
          </p:cNvPr>
          <p:cNvCxnSpPr>
            <a:cxnSpLocks/>
          </p:cNvCxnSpPr>
          <p:nvPr userDrawn="1"/>
        </p:nvCxnSpPr>
        <p:spPr>
          <a:xfrm>
            <a:off x="609597" y="3535512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7E65774-B0B3-5937-7CC6-3CDF1B085B2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8148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79B7F0-DA87-83FC-241D-DDBEC0C5B075}"/>
              </a:ext>
            </a:extLst>
          </p:cNvPr>
          <p:cNvSpPr txBox="1"/>
          <p:nvPr userDrawn="1"/>
        </p:nvSpPr>
        <p:spPr>
          <a:xfrm>
            <a:off x="609597" y="5235212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всех слайдах используется сокращенная версия логотипа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 умолчанию размещается в верхнем правом углу слайда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верстки и контента на слайде, может быть перемещена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верхний левый, нижний правый или нижний левый углы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сложного фона (например, фотографии) используем подложку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7C506DC-F67F-EA0A-66A1-FDBEB1BBD851}"/>
              </a:ext>
            </a:extLst>
          </p:cNvPr>
          <p:cNvSpPr/>
          <p:nvPr userDrawn="1"/>
        </p:nvSpPr>
        <p:spPr>
          <a:xfrm>
            <a:off x="6096000" y="5235212"/>
            <a:ext cx="1241496" cy="1001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 44" descr=" ">
            <a:extLst>
              <a:ext uri="{FF2B5EF4-FFF2-40B4-BE49-F238E27FC236}">
                <a16:creationId xmlns:a16="http://schemas.microsoft.com/office/drawing/2014/main" id="{B9C64EA0-4E56-A0CF-F4B2-62A872B535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475449" y="5605036"/>
            <a:ext cx="482598" cy="317500"/>
          </a:xfrm>
          <a:prstGeom prst="rect">
            <a:avLst/>
          </a:prstGeom>
        </p:spPr>
      </p:pic>
      <p:pic>
        <p:nvPicPr>
          <p:cNvPr id="25" name="Image 44" descr=" ">
            <a:extLst>
              <a:ext uri="{FF2B5EF4-FFF2-40B4-BE49-F238E27FC236}">
                <a16:creationId xmlns:a16="http://schemas.microsoft.com/office/drawing/2014/main" id="{87BBC889-2775-6E84-5277-BAAD2A1C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800577" y="5605036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80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B826952B-083B-9FEE-ECBB-E37351F27EB7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Цвет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3027AF-1352-A747-EE4F-269739961F73}"/>
              </a:ext>
            </a:extLst>
          </p:cNvPr>
          <p:cNvSpPr txBox="1"/>
          <p:nvPr userDrawn="1"/>
        </p:nvSpPr>
        <p:spPr>
          <a:xfrm>
            <a:off x="609596" y="1166304"/>
            <a:ext cx="4218253" cy="32701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 серый. Используется как акцентный цвет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серый. Используется для выделения второстепенного текста, сносок и ссылок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Палитра ярких цветов используется для графики и акцентов.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AD7B819-2924-9DD4-6378-6BC9A5E78763}"/>
              </a:ext>
            </a:extLst>
          </p:cNvPr>
          <p:cNvSpPr>
            <a:spLocks/>
          </p:cNvSpPr>
          <p:nvPr userDrawn="1"/>
        </p:nvSpPr>
        <p:spPr>
          <a:xfrm>
            <a:off x="5574165" y="1166304"/>
            <a:ext cx="6011489" cy="10178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2D9C74-38E3-1C2A-3CD7-F1A5045C9C44}"/>
              </a:ext>
            </a:extLst>
          </p:cNvPr>
          <p:cNvSpPr>
            <a:spLocks/>
          </p:cNvSpPr>
          <p:nvPr userDrawn="1"/>
        </p:nvSpPr>
        <p:spPr>
          <a:xfrm>
            <a:off x="5574165" y="2184152"/>
            <a:ext cx="6011489" cy="1017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499EE39-FAAF-7259-E026-F015C4924F12}"/>
              </a:ext>
            </a:extLst>
          </p:cNvPr>
          <p:cNvSpPr>
            <a:spLocks/>
          </p:cNvSpPr>
          <p:nvPr userDrawn="1"/>
        </p:nvSpPr>
        <p:spPr>
          <a:xfrm>
            <a:off x="5574165" y="3201999"/>
            <a:ext cx="6011489" cy="10178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F409D1-16D3-84BB-474E-F8BE3B90A152}"/>
              </a:ext>
            </a:extLst>
          </p:cNvPr>
          <p:cNvSpPr>
            <a:spLocks/>
          </p:cNvSpPr>
          <p:nvPr userDrawn="1"/>
        </p:nvSpPr>
        <p:spPr>
          <a:xfrm>
            <a:off x="5574165" y="4219848"/>
            <a:ext cx="3606892" cy="101784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597CEA9-205C-57BF-12B5-9037B7AAA41D}"/>
              </a:ext>
            </a:extLst>
          </p:cNvPr>
          <p:cNvSpPr>
            <a:spLocks/>
          </p:cNvSpPr>
          <p:nvPr userDrawn="1"/>
        </p:nvSpPr>
        <p:spPr>
          <a:xfrm>
            <a:off x="5574165" y="5237696"/>
            <a:ext cx="1202298" cy="10178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AEB9246-E52B-C31F-F58F-740C7E88E557}"/>
              </a:ext>
            </a:extLst>
          </p:cNvPr>
          <p:cNvSpPr>
            <a:spLocks/>
          </p:cNvSpPr>
          <p:nvPr userDrawn="1"/>
        </p:nvSpPr>
        <p:spPr>
          <a:xfrm>
            <a:off x="6776462" y="5237696"/>
            <a:ext cx="1202298" cy="10178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BB138CE-9C23-B734-11B1-1B2B6CBECA28}"/>
              </a:ext>
            </a:extLst>
          </p:cNvPr>
          <p:cNvSpPr>
            <a:spLocks/>
          </p:cNvSpPr>
          <p:nvPr userDrawn="1"/>
        </p:nvSpPr>
        <p:spPr>
          <a:xfrm>
            <a:off x="7978761" y="5237696"/>
            <a:ext cx="1202298" cy="101784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5D5F70F-5304-64E4-1788-70B90AE50160}"/>
              </a:ext>
            </a:extLst>
          </p:cNvPr>
          <p:cNvSpPr>
            <a:spLocks/>
          </p:cNvSpPr>
          <p:nvPr userDrawn="1"/>
        </p:nvSpPr>
        <p:spPr>
          <a:xfrm>
            <a:off x="9181058" y="5237696"/>
            <a:ext cx="1202298" cy="101784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B6E82C5-4FD4-E2EF-2AEA-97C32B233211}"/>
              </a:ext>
            </a:extLst>
          </p:cNvPr>
          <p:cNvSpPr>
            <a:spLocks/>
          </p:cNvSpPr>
          <p:nvPr userDrawn="1"/>
        </p:nvSpPr>
        <p:spPr>
          <a:xfrm>
            <a:off x="10383357" y="5237696"/>
            <a:ext cx="1202298" cy="101784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48DA297-C261-0818-FFA4-A474AD1138DD}"/>
              </a:ext>
            </a:extLst>
          </p:cNvPr>
          <p:cNvSpPr>
            <a:spLocks/>
          </p:cNvSpPr>
          <p:nvPr userDrawn="1"/>
        </p:nvSpPr>
        <p:spPr>
          <a:xfrm>
            <a:off x="9181057" y="4219848"/>
            <a:ext cx="2404598" cy="10178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0DF4FA-6842-0BC9-FC11-2E5F10C5C202}"/>
              </a:ext>
            </a:extLst>
          </p:cNvPr>
          <p:cNvSpPr txBox="1"/>
          <p:nvPr userDrawn="1"/>
        </p:nvSpPr>
        <p:spPr>
          <a:xfrm>
            <a:off x="5654364" y="1262556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серый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9456EB-7953-76D9-6225-F7B38D8EC513}"/>
              </a:ext>
            </a:extLst>
          </p:cNvPr>
          <p:cNvSpPr txBox="1"/>
          <p:nvPr userDrawn="1"/>
        </p:nvSpPr>
        <p:spPr>
          <a:xfrm>
            <a:off x="5654364" y="1915609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#141414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CF06AA-F6FF-AC3F-8258-504ECB3A7421}"/>
              </a:ext>
            </a:extLst>
          </p:cNvPr>
          <p:cNvSpPr txBox="1"/>
          <p:nvPr userDrawn="1"/>
        </p:nvSpPr>
        <p:spPr>
          <a:xfrm>
            <a:off x="5654364" y="2280404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10AB8F-0FE0-9566-943C-4055477FFD73}"/>
              </a:ext>
            </a:extLst>
          </p:cNvPr>
          <p:cNvSpPr txBox="1"/>
          <p:nvPr userDrawn="1"/>
        </p:nvSpPr>
        <p:spPr>
          <a:xfrm>
            <a:off x="5654364" y="2933457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FAFAFA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16C56F-EA8D-AB24-9AC3-9965A2A88A3F}"/>
              </a:ext>
            </a:extLst>
          </p:cNvPr>
          <p:cNvSpPr txBox="1"/>
          <p:nvPr userDrawn="1"/>
        </p:nvSpPr>
        <p:spPr>
          <a:xfrm>
            <a:off x="5654364" y="3298252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ерый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2997CF-B1D3-B0E5-BF0F-24004B38D3FE}"/>
              </a:ext>
            </a:extLst>
          </p:cNvPr>
          <p:cNvSpPr txBox="1"/>
          <p:nvPr userDrawn="1"/>
        </p:nvSpPr>
        <p:spPr>
          <a:xfrm>
            <a:off x="5654364" y="3951304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E6E6E6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036FE-6A18-E8D6-5457-232DE4E249FA}"/>
              </a:ext>
            </a:extLst>
          </p:cNvPr>
          <p:cNvSpPr txBox="1"/>
          <p:nvPr userDrawn="1"/>
        </p:nvSpPr>
        <p:spPr>
          <a:xfrm>
            <a:off x="5654364" y="4316100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DB41A3-97E0-53D8-E9A3-388B0FAF139F}"/>
              </a:ext>
            </a:extLst>
          </p:cNvPr>
          <p:cNvSpPr txBox="1"/>
          <p:nvPr userDrawn="1"/>
        </p:nvSpPr>
        <p:spPr>
          <a:xfrm>
            <a:off x="5654364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FFFFF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4CBF1F-4389-5DC3-2307-C394E6D17C2E}"/>
              </a:ext>
            </a:extLst>
          </p:cNvPr>
          <p:cNvSpPr txBox="1"/>
          <p:nvPr userDrawn="1"/>
        </p:nvSpPr>
        <p:spPr>
          <a:xfrm>
            <a:off x="9261257" y="4316100"/>
            <a:ext cx="120229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EB327E-989C-77EF-C465-D0EC345B5F2B}"/>
              </a:ext>
            </a:extLst>
          </p:cNvPr>
          <p:cNvSpPr txBox="1"/>
          <p:nvPr userDrawn="1"/>
        </p:nvSpPr>
        <p:spPr>
          <a:xfrm>
            <a:off x="9261256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#969696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7F668-E5D8-0B98-0E59-11EECFBA747A}"/>
              </a:ext>
            </a:extLst>
          </p:cNvPr>
          <p:cNvSpPr txBox="1"/>
          <p:nvPr userDrawn="1"/>
        </p:nvSpPr>
        <p:spPr>
          <a:xfrm>
            <a:off x="5654365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Электрический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синий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F91F04-10EF-1C24-2C5B-C30FB4086473}"/>
              </a:ext>
            </a:extLst>
          </p:cNvPr>
          <p:cNvSpPr txBox="1"/>
          <p:nvPr userDrawn="1"/>
        </p:nvSpPr>
        <p:spPr>
          <a:xfrm>
            <a:off x="6856662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Образова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-тельный зелёный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751C9F-112F-809D-F5C1-432987F2B4E7}"/>
              </a:ext>
            </a:extLst>
          </p:cNvPr>
          <p:cNvSpPr txBox="1"/>
          <p:nvPr userDrawn="1"/>
        </p:nvSpPr>
        <p:spPr>
          <a:xfrm>
            <a:off x="8058960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Яркая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фуксия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1D3E-11CC-054C-C807-EF2FC5D47812}"/>
              </a:ext>
            </a:extLst>
          </p:cNvPr>
          <p:cNvSpPr txBox="1"/>
          <p:nvPr userDrawn="1"/>
        </p:nvSpPr>
        <p:spPr>
          <a:xfrm>
            <a:off x="9261258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Амбициозный красный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4A678F-AFCF-33D9-7DD2-D12112CC6C5C}"/>
              </a:ext>
            </a:extLst>
          </p:cNvPr>
          <p:cNvSpPr txBox="1"/>
          <p:nvPr userDrawn="1"/>
        </p:nvSpPr>
        <p:spPr>
          <a:xfrm>
            <a:off x="10463557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Легендарный жёлтый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285C60-6680-9147-6C72-D53033882076}"/>
              </a:ext>
            </a:extLst>
          </p:cNvPr>
          <p:cNvSpPr txBox="1"/>
          <p:nvPr userDrawn="1"/>
        </p:nvSpPr>
        <p:spPr>
          <a:xfrm>
            <a:off x="92612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#E63F07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01B45B-25E1-E289-E662-207E6F1F86B9}"/>
              </a:ext>
            </a:extLst>
          </p:cNvPr>
          <p:cNvSpPr txBox="1"/>
          <p:nvPr userDrawn="1"/>
        </p:nvSpPr>
        <p:spPr>
          <a:xfrm>
            <a:off x="104635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#FFDD2D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584931-B95E-9FD0-E974-45E45EF6F6F8}"/>
              </a:ext>
            </a:extLst>
          </p:cNvPr>
          <p:cNvSpPr txBox="1"/>
          <p:nvPr userDrawn="1"/>
        </p:nvSpPr>
        <p:spPr>
          <a:xfrm>
            <a:off x="8058960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#DB44E8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6079E0-B056-450C-F58C-BBE827805A20}"/>
              </a:ext>
            </a:extLst>
          </p:cNvPr>
          <p:cNvSpPr txBox="1"/>
          <p:nvPr userDrawn="1"/>
        </p:nvSpPr>
        <p:spPr>
          <a:xfrm>
            <a:off x="6856662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#009B40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5E0F1-7624-4837-E887-766359E93078}"/>
              </a:ext>
            </a:extLst>
          </p:cNvPr>
          <p:cNvSpPr txBox="1"/>
          <p:nvPr userDrawn="1"/>
        </p:nvSpPr>
        <p:spPr>
          <a:xfrm>
            <a:off x="5654364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#3044FF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7D8A30-C52A-D09C-8D62-572DB6C7F2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014" y="5260752"/>
            <a:ext cx="3308089" cy="994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17137-00BD-FF96-1532-1D21CF503515}"/>
              </a:ext>
            </a:extLst>
          </p:cNvPr>
          <p:cNvSpPr txBox="1"/>
          <p:nvPr userDrawn="1"/>
        </p:nvSpPr>
        <p:spPr>
          <a:xfrm>
            <a:off x="609596" y="4969153"/>
            <a:ext cx="4218253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Фирменная палитра закреплена в данном шаблоне презентаций.</a:t>
            </a:r>
          </a:p>
        </p:txBody>
      </p:sp>
    </p:spTree>
    <p:extLst>
      <p:ext uri="{BB962C8B-B14F-4D97-AF65-F5344CB8AC3E}">
        <p14:creationId xmlns:p14="http://schemas.microsoft.com/office/powerpoint/2010/main" val="2511922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BAFFD3DF-19DE-3A6A-DC71-740D6E3EC3DF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Сочетания цветов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B388D-2D00-178E-D7AE-02AD42419C35}"/>
              </a:ext>
            </a:extLst>
          </p:cNvPr>
          <p:cNvSpPr txBox="1"/>
          <p:nvPr userDrawn="1"/>
        </p:nvSpPr>
        <p:spPr>
          <a:xfrm>
            <a:off x="609597" y="1166304"/>
            <a:ext cx="6095206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одной презентации используются не более двух акцентных цветов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(все акценты внутри разделов должны соответствовать двум выбранным цветам)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Первый и закрывающий слайды – всегда темно-серые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акцентных плашках текст набирается светлым цветом (#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fafafa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),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желтом фоне – текст тёмный (#141414)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9E49A-B290-D593-45E1-E01F1A409FDB}"/>
              </a:ext>
            </a:extLst>
          </p:cNvPr>
          <p:cNvSpPr txBox="1"/>
          <p:nvPr userDrawn="1"/>
        </p:nvSpPr>
        <p:spPr>
          <a:xfrm>
            <a:off x="609596" y="3381513"/>
            <a:ext cx="1953161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Допустимые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F0315-B7A7-6464-8577-9CA6EBA6989D}"/>
              </a:ext>
            </a:extLst>
          </p:cNvPr>
          <p:cNvSpPr txBox="1"/>
          <p:nvPr userDrawn="1"/>
        </p:nvSpPr>
        <p:spPr>
          <a:xfrm>
            <a:off x="609597" y="5172794"/>
            <a:ext cx="2273745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cs typeface="+mj-cs"/>
              </a:rPr>
              <a:t>НЕДОПУСТИМЫЕ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AEB808D-E09C-20F6-8827-F76AD10B9928}"/>
              </a:ext>
            </a:extLst>
          </p:cNvPr>
          <p:cNvCxnSpPr>
            <a:cxnSpLocks/>
          </p:cNvCxnSpPr>
          <p:nvPr userDrawn="1"/>
        </p:nvCxnSpPr>
        <p:spPr>
          <a:xfrm>
            <a:off x="609597" y="2670539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0D4EA78-3781-8D11-2F84-F49032D5DC7B}"/>
              </a:ext>
            </a:extLst>
          </p:cNvPr>
          <p:cNvCxnSpPr>
            <a:cxnSpLocks/>
          </p:cNvCxnSpPr>
          <p:nvPr userDrawn="1"/>
        </p:nvCxnSpPr>
        <p:spPr>
          <a:xfrm>
            <a:off x="609597" y="446182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AC73484-F38D-610E-D420-292DD68CE30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399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575CF94-E174-AF30-719F-47F7FE518FC3}"/>
              </a:ext>
            </a:extLst>
          </p:cNvPr>
          <p:cNvGrpSpPr/>
          <p:nvPr userDrawn="1"/>
        </p:nvGrpSpPr>
        <p:grpSpPr>
          <a:xfrm>
            <a:off x="6640057" y="3737652"/>
            <a:ext cx="976776" cy="417088"/>
            <a:chOff x="14023631" y="7472168"/>
            <a:chExt cx="1953806" cy="83417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D5BD381-FB4E-3F87-7F87-0E41BEF6ED69}"/>
                </a:ext>
              </a:extLst>
            </p:cNvPr>
            <p:cNvSpPr/>
            <p:nvPr/>
          </p:nvSpPr>
          <p:spPr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8A1DFBC1-61B1-7C76-194B-BE6462A7F6FF}"/>
                </a:ext>
              </a:extLst>
            </p:cNvPr>
            <p:cNvSpPr/>
            <p:nvPr/>
          </p:nvSpPr>
          <p:spPr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9F92AB5-E1AD-6566-7B42-0815C4A614AE}"/>
              </a:ext>
            </a:extLst>
          </p:cNvPr>
          <p:cNvGrpSpPr/>
          <p:nvPr userDrawn="1"/>
        </p:nvGrpSpPr>
        <p:grpSpPr>
          <a:xfrm>
            <a:off x="5062758" y="3737652"/>
            <a:ext cx="976776" cy="417088"/>
            <a:chOff x="11348159" y="7408403"/>
            <a:chExt cx="1953806" cy="83417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8674A09-60B7-47F9-BC99-72A134D40753}"/>
                </a:ext>
              </a:extLst>
            </p:cNvPr>
            <p:cNvSpPr/>
            <p:nvPr/>
          </p:nvSpPr>
          <p:spPr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D8EE71A1-F886-6731-964C-FA00F82818CB}"/>
                </a:ext>
              </a:extLst>
            </p:cNvPr>
            <p:cNvSpPr/>
            <p:nvPr/>
          </p:nvSpPr>
          <p:spPr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8A677D6-F419-5E2C-C427-2F0E17BA70CE}"/>
              </a:ext>
            </a:extLst>
          </p:cNvPr>
          <p:cNvGrpSpPr/>
          <p:nvPr userDrawn="1"/>
        </p:nvGrpSpPr>
        <p:grpSpPr>
          <a:xfrm>
            <a:off x="3483865" y="3739336"/>
            <a:ext cx="976776" cy="417088"/>
            <a:chOff x="7947134" y="7407613"/>
            <a:chExt cx="1953806" cy="834176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6095DEF-6293-F682-7BAA-B6BFE63A3CFA}"/>
                </a:ext>
              </a:extLst>
            </p:cNvPr>
            <p:cNvSpPr/>
            <p:nvPr/>
          </p:nvSpPr>
          <p:spPr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8A1075-0231-0DE8-AE68-0D908BB5C9D5}"/>
                </a:ext>
              </a:extLst>
            </p:cNvPr>
            <p:cNvSpPr/>
            <p:nvPr/>
          </p:nvSpPr>
          <p:spPr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0F9D92B-0779-69FB-4376-5C4B82316448}"/>
              </a:ext>
            </a:extLst>
          </p:cNvPr>
          <p:cNvGrpSpPr/>
          <p:nvPr userDrawn="1"/>
        </p:nvGrpSpPr>
        <p:grpSpPr>
          <a:xfrm>
            <a:off x="3483865" y="2976383"/>
            <a:ext cx="978369" cy="417088"/>
            <a:chOff x="7825862" y="5985083"/>
            <a:chExt cx="1956992" cy="834176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DE3CF705-33AC-3146-2CAC-07F9641DA8F4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79CD65C-2F20-3C7F-2178-CB63D8AA5E68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6635463-C738-5FF9-F038-CB71F1730A21}"/>
              </a:ext>
            </a:extLst>
          </p:cNvPr>
          <p:cNvGrpSpPr/>
          <p:nvPr userDrawn="1"/>
        </p:nvGrpSpPr>
        <p:grpSpPr>
          <a:xfrm>
            <a:off x="8218950" y="2976383"/>
            <a:ext cx="978369" cy="417088"/>
            <a:chOff x="16753232" y="5985083"/>
            <a:chExt cx="1956992" cy="834176"/>
          </a:xfrm>
        </p:grpSpPr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41302C-5882-4DAC-5A9A-4AC45A5B750A}"/>
                </a:ext>
              </a:extLst>
            </p:cNvPr>
            <p:cNvSpPr/>
            <p:nvPr/>
          </p:nvSpPr>
          <p:spPr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05E65EEB-6B7F-E285-94AC-4C9B0054DA58}"/>
                </a:ext>
              </a:extLst>
            </p:cNvPr>
            <p:cNvSpPr/>
            <p:nvPr/>
          </p:nvSpPr>
          <p:spPr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CF6E8FE-6FFD-170D-C944-A6BDFE7344BC}"/>
              </a:ext>
            </a:extLst>
          </p:cNvPr>
          <p:cNvGrpSpPr/>
          <p:nvPr userDrawn="1"/>
        </p:nvGrpSpPr>
        <p:grpSpPr>
          <a:xfrm>
            <a:off x="6640057" y="2976383"/>
            <a:ext cx="978369" cy="417088"/>
            <a:chOff x="14018444" y="5985083"/>
            <a:chExt cx="1956992" cy="834176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373E579-04C0-F48F-943B-C8A03219A9E0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7E9566FC-8913-51E6-04F3-A26F281B40F9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68B355E7-695B-5BA5-C20E-4BE61C5020D9}"/>
              </a:ext>
            </a:extLst>
          </p:cNvPr>
          <p:cNvGrpSpPr/>
          <p:nvPr userDrawn="1"/>
        </p:nvGrpSpPr>
        <p:grpSpPr>
          <a:xfrm>
            <a:off x="5062758" y="2976383"/>
            <a:ext cx="976776" cy="417088"/>
            <a:chOff x="11348159" y="5985083"/>
            <a:chExt cx="1953806" cy="834176"/>
          </a:xfrm>
        </p:grpSpPr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7D9B8CDF-C54F-3611-7D9C-5F30F5935B3A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63B3DA19-8AE5-CBD0-6413-BD9BF8E4C3C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BD0F13D-75A1-B4D6-9507-D7AFD0048B16}"/>
              </a:ext>
            </a:extLst>
          </p:cNvPr>
          <p:cNvGrpSpPr/>
          <p:nvPr userDrawn="1"/>
        </p:nvGrpSpPr>
        <p:grpSpPr>
          <a:xfrm>
            <a:off x="3483865" y="5149365"/>
            <a:ext cx="978369" cy="417088"/>
            <a:chOff x="7825862" y="5985083"/>
            <a:chExt cx="1956992" cy="834176"/>
          </a:xfrm>
        </p:grpSpPr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097562BB-1CA5-E7A5-BF66-9FC9424C448E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95EF7AAE-C611-EEB4-5DF0-A2ED3530C570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04B0220-A1CE-03F1-DF4B-31011196C9E1}"/>
              </a:ext>
            </a:extLst>
          </p:cNvPr>
          <p:cNvGrpSpPr/>
          <p:nvPr userDrawn="1"/>
        </p:nvGrpSpPr>
        <p:grpSpPr>
          <a:xfrm>
            <a:off x="6640057" y="5149365"/>
            <a:ext cx="978369" cy="417088"/>
            <a:chOff x="14018444" y="5985083"/>
            <a:chExt cx="1956992" cy="834176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0CC57563-E34A-33A9-3215-F09C4CA295E4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3681D548-326B-8B7B-CC8A-20D982303A91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90E56B2-2439-887A-C32F-6AC4107A736F}"/>
              </a:ext>
            </a:extLst>
          </p:cNvPr>
          <p:cNvGrpSpPr/>
          <p:nvPr userDrawn="1"/>
        </p:nvGrpSpPr>
        <p:grpSpPr>
          <a:xfrm>
            <a:off x="5062758" y="5149365"/>
            <a:ext cx="976776" cy="417088"/>
            <a:chOff x="11348159" y="5985083"/>
            <a:chExt cx="1953806" cy="834176"/>
          </a:xfrm>
        </p:grpSpPr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BADC4858-A271-54AE-B5A3-01E007020D03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616B9277-8E5E-9D28-AB8B-A8563CA648B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0E9D742-F316-3528-8F65-6DEA81C7C9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41703" y="5035565"/>
            <a:ext cx="241269" cy="23495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A0D66AC-E08B-9F4F-0E46-9E78D9C38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16298" y="5035565"/>
            <a:ext cx="241269" cy="23495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8119F21-D9DA-3AFB-2491-08C797D3FE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96537" y="5035565"/>
            <a:ext cx="241269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25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4F87BB6-3FDA-156A-FC4F-1D41F24F5C26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Типографика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98AEE6-6073-15F2-B7D0-C7883A8F1DDB}"/>
              </a:ext>
            </a:extLst>
          </p:cNvPr>
          <p:cNvSpPr txBox="1"/>
          <p:nvPr userDrawn="1"/>
        </p:nvSpPr>
        <p:spPr>
          <a:xfrm>
            <a:off x="609597" y="1365763"/>
            <a:ext cx="8533213" cy="7053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ct val="0"/>
              </a:spcBef>
              <a:defRPr sz="10000" b="1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5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презентации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E5CE57-96EC-EE98-FD9E-8AD1CD66A524}"/>
              </a:ext>
            </a:extLst>
          </p:cNvPr>
          <p:cNvSpPr txBox="1"/>
          <p:nvPr userDrawn="1"/>
        </p:nvSpPr>
        <p:spPr>
          <a:xfrm>
            <a:off x="609597" y="2516976"/>
            <a:ext cx="853321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ct val="0"/>
              </a:spcBef>
              <a:defRPr sz="480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Подзаголовок презентации</a:t>
            </a:r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5B120D14-B218-34EF-2D04-244C5DB0892C}"/>
              </a:ext>
            </a:extLst>
          </p:cNvPr>
          <p:cNvSpPr/>
          <p:nvPr userDrawn="1"/>
        </p:nvSpPr>
        <p:spPr>
          <a:xfrm>
            <a:off x="609597" y="3350452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Заголовок слайда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A33FA-CA1F-EE56-C753-2E5C3D0ABEEE}"/>
              </a:ext>
            </a:extLst>
          </p:cNvPr>
          <p:cNvSpPr txBox="1"/>
          <p:nvPr userDrawn="1"/>
        </p:nvSpPr>
        <p:spPr>
          <a:xfrm>
            <a:off x="609597" y="4398890"/>
            <a:ext cx="283800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Подзаголовок слайда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04A699-B41E-DEE5-C7EF-43202474E6FD}"/>
              </a:ext>
            </a:extLst>
          </p:cNvPr>
          <p:cNvSpPr txBox="1"/>
          <p:nvPr userDrawn="1"/>
        </p:nvSpPr>
        <p:spPr>
          <a:xfrm>
            <a:off x="609597" y="5141860"/>
            <a:ext cx="2838004" cy="2564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Наборный текст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66A172-C440-E589-3884-502E2CA10E77}"/>
              </a:ext>
            </a:extLst>
          </p:cNvPr>
          <p:cNvSpPr txBox="1"/>
          <p:nvPr userDrawn="1"/>
        </p:nvSpPr>
        <p:spPr>
          <a:xfrm>
            <a:off x="609597" y="5847576"/>
            <a:ext cx="2838004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Ссылка/сноска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55D9CEA-6740-D572-73D1-1B8BAA1E862F}"/>
              </a:ext>
            </a:extLst>
          </p:cNvPr>
          <p:cNvGrpSpPr/>
          <p:nvPr userDrawn="1"/>
        </p:nvGrpSpPr>
        <p:grpSpPr>
          <a:xfrm>
            <a:off x="6356733" y="5724171"/>
            <a:ext cx="1431209" cy="419100"/>
            <a:chOff x="1430871" y="9337422"/>
            <a:chExt cx="2862791" cy="838200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62A72DCC-D3A0-2F22-1BCF-E3A61F33D7EC}"/>
                </a:ext>
              </a:extLst>
            </p:cNvPr>
            <p:cNvSpPr/>
            <p:nvPr/>
          </p:nvSpPr>
          <p:spPr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4">
              <a:extLst>
                <a:ext uri="{FF2B5EF4-FFF2-40B4-BE49-F238E27FC236}">
                  <a16:creationId xmlns:a16="http://schemas.microsoft.com/office/drawing/2014/main" id="{2385BFD8-92C0-3F87-6138-85BC3D118CA1}"/>
                </a:ext>
              </a:extLst>
            </p:cNvPr>
            <p:cNvSpPr/>
            <p:nvPr/>
          </p:nvSpPr>
          <p:spPr>
            <a:xfrm>
              <a:off x="1723925" y="9481126"/>
              <a:ext cx="2276681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1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ТЕГ</a:t>
              </a:r>
              <a:endParaRPr kumimoji="0" lang="en-US" sz="1500" b="1" i="0" u="none" strike="noStrike" kern="1200" cap="none" spc="1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14F8D1F-9593-AF9A-919A-50E394842BB4}"/>
              </a:ext>
            </a:extLst>
          </p:cNvPr>
          <p:cNvSpPr txBox="1"/>
          <p:nvPr userDrawn="1"/>
        </p:nvSpPr>
        <p:spPr>
          <a:xfrm>
            <a:off x="9869156" y="148759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100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B6DD334-9A5E-DA68-695E-BDE2F9E266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227148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BB21095D-9D09-839D-A804-3157A425E205}"/>
              </a:ext>
            </a:extLst>
          </p:cNvPr>
          <p:cNvCxnSpPr>
            <a:cxnSpLocks/>
          </p:cNvCxnSpPr>
          <p:nvPr userDrawn="1"/>
        </p:nvCxnSpPr>
        <p:spPr>
          <a:xfrm>
            <a:off x="609597" y="3114773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C0EE945-0E34-8E9A-192B-B8A78F2709DA}"/>
              </a:ext>
            </a:extLst>
          </p:cNvPr>
          <p:cNvCxnSpPr>
            <a:cxnSpLocks/>
          </p:cNvCxnSpPr>
          <p:nvPr userDrawn="1"/>
        </p:nvCxnSpPr>
        <p:spPr>
          <a:xfrm>
            <a:off x="609597" y="41632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2697103D-07C3-893D-56F9-BCEB72B868C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90618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4A6FA98-2B47-F8FF-5E10-A1781B98A571}"/>
              </a:ext>
            </a:extLst>
          </p:cNvPr>
          <p:cNvCxnSpPr>
            <a:cxnSpLocks/>
          </p:cNvCxnSpPr>
          <p:nvPr userDrawn="1"/>
        </p:nvCxnSpPr>
        <p:spPr>
          <a:xfrm>
            <a:off x="609597" y="561189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FB7AD427-5F1F-DD23-10EC-DE8915E8970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6C1B66-9A15-7E3D-6243-54E012B4FBE6}"/>
              </a:ext>
            </a:extLst>
          </p:cNvPr>
          <p:cNvSpPr txBox="1"/>
          <p:nvPr userDrawn="1"/>
        </p:nvSpPr>
        <p:spPr>
          <a:xfrm>
            <a:off x="9869156" y="246229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946E8B-5EB0-71CB-E1B6-24FB680C8D97}"/>
              </a:ext>
            </a:extLst>
          </p:cNvPr>
          <p:cNvSpPr txBox="1"/>
          <p:nvPr userDrawn="1"/>
        </p:nvSpPr>
        <p:spPr>
          <a:xfrm>
            <a:off x="9869156" y="340816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75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B50956-0878-94B9-2904-9D5BF3981655}"/>
              </a:ext>
            </a:extLst>
          </p:cNvPr>
          <p:cNvSpPr txBox="1"/>
          <p:nvPr userDrawn="1"/>
        </p:nvSpPr>
        <p:spPr>
          <a:xfrm>
            <a:off x="4177757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36-30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C4F8CD-EC80-1458-1F89-9FF1BB540050}"/>
              </a:ext>
            </a:extLst>
          </p:cNvPr>
          <p:cNvSpPr txBox="1"/>
          <p:nvPr userDrawn="1"/>
        </p:nvSpPr>
        <p:spPr>
          <a:xfrm>
            <a:off x="4177757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30-24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6DA2FF-66AF-4774-CB13-FC7C34E19853}"/>
              </a:ext>
            </a:extLst>
          </p:cNvPr>
          <p:cNvSpPr txBox="1"/>
          <p:nvPr userDrawn="1"/>
        </p:nvSpPr>
        <p:spPr>
          <a:xfrm>
            <a:off x="4177757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20-18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8FD85E-A9BF-8AE6-4B2B-4264F50084A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59154"/>
            <a:ext cx="0" cy="2096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DA110BA-185B-6B4E-9E16-A45E943EB815}"/>
              </a:ext>
            </a:extLst>
          </p:cNvPr>
          <p:cNvSpPr txBox="1"/>
          <p:nvPr userDrawn="1"/>
        </p:nvSpPr>
        <p:spPr>
          <a:xfrm>
            <a:off x="6356733" y="5166706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ea typeface="STIX Two Math Regular" pitchFamily="34" charset="-122"/>
              </a:rPr>
              <a:t>Математический шрифт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640786-FF0F-1EB1-6B38-4B3178A63A99}"/>
              </a:ext>
            </a:extLst>
          </p:cNvPr>
          <p:cNvSpPr txBox="1"/>
          <p:nvPr userDrawn="1"/>
        </p:nvSpPr>
        <p:spPr>
          <a:xfrm>
            <a:off x="9869156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STIX Two Math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747AB4-38E5-B3C1-86FE-7B1BF8373B61}"/>
              </a:ext>
            </a:extLst>
          </p:cNvPr>
          <p:cNvSpPr txBox="1"/>
          <p:nvPr userDrawn="1"/>
        </p:nvSpPr>
        <p:spPr>
          <a:xfrm>
            <a:off x="6356733" y="4466158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1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STIX Two Math Regular" pitchFamily="34" charset="-122"/>
                <a:cs typeface="Courier New" panose="02070309020205020404" pitchFamily="49" charset="0"/>
              </a:rPr>
              <a:t>Код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4B0432-54DE-3BC6-E6CA-237C2FFEAFD3}"/>
              </a:ext>
            </a:extLst>
          </p:cNvPr>
          <p:cNvSpPr txBox="1"/>
          <p:nvPr userDrawn="1"/>
        </p:nvSpPr>
        <p:spPr>
          <a:xfrm>
            <a:off x="9869156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Courier New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26-20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DC0883-12A2-0D8A-3860-FCE0E4E715F9}"/>
              </a:ext>
            </a:extLst>
          </p:cNvPr>
          <p:cNvSpPr txBox="1"/>
          <p:nvPr userDrawn="1"/>
        </p:nvSpPr>
        <p:spPr>
          <a:xfrm>
            <a:off x="9869156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30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95FBDEE5-31DE-4077-73E6-437CB8C87B66}"/>
              </a:ext>
            </a:extLst>
          </p:cNvPr>
          <p:cNvCxnSpPr>
            <a:cxnSpLocks/>
          </p:cNvCxnSpPr>
          <p:nvPr userDrawn="1"/>
        </p:nvCxnSpPr>
        <p:spPr>
          <a:xfrm>
            <a:off x="609597" y="116535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94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506302E-5C4F-6D4B-C9C8-3C16B1ACF741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Вёрстка с плашками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C8EBFD-73FC-B726-66FC-AF8B3C7430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52390" y="3051675"/>
            <a:ext cx="4857042" cy="272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F6626-57EA-A7B1-4B3B-9554ED36334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596" y="3051675"/>
            <a:ext cx="4857042" cy="2723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9D514-CF87-94C0-B569-244958D7E4F6}"/>
              </a:ext>
            </a:extLst>
          </p:cNvPr>
          <p:cNvSpPr txBox="1"/>
          <p:nvPr userDrawn="1"/>
        </p:nvSpPr>
        <p:spPr>
          <a:xfrm>
            <a:off x="609596" y="1166304"/>
            <a:ext cx="4857042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Боковая плашка может быть в форме прямоугольника или полукруга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Ширина боковой плашки, когда она расположена слева, фиксирована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равняется 29,46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слева, обычно добавляем заголовок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подзаголовок, его можно расположить по верхней границе сетки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по центру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к заголовку можно добавить подходящую по смыслу иллюстрацию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547E6-A198-068B-ABD7-3E854B2DEE22}"/>
              </a:ext>
            </a:extLst>
          </p:cNvPr>
          <p:cNvSpPr txBox="1"/>
          <p:nvPr userDrawn="1"/>
        </p:nvSpPr>
        <p:spPr>
          <a:xfrm>
            <a:off x="6252390" y="1166304"/>
            <a:ext cx="5333264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плашка расположена справа, размер может меняться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справа, можем поместить любой контент: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фотографию, текстовые блоки, иллюстрацию, схему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тд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слайд можно разделить поровну двумя плашками одинакового размера</a:t>
            </a:r>
          </a:p>
        </p:txBody>
      </p:sp>
    </p:spTree>
    <p:extLst>
      <p:ext uri="{BB962C8B-B14F-4D97-AF65-F5344CB8AC3E}">
        <p14:creationId xmlns:p14="http://schemas.microsoft.com/office/powerpoint/2010/main" val="4267848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9D3BEA8-1F51-6C33-29FC-6E330F657BB8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Тёмная/светлая версия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8857E-B1A3-759A-D3E6-9C94F166E992}"/>
              </a:ext>
            </a:extLst>
          </p:cNvPr>
          <p:cNvSpPr txBox="1"/>
          <p:nvPr userDrawn="1"/>
        </p:nvSpPr>
        <p:spPr>
          <a:xfrm>
            <a:off x="609597" y="1166304"/>
            <a:ext cx="6095206" cy="12695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Темные и светлые слайды существуют в презентациях вместе, нет отдельных версий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Открывающий и закрывающий слайды – всегда темные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Перебивочные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слайды могут быть темными, светлыми или акцентными. </a:t>
            </a:r>
          </a:p>
        </p:txBody>
      </p:sp>
    </p:spTree>
    <p:extLst>
      <p:ext uri="{BB962C8B-B14F-4D97-AF65-F5344CB8AC3E}">
        <p14:creationId xmlns:p14="http://schemas.microsoft.com/office/powerpoint/2010/main" val="2642288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F002695-519C-BE04-AC56-05D3A265059A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Иконки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01652-26DA-4925-E071-45E0C3212B34}"/>
              </a:ext>
            </a:extLst>
          </p:cNvPr>
          <p:cNvSpPr txBox="1"/>
          <p:nvPr userDrawn="1"/>
        </p:nvSpPr>
        <p:spPr>
          <a:xfrm>
            <a:off x="609597" y="1166304"/>
            <a:ext cx="4036694" cy="6540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круге – размер 2,5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больших карточек может использоваться размер 3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Толщина линии – 2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55D36F4-5D73-FED8-0586-0EC36D169E9A}"/>
              </a:ext>
            </a:extLst>
          </p:cNvPr>
          <p:cNvGrpSpPr/>
          <p:nvPr userDrawn="1"/>
        </p:nvGrpSpPr>
        <p:grpSpPr>
          <a:xfrm>
            <a:off x="3226460" y="2278971"/>
            <a:ext cx="449941" cy="450000"/>
            <a:chOff x="7810351" y="6891770"/>
            <a:chExt cx="1440000" cy="144000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3C2D7C7A-9E23-23BC-0B7D-A18FF441A9A8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067DAD8-673F-F4C9-2623-FEB2E585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3BDF7CA-F427-342B-DA08-919F418F2F0A}"/>
              </a:ext>
            </a:extLst>
          </p:cNvPr>
          <p:cNvGrpSpPr/>
          <p:nvPr userDrawn="1"/>
        </p:nvGrpSpPr>
        <p:grpSpPr>
          <a:xfrm>
            <a:off x="3226460" y="2981979"/>
            <a:ext cx="449941" cy="450000"/>
            <a:chOff x="7828984" y="8625567"/>
            <a:chExt cx="1440000" cy="1440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F0BDA52-DEFF-DF9B-02AA-E3241F77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BE84C1E-94B6-A980-AE3C-23DE6CC7B517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1AEC9E1-EC42-5B76-E991-EAFD53C527BD}"/>
              </a:ext>
            </a:extLst>
          </p:cNvPr>
          <p:cNvGrpSpPr/>
          <p:nvPr userDrawn="1"/>
        </p:nvGrpSpPr>
        <p:grpSpPr>
          <a:xfrm>
            <a:off x="3226460" y="3684988"/>
            <a:ext cx="449941" cy="450000"/>
            <a:chOff x="10133872" y="6891770"/>
            <a:chExt cx="1440000" cy="14400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B406D54-03D8-E14E-F43E-DDED7BA37C52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BE9C81A-5C28-5583-6796-6F81E5AF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07152AB-281F-B7BD-023D-A1ACA972AD57}"/>
              </a:ext>
            </a:extLst>
          </p:cNvPr>
          <p:cNvGrpSpPr/>
          <p:nvPr userDrawn="1"/>
        </p:nvGrpSpPr>
        <p:grpSpPr>
          <a:xfrm>
            <a:off x="3226460" y="4387996"/>
            <a:ext cx="449941" cy="450000"/>
            <a:chOff x="9729345" y="8625567"/>
            <a:chExt cx="1440000" cy="1440000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39FCC4A-E597-CBE6-4FD5-E954FAF4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6D9FB81-84B0-7E30-5F16-D2A1AAA8B50F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745768D-7F79-4907-909F-13DDAA460A03}"/>
              </a:ext>
            </a:extLst>
          </p:cNvPr>
          <p:cNvGrpSpPr/>
          <p:nvPr userDrawn="1"/>
        </p:nvGrpSpPr>
        <p:grpSpPr>
          <a:xfrm>
            <a:off x="3226460" y="5091005"/>
            <a:ext cx="449941" cy="450000"/>
            <a:chOff x="9527999" y="5789636"/>
            <a:chExt cx="818181" cy="818181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BD00B63-93FB-6AE1-FD63-EA7127F3D28E}"/>
                </a:ext>
              </a:extLst>
            </p:cNvPr>
            <p:cNvSpPr/>
            <p:nvPr/>
          </p:nvSpPr>
          <p:spPr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D03127D5-D6F1-18D7-C351-879587734646}"/>
                </a:ext>
              </a:extLst>
            </p:cNvPr>
            <p:cNvSpPr/>
            <p:nvPr/>
          </p:nvSpPr>
          <p:spPr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C55E8D5-FE19-7544-E088-F8798D916666}"/>
              </a:ext>
            </a:extLst>
          </p:cNvPr>
          <p:cNvGrpSpPr/>
          <p:nvPr userDrawn="1"/>
        </p:nvGrpSpPr>
        <p:grpSpPr>
          <a:xfrm>
            <a:off x="3226460" y="5794012"/>
            <a:ext cx="449941" cy="450000"/>
            <a:chOff x="12138591" y="8625567"/>
            <a:chExt cx="1440000" cy="1440000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BDA33EDF-0931-B895-3D8D-F76CE836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98D11E4-FECE-00A8-3042-C6647B013231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0023FFB-5686-4C47-6860-51CC1B69A93A}"/>
              </a:ext>
            </a:extLst>
          </p:cNvPr>
          <p:cNvGrpSpPr/>
          <p:nvPr userDrawn="1"/>
        </p:nvGrpSpPr>
        <p:grpSpPr>
          <a:xfrm>
            <a:off x="2527785" y="5091005"/>
            <a:ext cx="449941" cy="450000"/>
            <a:chOff x="13050442" y="8871148"/>
            <a:chExt cx="946509" cy="946509"/>
          </a:xfrm>
        </p:grpSpPr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129FB5BB-BE04-C7ED-395D-65A31785D2E9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4530348-94AC-A032-D2DB-DA749BC0E987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77DDBCEF-016D-02BC-8B40-9C846596B582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4D57880-DE84-3242-8E72-96E7A33F9B2B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2171310-189D-2DEB-3BCA-DB8D4658DFD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606204" y="2408211"/>
            <a:ext cx="293103" cy="19151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2A22392-EFD1-C643-0483-B53318456C1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617263" y="3042432"/>
            <a:ext cx="270984" cy="3290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EF76FC7-D30E-11E3-4A44-7FA0FED350E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2617293" y="3782478"/>
            <a:ext cx="270924" cy="25502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B0FC3DF-BE47-4509-4691-7932FD1C526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588002" y="4496685"/>
            <a:ext cx="329506" cy="232623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DB46B84-01B2-505B-3A01-ADE96E10DC2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636134" y="5873216"/>
            <a:ext cx="233243" cy="291592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1EB28B2-E0D5-231C-0F8A-11B70A374C5F}"/>
              </a:ext>
            </a:extLst>
          </p:cNvPr>
          <p:cNvGrpSpPr/>
          <p:nvPr userDrawn="1"/>
        </p:nvGrpSpPr>
        <p:grpSpPr>
          <a:xfrm>
            <a:off x="5207484" y="3684988"/>
            <a:ext cx="449941" cy="450000"/>
            <a:chOff x="17104435" y="6891770"/>
            <a:chExt cx="1440000" cy="144000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9E09CD15-51ED-CD4B-DA05-D8D6A55F926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D4D69014-63C0-94D7-8973-4E0795B2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C0DAC81-26F9-A072-7F7C-E69EB4C5B89A}"/>
              </a:ext>
            </a:extLst>
          </p:cNvPr>
          <p:cNvGrpSpPr/>
          <p:nvPr userDrawn="1"/>
        </p:nvGrpSpPr>
        <p:grpSpPr>
          <a:xfrm>
            <a:off x="5207484" y="2278971"/>
            <a:ext cx="449941" cy="450000"/>
            <a:chOff x="14780914" y="6891770"/>
            <a:chExt cx="1440000" cy="1440000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7986999-9631-C0AF-0245-C079729EBB76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E24924C-C345-C5A9-3261-D4C54F8B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0850F3D-6CC7-E91F-1280-9D4F1B052885}"/>
              </a:ext>
            </a:extLst>
          </p:cNvPr>
          <p:cNvGrpSpPr/>
          <p:nvPr userDrawn="1"/>
        </p:nvGrpSpPr>
        <p:grpSpPr>
          <a:xfrm>
            <a:off x="5207484" y="2981979"/>
            <a:ext cx="449941" cy="450000"/>
            <a:chOff x="14030453" y="8625567"/>
            <a:chExt cx="1440000" cy="1440000"/>
          </a:xfrm>
        </p:grpSpPr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8161C68F-0BF6-E1B1-68A5-ED414AC4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DD43FBD6-1BA8-03DB-EC92-250548C93A4E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0A004DB-E862-94FB-3C79-C0CB6CCB3F03}"/>
              </a:ext>
            </a:extLst>
          </p:cNvPr>
          <p:cNvGrpSpPr/>
          <p:nvPr userDrawn="1"/>
        </p:nvGrpSpPr>
        <p:grpSpPr>
          <a:xfrm>
            <a:off x="5207484" y="4387996"/>
            <a:ext cx="449941" cy="450000"/>
            <a:chOff x="16032673" y="8625567"/>
            <a:chExt cx="1440000" cy="1440000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3995CFC8-C4D8-D4AD-BB0D-76F1F783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9E3119A-6B85-5B18-B9BD-6FF073A94255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D35F5C5-450F-FCD7-3B86-E9622D105CEE}"/>
              </a:ext>
            </a:extLst>
          </p:cNvPr>
          <p:cNvGrpSpPr/>
          <p:nvPr userDrawn="1"/>
        </p:nvGrpSpPr>
        <p:grpSpPr>
          <a:xfrm>
            <a:off x="5207484" y="5794012"/>
            <a:ext cx="449941" cy="450000"/>
            <a:chOff x="14720471" y="7311893"/>
            <a:chExt cx="810000" cy="810000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2D01C435-01CA-F694-C936-601902B837E2}"/>
                </a:ext>
              </a:extLst>
            </p:cNvPr>
            <p:cNvSpPr/>
            <p:nvPr/>
          </p:nvSpPr>
          <p:spPr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1A6DCC47-1229-B5DD-3CEB-915CFD8DB4D8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8A5857EA-54F4-8C92-77A2-656DE6799E53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9EE60BB4-AC68-7E92-469C-01B90FFB5DE4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3CE2A4DE-C464-9CC2-4C5A-81D2FD3677CA}"/>
              </a:ext>
            </a:extLst>
          </p:cNvPr>
          <p:cNvGrpSpPr/>
          <p:nvPr userDrawn="1"/>
        </p:nvGrpSpPr>
        <p:grpSpPr>
          <a:xfrm>
            <a:off x="5207484" y="5091005"/>
            <a:ext cx="449941" cy="450000"/>
            <a:chOff x="14693106" y="6504339"/>
            <a:chExt cx="900000" cy="900000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666E4EFF-7355-C79C-ADA5-79BC1C5F22BB}"/>
                </a:ext>
              </a:extLst>
            </p:cNvPr>
            <p:cNvSpPr/>
            <p:nvPr userDrawn="1"/>
          </p:nvSpPr>
          <p:spPr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EA9C1C72-2BC9-7108-E514-2598647EBA94}"/>
                </a:ext>
              </a:extLst>
            </p:cNvPr>
            <p:cNvGrpSpPr/>
            <p:nvPr userDrawn="1"/>
          </p:nvGrpSpPr>
          <p:grpSpPr>
            <a:xfrm>
              <a:off x="14870687" y="6646481"/>
              <a:ext cx="544839" cy="615717"/>
              <a:chOff x="14857167" y="2618468"/>
              <a:chExt cx="859616" cy="971444"/>
            </a:xfrm>
          </p:grpSpPr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id="{854B9382-CE17-FF97-E4E1-35644B019B56}"/>
                  </a:ext>
                </a:extLst>
              </p:cNvPr>
              <p:cNvSpPr/>
              <p:nvPr/>
            </p:nvSpPr>
            <p:spPr>
              <a:xfrm>
                <a:off x="14857167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id="{13A99980-9A36-94C8-D54E-57797087E6EC}"/>
                  </a:ext>
                </a:extLst>
              </p:cNvPr>
              <p:cNvSpPr/>
              <p:nvPr/>
            </p:nvSpPr>
            <p:spPr>
              <a:xfrm>
                <a:off x="15135279" y="3432381"/>
                <a:ext cx="303394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08EB5CD-1836-872D-19FE-4B7F19B8D15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4628322" y="3766608"/>
            <a:ext cx="261316" cy="28675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AC63840-18CC-4374-E491-0437AE2B2EF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4594849" y="2356059"/>
            <a:ext cx="277860" cy="295825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3364463-A41B-3969-7BB4-303D85AEE5C5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4601171" y="3081722"/>
            <a:ext cx="265216" cy="25051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84D811C-444F-7ED0-395F-4DB3E700E6D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4586947" y="4507040"/>
            <a:ext cx="293664" cy="211912"/>
          </a:xfrm>
          <a:prstGeom prst="rect">
            <a:avLst/>
          </a:prstGeom>
        </p:spPr>
      </p:pic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E839849A-01C6-A5EE-9604-47FE4C157B5C}"/>
              </a:ext>
            </a:extLst>
          </p:cNvPr>
          <p:cNvGrpSpPr/>
          <p:nvPr userDrawn="1"/>
        </p:nvGrpSpPr>
        <p:grpSpPr>
          <a:xfrm>
            <a:off x="4621294" y="6006512"/>
            <a:ext cx="224971" cy="25000"/>
            <a:chOff x="14922971" y="7694393"/>
            <a:chExt cx="405000" cy="45000"/>
          </a:xfrm>
        </p:grpSpPr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4E91702F-C56F-68DF-724F-985985A31882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309DA54-13DE-D4F0-2964-3705BE7E5EC6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D12CFF6C-3CBF-8420-A36F-B40D140A6619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1460BF33-0AF6-AE38-9495-625BFB7654D0}"/>
              </a:ext>
            </a:extLst>
          </p:cNvPr>
          <p:cNvGrpSpPr/>
          <p:nvPr userDrawn="1"/>
        </p:nvGrpSpPr>
        <p:grpSpPr>
          <a:xfrm>
            <a:off x="4597588" y="5162076"/>
            <a:ext cx="272384" cy="307859"/>
            <a:chOff x="14857167" y="2618468"/>
            <a:chExt cx="859616" cy="971444"/>
          </a:xfrm>
        </p:grpSpPr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3B3D3380-0042-75B2-EABC-A177A48A40B9}"/>
                </a:ext>
              </a:extLst>
            </p:cNvPr>
            <p:cNvSpPr/>
            <p:nvPr/>
          </p:nvSpPr>
          <p:spPr>
            <a:xfrm>
              <a:off x="14857167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DBE9EE9-427F-64EB-A0B9-EDC0443642C5}"/>
                </a:ext>
              </a:extLst>
            </p:cNvPr>
            <p:cNvSpPr/>
            <p:nvPr/>
          </p:nvSpPr>
          <p:spPr>
            <a:xfrm>
              <a:off x="15135279" y="3432381"/>
              <a:ext cx="303394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51B223E-059C-5505-334D-8038E0BC6F0B}"/>
              </a:ext>
            </a:extLst>
          </p:cNvPr>
          <p:cNvGrpSpPr/>
          <p:nvPr userDrawn="1"/>
        </p:nvGrpSpPr>
        <p:grpSpPr>
          <a:xfrm>
            <a:off x="1245436" y="2278971"/>
            <a:ext cx="449941" cy="450000"/>
            <a:chOff x="2237196" y="2392685"/>
            <a:chExt cx="900000" cy="900000"/>
          </a:xfrm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D87364F5-66D8-06F7-8A9E-AB14F9A971F5}"/>
                </a:ext>
              </a:extLst>
            </p:cNvPr>
            <p:cNvSpPr/>
            <p:nvPr/>
          </p:nvSpPr>
          <p:spPr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3433F252-689F-7CF4-6EA0-AB4375F9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p:blipFill>
          <p:spPr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54BE74A7-771A-51A6-44D1-93780F4B82C8}"/>
              </a:ext>
            </a:extLst>
          </p:cNvPr>
          <p:cNvGrpSpPr/>
          <p:nvPr userDrawn="1"/>
        </p:nvGrpSpPr>
        <p:grpSpPr>
          <a:xfrm>
            <a:off x="1245436" y="2981979"/>
            <a:ext cx="449941" cy="450000"/>
            <a:chOff x="2771013" y="3798702"/>
            <a:chExt cx="900000" cy="900000"/>
          </a:xfrm>
        </p:grpSpPr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9DE5B3B2-ED89-2A05-27E5-D475A94F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3020556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CA155377-A145-EC1A-CD93-6FEF596FAD22}"/>
                </a:ext>
              </a:extLst>
            </p:cNvPr>
            <p:cNvSpPr/>
            <p:nvPr/>
          </p:nvSpPr>
          <p:spPr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B064824-4822-6ADC-B2E1-39D1453AF214}"/>
              </a:ext>
            </a:extLst>
          </p:cNvPr>
          <p:cNvGrpSpPr/>
          <p:nvPr userDrawn="1"/>
        </p:nvGrpSpPr>
        <p:grpSpPr>
          <a:xfrm>
            <a:off x="1245436" y="3684988"/>
            <a:ext cx="449941" cy="450000"/>
            <a:chOff x="2771013" y="5204719"/>
            <a:chExt cx="900000" cy="900000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619F729E-1BF5-1F56-E6A7-870A1F25195A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CBAEBE0C-0FEA-46C8-99CA-A58DB4DC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3EE0EBE0-2EAD-04F9-A30F-603E074E7FBE}"/>
              </a:ext>
            </a:extLst>
          </p:cNvPr>
          <p:cNvGrpSpPr/>
          <p:nvPr userDrawn="1"/>
        </p:nvGrpSpPr>
        <p:grpSpPr>
          <a:xfrm>
            <a:off x="1245436" y="4387996"/>
            <a:ext cx="449941" cy="450000"/>
            <a:chOff x="2771013" y="6610736"/>
            <a:chExt cx="900000" cy="900000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8DFC8FC5-6DA8-F1C1-2CB8-A59D9B8BA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xmlns="" r:embed="rId39"/>
                </a:ext>
              </a:extLst>
            </a:blip>
            <a:stretch>
              <a:fillRect/>
            </a:stretch>
          </p:blipFill>
          <p:spPr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9A84E803-F86A-E035-2E85-EB8150B03DD3}"/>
                </a:ext>
              </a:extLst>
            </p:cNvPr>
            <p:cNvSpPr/>
            <p:nvPr/>
          </p:nvSpPr>
          <p:spPr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E8D4BA3C-E03B-E316-7319-80457905B289}"/>
              </a:ext>
            </a:extLst>
          </p:cNvPr>
          <p:cNvGrpSpPr/>
          <p:nvPr userDrawn="1"/>
        </p:nvGrpSpPr>
        <p:grpSpPr>
          <a:xfrm>
            <a:off x="1245436" y="5091005"/>
            <a:ext cx="449941" cy="450000"/>
            <a:chOff x="2771013" y="8016753"/>
            <a:chExt cx="900000" cy="900000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3FD85FEF-7F9A-4C56-5A82-1ACF3983F9FD}"/>
                </a:ext>
              </a:extLst>
            </p:cNvPr>
            <p:cNvSpPr/>
            <p:nvPr/>
          </p:nvSpPr>
          <p:spPr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7B99F8E5-C1D7-23D9-7A18-D8F38A34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p:blipFill>
          <p:spPr>
            <a:xfrm>
              <a:off x="2953795" y="8241992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FA6E9B9-37D4-305F-2C98-6B27C7EBDC54}"/>
              </a:ext>
            </a:extLst>
          </p:cNvPr>
          <p:cNvGrpSpPr/>
          <p:nvPr userDrawn="1"/>
        </p:nvGrpSpPr>
        <p:grpSpPr>
          <a:xfrm>
            <a:off x="1245436" y="5794012"/>
            <a:ext cx="449941" cy="450000"/>
            <a:chOff x="2771013" y="9422768"/>
            <a:chExt cx="900000" cy="900000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4A78CEE5-2A0A-8E7B-7C93-D75E90B6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p:blipFill>
          <p:spPr>
            <a:xfrm>
              <a:off x="2888212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1A896CB-6841-5F9C-90DE-BFAF9353AF6F}"/>
                </a:ext>
              </a:extLst>
            </p:cNvPr>
            <p:cNvSpPr/>
            <p:nvPr/>
          </p:nvSpPr>
          <p:spPr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3B5F45E2-C556-56B8-FE60-73BBEFD9036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608437" y="2382527"/>
            <a:ext cx="331166" cy="242887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DF1F8C6D-BE69-E293-8A8F-485353A8AA5D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673804" y="3058862"/>
            <a:ext cx="200431" cy="311822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3F0B2B08-C298-7B68-F0CB-035C5524054F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704412" y="3752261"/>
            <a:ext cx="218324" cy="320845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AF979723-BEF2-C42B-74A1-8C627F961AC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609975" y="4451391"/>
            <a:ext cx="328090" cy="307625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D97F8F4C-8F7E-F74C-1B72-C328A9E350EB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640428" y="5203624"/>
            <a:ext cx="267184" cy="235153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F861207E-8DEB-D113-447C-1592DBDFA47D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07641" y="5895655"/>
            <a:ext cx="332758" cy="288428"/>
          </a:xfrm>
          <a:prstGeom prst="rect">
            <a:avLst/>
          </a:prstGeom>
        </p:spPr>
      </p:pic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61E595BD-D55A-990F-9297-ED266ABE4685}"/>
              </a:ext>
            </a:extLst>
          </p:cNvPr>
          <p:cNvGrpSpPr/>
          <p:nvPr userDrawn="1"/>
        </p:nvGrpSpPr>
        <p:grpSpPr>
          <a:xfrm>
            <a:off x="6489833" y="2278971"/>
            <a:ext cx="449941" cy="450000"/>
            <a:chOff x="12727355" y="2392685"/>
            <a:chExt cx="900000" cy="900000"/>
          </a:xfrm>
        </p:grpSpPr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E851EF0A-9E9E-F031-177B-05BC04035466}"/>
                </a:ext>
              </a:extLst>
            </p:cNvPr>
            <p:cNvSpPr/>
            <p:nvPr/>
          </p:nvSpPr>
          <p:spPr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3F4EE721-5EBD-26BA-3936-2EF0CD709D20}"/>
                </a:ext>
              </a:extLst>
            </p:cNvPr>
            <p:cNvSpPr/>
            <p:nvPr/>
          </p:nvSpPr>
          <p:spPr>
            <a:xfrm>
              <a:off x="13296327" y="2408597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9B40FCA0-86E5-C2F8-AFB4-80294A393ECF}"/>
              </a:ext>
            </a:extLst>
          </p:cNvPr>
          <p:cNvGrpSpPr/>
          <p:nvPr userDrawn="1"/>
        </p:nvGrpSpPr>
        <p:grpSpPr>
          <a:xfrm>
            <a:off x="7188508" y="2278971"/>
            <a:ext cx="449941" cy="450000"/>
            <a:chOff x="14693106" y="4815321"/>
            <a:chExt cx="900000" cy="900000"/>
          </a:xfrm>
        </p:grpSpPr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506D17B4-3F37-1BF5-D480-A8A55E512EDD}"/>
                </a:ext>
              </a:extLst>
            </p:cNvPr>
            <p:cNvSpPr/>
            <p:nvPr/>
          </p:nvSpPr>
          <p:spPr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2873C4AC-2839-9791-C68A-64F94FC155D3}"/>
                </a:ext>
              </a:extLst>
            </p:cNvPr>
            <p:cNvSpPr/>
            <p:nvPr/>
          </p:nvSpPr>
          <p:spPr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CC8E0D0D-0309-3300-F602-3B7839B736D9}"/>
              </a:ext>
            </a:extLst>
          </p:cNvPr>
          <p:cNvGrpSpPr/>
          <p:nvPr userDrawn="1"/>
        </p:nvGrpSpPr>
        <p:grpSpPr>
          <a:xfrm>
            <a:off x="7188508" y="2981979"/>
            <a:ext cx="449941" cy="450000"/>
            <a:chOff x="14124888" y="3798702"/>
            <a:chExt cx="900000" cy="900000"/>
          </a:xfrm>
        </p:grpSpPr>
        <p:pic>
          <p:nvPicPr>
            <p:cNvPr id="97" name="Рисунок 96">
              <a:extLst>
                <a:ext uri="{FF2B5EF4-FFF2-40B4-BE49-F238E27FC236}">
                  <a16:creationId xmlns:a16="http://schemas.microsoft.com/office/drawing/2014/main" id="{7FEA25F9-7DE7-5458-0B85-7618F129AD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xmlns="" r:embed="rId45"/>
                </a:ext>
              </a:extLst>
            </a:blip>
            <a:stretch>
              <a:fillRect/>
            </a:stretch>
          </p:blipFill>
          <p:spPr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23FA39CE-DA53-B04E-D6C8-57B90D529920}"/>
                </a:ext>
              </a:extLst>
            </p:cNvPr>
            <p:cNvSpPr/>
            <p:nvPr/>
          </p:nvSpPr>
          <p:spPr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F254AE92-7107-AED7-C318-A9DF3EE78B33}"/>
              </a:ext>
            </a:extLst>
          </p:cNvPr>
          <p:cNvGrpSpPr/>
          <p:nvPr userDrawn="1"/>
        </p:nvGrpSpPr>
        <p:grpSpPr>
          <a:xfrm>
            <a:off x="7188508" y="3684988"/>
            <a:ext cx="449941" cy="450000"/>
            <a:chOff x="14124888" y="5204719"/>
            <a:chExt cx="900000" cy="900000"/>
          </a:xfrm>
        </p:grpSpPr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03F5A9DB-4294-3BA5-EC88-2EE485DFD5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xmlns="" r:embed="rId47"/>
                </a:ext>
              </a:extLst>
            </a:blip>
            <a:stretch>
              <a:fillRect/>
            </a:stretch>
          </p:blipFill>
          <p:spPr>
            <a:xfrm>
              <a:off x="14280336" y="5339127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63451C67-1C8E-6CAB-D377-47C3C71BBEF6}"/>
                </a:ext>
              </a:extLst>
            </p:cNvPr>
            <p:cNvSpPr/>
            <p:nvPr/>
          </p:nvSpPr>
          <p:spPr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7E68B9C9-E7E4-2422-95C3-796C26861420}"/>
              </a:ext>
            </a:extLst>
          </p:cNvPr>
          <p:cNvGrpSpPr/>
          <p:nvPr userDrawn="1"/>
        </p:nvGrpSpPr>
        <p:grpSpPr>
          <a:xfrm>
            <a:off x="7188508" y="4387996"/>
            <a:ext cx="449941" cy="450000"/>
            <a:chOff x="14124888" y="6610736"/>
            <a:chExt cx="900000" cy="900000"/>
          </a:xfrm>
        </p:grpSpPr>
        <p:sp>
          <p:nvSpPr>
            <p:cNvPr id="103" name="Рисунок 26">
              <a:extLst>
                <a:ext uri="{FF2B5EF4-FFF2-40B4-BE49-F238E27FC236}">
                  <a16:creationId xmlns:a16="http://schemas.microsoft.com/office/drawing/2014/main" id="{6AA10A03-F0DE-BA56-E035-D5520384F197}"/>
                </a:ext>
              </a:extLst>
            </p:cNvPr>
            <p:cNvSpPr/>
            <p:nvPr/>
          </p:nvSpPr>
          <p:spPr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691EC837-0148-9FD4-DF33-0736C3EE25AE}"/>
                </a:ext>
              </a:extLst>
            </p:cNvPr>
            <p:cNvSpPr/>
            <p:nvPr/>
          </p:nvSpPr>
          <p:spPr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0C16016F-BFA5-64DA-442C-D7FE9BB6C102}"/>
              </a:ext>
            </a:extLst>
          </p:cNvPr>
          <p:cNvGrpSpPr/>
          <p:nvPr userDrawn="1"/>
        </p:nvGrpSpPr>
        <p:grpSpPr>
          <a:xfrm>
            <a:off x="7188508" y="5091005"/>
            <a:ext cx="449941" cy="450000"/>
            <a:chOff x="14124888" y="8016753"/>
            <a:chExt cx="900000" cy="900000"/>
          </a:xfrm>
        </p:grpSpPr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65B2D7D7-6EA4-1876-F8A9-65ED45F96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xmlns="" r:embed="rId49"/>
                </a:ext>
              </a:extLst>
            </a:blip>
            <a:stretch>
              <a:fillRect/>
            </a:stretch>
          </p:blipFill>
          <p:spPr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513A064-37CC-3A0B-04AE-1397754AA737}"/>
                </a:ext>
              </a:extLst>
            </p:cNvPr>
            <p:cNvSpPr/>
            <p:nvPr/>
          </p:nvSpPr>
          <p:spPr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4AB455F5-A4C1-687D-3BE0-7A9C3978AA6D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6559786" y="3082950"/>
            <a:ext cx="310034" cy="24806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55AE8F44-ECCD-90AB-9D60-F5F32E7052C1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6567547" y="3752192"/>
            <a:ext cx="294514" cy="315592"/>
          </a:xfrm>
          <a:prstGeom prst="rect">
            <a:avLst/>
          </a:prstGeom>
        </p:spPr>
      </p:pic>
      <p:sp>
        <p:nvSpPr>
          <p:cNvPr id="110" name="Рисунок 26">
            <a:extLst>
              <a:ext uri="{FF2B5EF4-FFF2-40B4-BE49-F238E27FC236}">
                <a16:creationId xmlns:a16="http://schemas.microsoft.com/office/drawing/2014/main" id="{83F7699B-D82E-0ECE-9314-7A5DF3783437}"/>
              </a:ext>
            </a:extLst>
          </p:cNvPr>
          <p:cNvSpPr/>
          <p:nvPr userDrawn="1"/>
        </p:nvSpPr>
        <p:spPr>
          <a:xfrm>
            <a:off x="6617527" y="4485503"/>
            <a:ext cx="194553" cy="262330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AC362EA2-8912-EB0A-8EE4-E576D7E07D35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6592052" y="5152316"/>
            <a:ext cx="245502" cy="327379"/>
          </a:xfrm>
          <a:prstGeom prst="rect">
            <a:avLst/>
          </a:prstGeom>
        </p:spPr>
      </p:pic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7D5BE434-E2F9-D5D0-A4B7-D49016638103}"/>
              </a:ext>
            </a:extLst>
          </p:cNvPr>
          <p:cNvGrpSpPr/>
          <p:nvPr userDrawn="1"/>
        </p:nvGrpSpPr>
        <p:grpSpPr>
          <a:xfrm>
            <a:off x="7188508" y="5794012"/>
            <a:ext cx="449941" cy="450000"/>
            <a:chOff x="839608" y="7340770"/>
            <a:chExt cx="918854" cy="918854"/>
          </a:xfrm>
        </p:grpSpPr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D4FB221E-A806-6A1F-9DA8-2245EEF3811B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00999B21-ADA5-BEE6-A5F3-17E1B0A3E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9C690698-667D-EE2B-4079-E9E39B5858C5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6595209" y="5926951"/>
            <a:ext cx="241372" cy="18412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A577A42-F360-92D3-2175-C0199512768C}"/>
              </a:ext>
            </a:extLst>
          </p:cNvPr>
          <p:cNvSpPr txBox="1"/>
          <p:nvPr userDrawn="1"/>
        </p:nvSpPr>
        <p:spPr>
          <a:xfrm>
            <a:off x="6489833" y="1166304"/>
            <a:ext cx="5489654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иконка используется без окружности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внутренней части не 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темной или светлой заливке</a:t>
            </a:r>
          </a:p>
        </p:txBody>
      </p:sp>
    </p:spTree>
    <p:extLst>
      <p:ext uri="{BB962C8B-B14F-4D97-AF65-F5344CB8AC3E}">
        <p14:creationId xmlns:p14="http://schemas.microsoft.com/office/powerpoint/2010/main" val="17341993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EF690-431A-43D5-4D30-6C214784660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ct val="0"/>
              </a:spcBef>
              <a:defRPr sz="7500" b="1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Линейная графика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FB4B2B1D-0494-F088-5D35-884906CFCE7B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линейных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0F070D9-841E-51C8-D64F-4CB3D730A3DD}"/>
              </a:ext>
            </a:extLst>
          </p:cNvPr>
          <p:cNvGrpSpPr/>
          <p:nvPr userDrawn="1"/>
        </p:nvGrpSpPr>
        <p:grpSpPr>
          <a:xfrm>
            <a:off x="8180647" y="4198045"/>
            <a:ext cx="2992285" cy="1814700"/>
            <a:chOff x="16363423" y="8396089"/>
            <a:chExt cx="5985349" cy="362940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4DCB7E4-0461-1043-1B31-7414BC3A6E45}"/>
                </a:ext>
              </a:extLst>
            </p:cNvPr>
            <p:cNvSpPr/>
            <p:nvPr/>
          </p:nvSpPr>
          <p:spPr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9F1BBD59-C538-F7EA-76F3-592537EB5A31}"/>
                </a:ext>
              </a:extLst>
            </p:cNvPr>
            <p:cNvSpPr/>
            <p:nvPr/>
          </p:nvSpPr>
          <p:spPr>
            <a:xfrm>
              <a:off x="18180412" y="10210790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AED096A4-DD3A-11C7-8AF8-BE690CC36283}"/>
                </a:ext>
              </a:extLst>
            </p:cNvPr>
            <p:cNvSpPr/>
            <p:nvPr/>
          </p:nvSpPr>
          <p:spPr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C2B0069E-8C54-D8D1-2B73-C6B756A6F607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9A0FC80-9F21-9F01-0C68-540669E9C5E1}"/>
                </a:ext>
              </a:extLst>
            </p:cNvPr>
            <p:cNvSpPr/>
            <p:nvPr/>
          </p:nvSpPr>
          <p:spPr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30282F9-6169-B2FD-9E94-8B47707910FD}"/>
                </a:ext>
              </a:extLst>
            </p:cNvPr>
            <p:cNvSpPr/>
            <p:nvPr/>
          </p:nvSpPr>
          <p:spPr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FEEC063-F114-F51D-5754-FC71B751324F}"/>
                </a:ext>
              </a:extLst>
            </p:cNvPr>
            <p:cNvSpPr/>
            <p:nvPr/>
          </p:nvSpPr>
          <p:spPr>
            <a:xfrm>
              <a:off x="20745637" y="9143257"/>
              <a:ext cx="1175665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F2853D6-9745-644D-C0ED-31CF7354254D}"/>
                </a:ext>
              </a:extLst>
            </p:cNvPr>
            <p:cNvSpPr/>
            <p:nvPr/>
          </p:nvSpPr>
          <p:spPr>
            <a:xfrm>
              <a:off x="17325414" y="10210790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30605D0-90E5-E7FF-4374-D720E7EC8DC1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B615708-3482-F037-5F26-3C3AE72689EF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C2EF2C00-EA38-CF33-A567-3F409780DA6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A3194FA-3554-8DFB-3DC7-388E623E291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32F8614-1E0E-E35C-06B9-F6DAA4F1C28B}"/>
              </a:ext>
            </a:extLst>
          </p:cNvPr>
          <p:cNvGrpSpPr/>
          <p:nvPr userDrawn="1"/>
        </p:nvGrpSpPr>
        <p:grpSpPr>
          <a:xfrm>
            <a:off x="4778877" y="4003103"/>
            <a:ext cx="2407717" cy="2203277"/>
            <a:chOff x="9558999" y="8006206"/>
            <a:chExt cx="4816061" cy="4406553"/>
          </a:xfrm>
        </p:grpSpPr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85C081-02E9-8CA3-24D4-BEE919AA978C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5864C59-C812-577B-907C-9FED01506431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BF30FAF-B698-2AB0-2EE8-69515C4C9941}"/>
                </a:ext>
              </a:extLst>
            </p:cNvPr>
            <p:cNvSpPr/>
            <p:nvPr/>
          </p:nvSpPr>
          <p:spPr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A334DA5-30A7-491D-22CD-D9DEF8C987FE}"/>
                </a:ext>
              </a:extLst>
            </p:cNvPr>
            <p:cNvSpPr/>
            <p:nvPr/>
          </p:nvSpPr>
          <p:spPr>
            <a:xfrm>
              <a:off x="13458699" y="8347109"/>
              <a:ext cx="437635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7910B4F-7148-2CCB-E042-254F8A78A163}"/>
                </a:ext>
              </a:extLst>
            </p:cNvPr>
            <p:cNvSpPr/>
            <p:nvPr/>
          </p:nvSpPr>
          <p:spPr>
            <a:xfrm>
              <a:off x="9558999" y="10209427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5AC67C0-557A-7741-AE9B-D2AB1F7797B6}"/>
                </a:ext>
              </a:extLst>
            </p:cNvPr>
            <p:cNvSpPr/>
            <p:nvPr/>
          </p:nvSpPr>
          <p:spPr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257006-33BA-E9BE-1237-893BB9CA3F2A}"/>
                </a:ext>
              </a:extLst>
            </p:cNvPr>
            <p:cNvSpPr/>
            <p:nvPr/>
          </p:nvSpPr>
          <p:spPr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07AE772-AFD6-9A58-EE1A-EFCA8DABB8C3}"/>
              </a:ext>
            </a:extLst>
          </p:cNvPr>
          <p:cNvGrpSpPr/>
          <p:nvPr userDrawn="1"/>
        </p:nvGrpSpPr>
        <p:grpSpPr>
          <a:xfrm>
            <a:off x="1162903" y="3914901"/>
            <a:ext cx="2407717" cy="2381183"/>
            <a:chOff x="2326109" y="7829802"/>
            <a:chExt cx="4816061" cy="4762366"/>
          </a:xfrm>
        </p:grpSpPr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E3A0AD2-A9EB-383A-1E87-F83476B7C0C3}"/>
                </a:ext>
              </a:extLst>
            </p:cNvPr>
            <p:cNvSpPr/>
            <p:nvPr/>
          </p:nvSpPr>
          <p:spPr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33225569-5831-C109-9949-73F5D896DF2A}"/>
                </a:ext>
              </a:extLst>
            </p:cNvPr>
            <p:cNvSpPr/>
            <p:nvPr/>
          </p:nvSpPr>
          <p:spPr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18866E0-18F6-8A75-7635-800CA2053E03}"/>
                </a:ext>
              </a:extLst>
            </p:cNvPr>
            <p:cNvSpPr/>
            <p:nvPr/>
          </p:nvSpPr>
          <p:spPr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26121C4E-0950-6598-F481-71E64CAA54CC}"/>
                </a:ext>
              </a:extLst>
            </p:cNvPr>
            <p:cNvSpPr/>
            <p:nvPr/>
          </p:nvSpPr>
          <p:spPr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9E6A083-5E6B-7891-226C-4D6C5EF31040}"/>
                </a:ext>
              </a:extLst>
            </p:cNvPr>
            <p:cNvSpPr/>
            <p:nvPr/>
          </p:nvSpPr>
          <p:spPr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9793BDB7-FB75-295E-389E-8D2DD035903D}"/>
                </a:ext>
              </a:extLst>
            </p:cNvPr>
            <p:cNvSpPr/>
            <p:nvPr/>
          </p:nvSpPr>
          <p:spPr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F9712524-606E-61E4-F909-4A101E9E6B5C}"/>
                </a:ext>
              </a:extLst>
            </p:cNvPr>
            <p:cNvSpPr/>
            <p:nvPr/>
          </p:nvSpPr>
          <p:spPr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1B26A99-1242-BE5D-0796-43C4EA4D8A88}"/>
              </a:ext>
            </a:extLst>
          </p:cNvPr>
          <p:cNvGrpSpPr/>
          <p:nvPr userDrawn="1"/>
        </p:nvGrpSpPr>
        <p:grpSpPr>
          <a:xfrm>
            <a:off x="7769031" y="2031628"/>
            <a:ext cx="3814163" cy="1503119"/>
            <a:chOff x="15540085" y="4063256"/>
            <a:chExt cx="7629320" cy="3006238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1C7324A-731C-912F-098C-8FE28D05C010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6BA930B-9F7D-C01A-1020-65C4EE94716A}"/>
                </a:ext>
              </a:extLst>
            </p:cNvPr>
            <p:cNvSpPr/>
            <p:nvPr/>
          </p:nvSpPr>
          <p:spPr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95D737D-C9F9-A792-1782-3BDDF4BBB485}"/>
                </a:ext>
              </a:extLst>
            </p:cNvPr>
            <p:cNvSpPr/>
            <p:nvPr/>
          </p:nvSpPr>
          <p:spPr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C7F7CEA6-46F5-E26D-5810-433ADC5AE28C}"/>
                </a:ext>
              </a:extLst>
            </p:cNvPr>
            <p:cNvSpPr/>
            <p:nvPr/>
          </p:nvSpPr>
          <p:spPr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7BFE34B-13E4-EE6F-C8FB-F162E905016D}"/>
                </a:ext>
              </a:extLst>
            </p:cNvPr>
            <p:cNvSpPr/>
            <p:nvPr/>
          </p:nvSpPr>
          <p:spPr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D7F9D1F3-5665-6366-DAB1-B44E06791111}"/>
                </a:ext>
              </a:extLst>
            </p:cNvPr>
            <p:cNvSpPr/>
            <p:nvPr/>
          </p:nvSpPr>
          <p:spPr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A8F22BDC-96AD-A879-C697-6FD61BAE5808}"/>
                </a:ext>
              </a:extLst>
            </p:cNvPr>
            <p:cNvSpPr/>
            <p:nvPr/>
          </p:nvSpPr>
          <p:spPr>
            <a:xfrm>
              <a:off x="16366225" y="4063256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2B128F2-4F9D-70AF-E8BD-8E6BB25D85AD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05832E28-8711-3739-107C-5A34F89BE8CC}"/>
                </a:ext>
              </a:extLst>
            </p:cNvPr>
            <p:cNvSpPr/>
            <p:nvPr/>
          </p:nvSpPr>
          <p:spPr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BA979D4-CC03-FB08-3659-C98BE33D97FA}"/>
                </a:ext>
              </a:extLst>
            </p:cNvPr>
            <p:cNvSpPr/>
            <p:nvPr/>
          </p:nvSpPr>
          <p:spPr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FA13F4A2-FA26-9A47-0AD5-39D018D48DE8}"/>
                </a:ext>
              </a:extLst>
            </p:cNvPr>
            <p:cNvSpPr/>
            <p:nvPr/>
          </p:nvSpPr>
          <p:spPr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B5715985-F7EB-D726-2AD8-E35D71A3CAE7}"/>
                </a:ext>
              </a:extLst>
            </p:cNvPr>
            <p:cNvSpPr/>
            <p:nvPr/>
          </p:nvSpPr>
          <p:spPr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B18FCC32-B143-BF3E-77A6-893142CE3DA5}"/>
                </a:ext>
              </a:extLst>
            </p:cNvPr>
            <p:cNvSpPr/>
            <p:nvPr/>
          </p:nvSpPr>
          <p:spPr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A5C7C0C8-D7A5-7C64-D8E6-044CBEF7D5EC}"/>
                </a:ext>
              </a:extLst>
            </p:cNvPr>
            <p:cNvSpPr/>
            <p:nvPr/>
          </p:nvSpPr>
          <p:spPr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BFEB096-80C4-D455-BD99-E352ABD92430}"/>
                </a:ext>
              </a:extLst>
            </p:cNvPr>
            <p:cNvSpPr/>
            <p:nvPr/>
          </p:nvSpPr>
          <p:spPr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4C5F540-1888-2059-D3BE-FCA11B1508AE}"/>
                </a:ext>
              </a:extLst>
            </p:cNvPr>
            <p:cNvSpPr/>
            <p:nvPr/>
          </p:nvSpPr>
          <p:spPr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3385AA10-657E-5356-09B0-90B02E89DBF0}"/>
                </a:ext>
              </a:extLst>
            </p:cNvPr>
            <p:cNvSpPr/>
            <p:nvPr/>
          </p:nvSpPr>
          <p:spPr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CD9C0A43-80C9-1399-D277-0311A6BF716C}"/>
                </a:ext>
              </a:extLst>
            </p:cNvPr>
            <p:cNvSpPr/>
            <p:nvPr/>
          </p:nvSpPr>
          <p:spPr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4D765BF1-3789-7A87-A22A-8472AE861102}"/>
                </a:ext>
              </a:extLst>
            </p:cNvPr>
            <p:cNvSpPr/>
            <p:nvPr/>
          </p:nvSpPr>
          <p:spPr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C2C413F4-C086-60BE-714E-074B367EE4CA}"/>
              </a:ext>
            </a:extLst>
          </p:cNvPr>
          <p:cNvGrpSpPr/>
          <p:nvPr userDrawn="1"/>
        </p:nvGrpSpPr>
        <p:grpSpPr>
          <a:xfrm>
            <a:off x="4486420" y="2031659"/>
            <a:ext cx="2988589" cy="1497900"/>
            <a:chOff x="8974008" y="4063318"/>
            <a:chExt cx="5977957" cy="2995799"/>
          </a:xfrm>
        </p:grpSpPr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67D7849-3167-BC8C-E946-27863B5DD8AE}"/>
                </a:ext>
              </a:extLst>
            </p:cNvPr>
            <p:cNvSpPr/>
            <p:nvPr/>
          </p:nvSpPr>
          <p:spPr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1E18D29A-1C66-6DBA-790F-3AE7C0448B56}"/>
                </a:ext>
              </a:extLst>
            </p:cNvPr>
            <p:cNvSpPr/>
            <p:nvPr/>
          </p:nvSpPr>
          <p:spPr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38CE99C4-FF6B-305B-0E97-F6E09B9C509A}"/>
                </a:ext>
              </a:extLst>
            </p:cNvPr>
            <p:cNvSpPr/>
            <p:nvPr/>
          </p:nvSpPr>
          <p:spPr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23023D0-6EEF-5601-49CD-06E8ADFAFB84}"/>
                </a:ext>
              </a:extLst>
            </p:cNvPr>
            <p:cNvSpPr/>
            <p:nvPr/>
          </p:nvSpPr>
          <p:spPr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1502B0F-5FE7-6A1E-B9B8-7AB49D9160FB}"/>
                </a:ext>
              </a:extLst>
            </p:cNvPr>
            <p:cNvSpPr/>
            <p:nvPr/>
          </p:nvSpPr>
          <p:spPr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6E9932BC-8ADF-101D-A631-2C1A1BB8C636}"/>
                </a:ext>
              </a:extLst>
            </p:cNvPr>
            <p:cNvSpPr/>
            <p:nvPr/>
          </p:nvSpPr>
          <p:spPr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B487465-1D3C-4B9C-3DC9-3D64C5574520}"/>
                </a:ext>
              </a:extLst>
            </p:cNvPr>
            <p:cNvSpPr/>
            <p:nvPr/>
          </p:nvSpPr>
          <p:spPr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67C71DF6-F87A-3EB9-48EE-174A5240FF89}"/>
                </a:ext>
              </a:extLst>
            </p:cNvPr>
            <p:cNvSpPr/>
            <p:nvPr/>
          </p:nvSpPr>
          <p:spPr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6D18BAB-724E-5E77-CC30-14AA791F37F9}"/>
                </a:ext>
              </a:extLst>
            </p:cNvPr>
            <p:cNvSpPr/>
            <p:nvPr/>
          </p:nvSpPr>
          <p:spPr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7DEC7ECA-AA10-D4EB-D0F4-1B4EA2438C89}"/>
                </a:ext>
              </a:extLst>
            </p:cNvPr>
            <p:cNvSpPr/>
            <p:nvPr/>
          </p:nvSpPr>
          <p:spPr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C5579F2-FC89-2BA2-CA4E-D238C9E958FD}"/>
                </a:ext>
              </a:extLst>
            </p:cNvPr>
            <p:cNvSpPr/>
            <p:nvPr/>
          </p:nvSpPr>
          <p:spPr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751DA7AD-9134-E6C5-FD8A-67B50192F6D1}"/>
                </a:ext>
              </a:extLst>
            </p:cNvPr>
            <p:cNvSpPr/>
            <p:nvPr/>
          </p:nvSpPr>
          <p:spPr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D275B825-D586-6039-9FAE-9738297E3654}"/>
                </a:ext>
              </a:extLst>
            </p:cNvPr>
            <p:cNvSpPr/>
            <p:nvPr/>
          </p:nvSpPr>
          <p:spPr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F8CA72D-B46B-C00D-E8F6-C785438FE5D1}"/>
                </a:ext>
              </a:extLst>
            </p:cNvPr>
            <p:cNvSpPr/>
            <p:nvPr/>
          </p:nvSpPr>
          <p:spPr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C18083B1-806F-3920-AC89-7AA53A1FA7A9}"/>
                </a:ext>
              </a:extLst>
            </p:cNvPr>
            <p:cNvSpPr/>
            <p:nvPr/>
          </p:nvSpPr>
          <p:spPr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AD896949-65E9-2D9A-6A35-F16603D5CB7C}"/>
              </a:ext>
            </a:extLst>
          </p:cNvPr>
          <p:cNvGrpSpPr/>
          <p:nvPr userDrawn="1"/>
        </p:nvGrpSpPr>
        <p:grpSpPr>
          <a:xfrm>
            <a:off x="571547" y="2017105"/>
            <a:ext cx="3590348" cy="1529474"/>
            <a:chOff x="1143244" y="4034210"/>
            <a:chExt cx="7181630" cy="3058947"/>
          </a:xfrm>
        </p:grpSpPr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8812891-3ACF-5690-2B8F-505FC7C23FA1}"/>
                </a:ext>
              </a:extLst>
            </p:cNvPr>
            <p:cNvSpPr/>
            <p:nvPr/>
          </p:nvSpPr>
          <p:spPr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E88909F-71D5-6EDD-17B1-BC403FC32570}"/>
                </a:ext>
              </a:extLst>
            </p:cNvPr>
            <p:cNvSpPr/>
            <p:nvPr/>
          </p:nvSpPr>
          <p:spPr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25CA6590-99A0-C7B0-6561-041C8F9EB245}"/>
                </a:ext>
              </a:extLst>
            </p:cNvPr>
            <p:cNvSpPr/>
            <p:nvPr/>
          </p:nvSpPr>
          <p:spPr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9C9EF84F-DD5E-D80C-8C2F-92D4508EB504}"/>
                </a:ext>
              </a:extLst>
            </p:cNvPr>
            <p:cNvSpPr/>
            <p:nvPr/>
          </p:nvSpPr>
          <p:spPr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AE45EFF-5884-E701-C3CC-807D6D4EAD1F}"/>
                </a:ext>
              </a:extLst>
            </p:cNvPr>
            <p:cNvSpPr/>
            <p:nvPr/>
          </p:nvSpPr>
          <p:spPr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BB671090-4EEB-AC34-1489-1F5D51772E65}"/>
                </a:ext>
              </a:extLst>
            </p:cNvPr>
            <p:cNvSpPr/>
            <p:nvPr/>
          </p:nvSpPr>
          <p:spPr>
            <a:xfrm>
              <a:off x="4689434" y="4070696"/>
              <a:ext cx="3057044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55D803D1-167D-2348-AF37-D5B01C467A46}"/>
                </a:ext>
              </a:extLst>
            </p:cNvPr>
            <p:cNvSpPr/>
            <p:nvPr/>
          </p:nvSpPr>
          <p:spPr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21FB0C47-D015-CE66-8567-66ED35C0B8AE}"/>
                </a:ext>
              </a:extLst>
            </p:cNvPr>
            <p:cNvSpPr/>
            <p:nvPr/>
          </p:nvSpPr>
          <p:spPr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A14F6227-7682-C6CA-BE52-5713C5C34AEA}"/>
                </a:ext>
              </a:extLst>
            </p:cNvPr>
            <p:cNvSpPr/>
            <p:nvPr/>
          </p:nvSpPr>
          <p:spPr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99014EC1-33DC-E2B9-04FF-A1D7731679DF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475755B-997C-F465-B572-875DB8D9D7D7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BC411F08-47D5-DCA7-FDAC-703DB2FD6DD8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900A8BB-CCA6-BDC6-455E-5C2F6CDA336D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CE29BAA7-AA88-0E9B-312E-3BD4205447EA}"/>
                </a:ext>
              </a:extLst>
            </p:cNvPr>
            <p:cNvSpPr/>
            <p:nvPr/>
          </p:nvSpPr>
          <p:spPr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" name="Text 3">
            <a:extLst>
              <a:ext uri="{FF2B5EF4-FFF2-40B4-BE49-F238E27FC236}">
                <a16:creationId xmlns:a16="http://schemas.microsoft.com/office/drawing/2014/main" id="{DDB6204E-B8FB-092B-9227-28E38C0905B8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82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0" descr=" ">
            <a:extLst>
              <a:ext uri="{FF2B5EF4-FFF2-40B4-BE49-F238E27FC236}">
                <a16:creationId xmlns:a16="http://schemas.microsoft.com/office/drawing/2014/main" id="{13A6852E-FC8A-9408-F701-916186E4E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53" name="Image 51" descr=" ">
            <a:extLst>
              <a:ext uri="{FF2B5EF4-FFF2-40B4-BE49-F238E27FC236}">
                <a16:creationId xmlns:a16="http://schemas.microsoft.com/office/drawing/2014/main" id="{14196418-5761-9B8D-3DCB-1C1162E184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4" name="Текст 7">
            <a:extLst>
              <a:ext uri="{FF2B5EF4-FFF2-40B4-BE49-F238E27FC236}">
                <a16:creationId xmlns:a16="http://schemas.microsoft.com/office/drawing/2014/main" id="{120F5C00-9287-EA69-0EAF-6CE4DEA84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75CABEED-9490-FDB8-ED1A-12DE2D29B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224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73BC2215-3408-7CC6-BB9A-48B8000EAC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224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E2A058B0-AC5F-8B11-B943-2DF8FA54B3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224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39134057-CFD4-E4B1-AAE4-E48ABAC819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224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BE338EC-ABD5-8231-FB9B-72C62FACF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5BCC5DF-5AAD-DF79-4A2C-137DEA8B23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386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ED0B2116-598D-49ED-E1E0-C041745693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386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8B643EAC-65F3-2BAA-3E3D-B5EA0951F6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386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BE2CE37D-27D1-0CDF-9D20-9232AE11A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386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83149C1A-625E-4453-B0C0-CC697FCEED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386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BED0773-F43F-21B2-6457-9CFCF01CE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729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94347-2DCB-0F68-EABB-69BD67DEEDE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Иллюстрации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9C60165F-AC24-509F-E090-C29C7DDB4CC2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E81D792-AE5B-21FE-BF93-0DB82D27C79C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7D26CFE-F0FC-3AE7-B6D0-0F0D97E1B1F8}"/>
              </a:ext>
            </a:extLst>
          </p:cNvPr>
          <p:cNvGrpSpPr/>
          <p:nvPr userDrawn="1"/>
        </p:nvGrpSpPr>
        <p:grpSpPr>
          <a:xfrm>
            <a:off x="8796119" y="4595257"/>
            <a:ext cx="2583337" cy="1367513"/>
            <a:chOff x="17594528" y="9190514"/>
            <a:chExt cx="5167347" cy="2735025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D5291CE-855B-23FF-28C1-B41D6A4421C3}"/>
                </a:ext>
              </a:extLst>
            </p:cNvPr>
            <p:cNvSpPr/>
            <p:nvPr/>
          </p:nvSpPr>
          <p:spPr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03686F5E-0A27-2E81-46F0-27FA96E87932}"/>
                </a:ext>
              </a:extLst>
            </p:cNvPr>
            <p:cNvSpPr/>
            <p:nvPr/>
          </p:nvSpPr>
          <p:spPr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53D61D6-8A9C-C2FF-99F8-019333ECFE11}"/>
                </a:ext>
              </a:extLst>
            </p:cNvPr>
            <p:cNvSpPr/>
            <p:nvPr/>
          </p:nvSpPr>
          <p:spPr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4F44EF1-CA0F-91DD-24E3-D4BF52782875}"/>
                </a:ext>
              </a:extLst>
            </p:cNvPr>
            <p:cNvSpPr/>
            <p:nvPr/>
          </p:nvSpPr>
          <p:spPr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2DE53B2F-1B04-498C-FED9-5726C45C27A2}"/>
                </a:ext>
              </a:extLst>
            </p:cNvPr>
            <p:cNvSpPr/>
            <p:nvPr/>
          </p:nvSpPr>
          <p:spPr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9542515-4F08-E1B4-E8AB-98F4B9FBD820}"/>
                </a:ext>
              </a:extLst>
            </p:cNvPr>
            <p:cNvSpPr/>
            <p:nvPr/>
          </p:nvSpPr>
          <p:spPr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581A379-BD54-72C0-93A6-EFF2C88D56F6}"/>
                </a:ext>
              </a:extLst>
            </p:cNvPr>
            <p:cNvSpPr/>
            <p:nvPr/>
          </p:nvSpPr>
          <p:spPr>
            <a:xfrm>
              <a:off x="18458515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6595A21-0783-CD6A-0A1D-05B81F69CE37}"/>
                </a:ext>
              </a:extLst>
            </p:cNvPr>
            <p:cNvSpPr/>
            <p:nvPr/>
          </p:nvSpPr>
          <p:spPr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0E013B06-D972-DB10-9907-E5ED49C4C0E9}"/>
                </a:ext>
              </a:extLst>
            </p:cNvPr>
            <p:cNvSpPr/>
            <p:nvPr/>
          </p:nvSpPr>
          <p:spPr>
            <a:xfrm>
              <a:off x="19910231" y="10944447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E12A642-127F-5836-A846-52FA2F3BC6F3}"/>
              </a:ext>
            </a:extLst>
          </p:cNvPr>
          <p:cNvGrpSpPr/>
          <p:nvPr userDrawn="1"/>
        </p:nvGrpSpPr>
        <p:grpSpPr>
          <a:xfrm>
            <a:off x="5167100" y="1835150"/>
            <a:ext cx="1853432" cy="1993749"/>
            <a:chOff x="10335544" y="3670299"/>
            <a:chExt cx="3707347" cy="3987498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4526C53-BA86-5B9B-21B5-ACD146275B96}"/>
                </a:ext>
              </a:extLst>
            </p:cNvPr>
            <p:cNvSpPr/>
            <p:nvPr/>
          </p:nvSpPr>
          <p:spPr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0E1F832D-59DE-DC69-0FE2-40E15D4C9851}"/>
                </a:ext>
              </a:extLst>
            </p:cNvPr>
            <p:cNvSpPr/>
            <p:nvPr/>
          </p:nvSpPr>
          <p:spPr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E8FBBC2E-7901-BE98-B520-D0CE1FBF7372}"/>
                </a:ext>
              </a:extLst>
            </p:cNvPr>
            <p:cNvSpPr/>
            <p:nvPr/>
          </p:nvSpPr>
          <p:spPr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BE460-5808-C582-77DE-FD201A4843E1}"/>
                </a:ext>
              </a:extLst>
            </p:cNvPr>
            <p:cNvSpPr/>
            <p:nvPr/>
          </p:nvSpPr>
          <p:spPr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2F66DC19-D2D4-2F82-512F-E691A306EFBE}"/>
                </a:ext>
              </a:extLst>
            </p:cNvPr>
            <p:cNvSpPr/>
            <p:nvPr/>
          </p:nvSpPr>
          <p:spPr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CD28908-291B-B89A-1AFA-8AF066C5DA3C}"/>
                </a:ext>
              </a:extLst>
            </p:cNvPr>
            <p:cNvSpPr/>
            <p:nvPr/>
          </p:nvSpPr>
          <p:spPr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FE2B780-302B-A3B5-72C3-411B6120FC2D}"/>
                </a:ext>
              </a:extLst>
            </p:cNvPr>
            <p:cNvSpPr/>
            <p:nvPr/>
          </p:nvSpPr>
          <p:spPr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E411DE37-BD58-038D-EFF1-989C5A460A0A}"/>
                </a:ext>
              </a:extLst>
            </p:cNvPr>
            <p:cNvSpPr/>
            <p:nvPr/>
          </p:nvSpPr>
          <p:spPr>
            <a:xfrm>
              <a:off x="10665216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C39E992-466C-246A-46A2-54D6535EA608}"/>
                </a:ext>
              </a:extLst>
            </p:cNvPr>
            <p:cNvSpPr/>
            <p:nvPr/>
          </p:nvSpPr>
          <p:spPr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DD9C0B58-822D-6B38-9339-5BCEE93ECD63}"/>
                </a:ext>
              </a:extLst>
            </p:cNvPr>
            <p:cNvSpPr/>
            <p:nvPr/>
          </p:nvSpPr>
          <p:spPr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6952A499-71EC-B40C-443A-FC49A01634ED}"/>
                </a:ext>
              </a:extLst>
            </p:cNvPr>
            <p:cNvSpPr/>
            <p:nvPr/>
          </p:nvSpPr>
          <p:spPr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EB8E6855-A3FA-BC3E-CAA3-CBBA94B938FB}"/>
                </a:ext>
              </a:extLst>
            </p:cNvPr>
            <p:cNvSpPr/>
            <p:nvPr/>
          </p:nvSpPr>
          <p:spPr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2B7F5C90-E02D-B1DE-A624-BE9AC651E250}"/>
                </a:ext>
              </a:extLst>
            </p:cNvPr>
            <p:cNvSpPr/>
            <p:nvPr/>
          </p:nvSpPr>
          <p:spPr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42C0C7E-9DA9-DA7C-B829-F3E3E2A83E09}"/>
                </a:ext>
              </a:extLst>
            </p:cNvPr>
            <p:cNvSpPr/>
            <p:nvPr/>
          </p:nvSpPr>
          <p:spPr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04FDCF07-C1CD-0B7E-9127-F0FD21459EA8}"/>
                </a:ext>
              </a:extLst>
            </p:cNvPr>
            <p:cNvSpPr/>
            <p:nvPr/>
          </p:nvSpPr>
          <p:spPr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471A6C70-7781-7BAF-ED2B-196942B94492}"/>
                </a:ext>
              </a:extLst>
            </p:cNvPr>
            <p:cNvSpPr/>
            <p:nvPr/>
          </p:nvSpPr>
          <p:spPr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EB979244-5631-0B12-33A5-C5E5632581B7}"/>
                </a:ext>
              </a:extLst>
            </p:cNvPr>
            <p:cNvSpPr/>
            <p:nvPr/>
          </p:nvSpPr>
          <p:spPr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DD637C6D-50A6-FF76-35C6-28C67C82FDD8}"/>
                </a:ext>
              </a:extLst>
            </p:cNvPr>
            <p:cNvSpPr/>
            <p:nvPr/>
          </p:nvSpPr>
          <p:spPr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7F621C2-2458-0193-B51A-290CAEBFDA21}"/>
                </a:ext>
              </a:extLst>
            </p:cNvPr>
            <p:cNvSpPr/>
            <p:nvPr/>
          </p:nvSpPr>
          <p:spPr>
            <a:xfrm>
              <a:off x="11608182" y="5492988"/>
              <a:ext cx="2075266" cy="939951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56D2094D-A1DA-FF58-B040-8EAA1395DC0E}"/>
                </a:ext>
              </a:extLst>
            </p:cNvPr>
            <p:cNvSpPr/>
            <p:nvPr/>
          </p:nvSpPr>
          <p:spPr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6229C929-ACD4-5DC6-AD3E-2E96886FEB38}"/>
                </a:ext>
              </a:extLst>
            </p:cNvPr>
            <p:cNvSpPr/>
            <p:nvPr/>
          </p:nvSpPr>
          <p:spPr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876FE235-32F0-AFE2-00BF-3D2975DCBF9E}"/>
                </a:ext>
              </a:extLst>
            </p:cNvPr>
            <p:cNvSpPr/>
            <p:nvPr/>
          </p:nvSpPr>
          <p:spPr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C3AE930-E3C4-7E0A-BAD2-68D24F75B7D9}"/>
                </a:ext>
              </a:extLst>
            </p:cNvPr>
            <p:cNvSpPr/>
            <p:nvPr/>
          </p:nvSpPr>
          <p:spPr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A59F503-BC64-0C45-8038-883EEF80C530}"/>
                </a:ext>
              </a:extLst>
            </p:cNvPr>
            <p:cNvSpPr/>
            <p:nvPr/>
          </p:nvSpPr>
          <p:spPr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2287032-11AA-9499-4EEC-462BC64B3076}"/>
                </a:ext>
              </a:extLst>
            </p:cNvPr>
            <p:cNvSpPr/>
            <p:nvPr/>
          </p:nvSpPr>
          <p:spPr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629E3C8-9791-7E97-E346-7CA1DACA7164}"/>
                </a:ext>
              </a:extLst>
            </p:cNvPr>
            <p:cNvSpPr/>
            <p:nvPr/>
          </p:nvSpPr>
          <p:spPr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232651CD-22E2-F5A4-97CF-918907C8382B}"/>
                </a:ext>
              </a:extLst>
            </p:cNvPr>
            <p:cNvSpPr/>
            <p:nvPr/>
          </p:nvSpPr>
          <p:spPr>
            <a:xfrm>
              <a:off x="11593810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0A37B7F9-1FB4-A901-D326-3DA156D597B3}"/>
                </a:ext>
              </a:extLst>
            </p:cNvPr>
            <p:cNvSpPr/>
            <p:nvPr/>
          </p:nvSpPr>
          <p:spPr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E59D9DA-588D-8FA2-7C8C-F8A962629ADB}"/>
              </a:ext>
            </a:extLst>
          </p:cNvPr>
          <p:cNvGrpSpPr/>
          <p:nvPr userDrawn="1"/>
        </p:nvGrpSpPr>
        <p:grpSpPr>
          <a:xfrm>
            <a:off x="8795685" y="1883319"/>
            <a:ext cx="2576258" cy="1903482"/>
            <a:chOff x="17593660" y="3766638"/>
            <a:chExt cx="5153187" cy="3806964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0A73F1B-A5C7-19D6-1353-F8C9C3F4C98B}"/>
                </a:ext>
              </a:extLst>
            </p:cNvPr>
            <p:cNvSpPr/>
            <p:nvPr/>
          </p:nvSpPr>
          <p:spPr>
            <a:xfrm>
              <a:off x="20996176" y="6412645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AE7BB7D-883B-7FE4-BBA3-1C28AFA452B1}"/>
                </a:ext>
              </a:extLst>
            </p:cNvPr>
            <p:cNvSpPr/>
            <p:nvPr/>
          </p:nvSpPr>
          <p:spPr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4FED6A67-C931-178B-82AA-662FEBD30B97}"/>
                </a:ext>
              </a:extLst>
            </p:cNvPr>
            <p:cNvSpPr/>
            <p:nvPr/>
          </p:nvSpPr>
          <p:spPr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F068F51B-8403-14B5-D4DC-783D0E7D90FF}"/>
                </a:ext>
              </a:extLst>
            </p:cNvPr>
            <p:cNvSpPr/>
            <p:nvPr/>
          </p:nvSpPr>
          <p:spPr>
            <a:xfrm>
              <a:off x="19412812" y="4825911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8C22BF5-73DD-62D5-72CD-ED535D8922F3}"/>
                </a:ext>
              </a:extLst>
            </p:cNvPr>
            <p:cNvSpPr/>
            <p:nvPr/>
          </p:nvSpPr>
          <p:spPr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11D5470-82F3-729E-3F45-20AB03B4EDAB}"/>
                </a:ext>
              </a:extLst>
            </p:cNvPr>
            <p:cNvSpPr/>
            <p:nvPr/>
          </p:nvSpPr>
          <p:spPr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98699011-BC02-2290-686A-DC77FAECB711}"/>
                </a:ext>
              </a:extLst>
            </p:cNvPr>
            <p:cNvSpPr/>
            <p:nvPr/>
          </p:nvSpPr>
          <p:spPr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9F00A005-1B97-6C80-D946-30D013C74090}"/>
                </a:ext>
              </a:extLst>
            </p:cNvPr>
            <p:cNvSpPr/>
            <p:nvPr/>
          </p:nvSpPr>
          <p:spPr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ADC6F27D-9480-3564-39BF-BFD458451570}"/>
                </a:ext>
              </a:extLst>
            </p:cNvPr>
            <p:cNvSpPr/>
            <p:nvPr/>
          </p:nvSpPr>
          <p:spPr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E76B0830-856F-3BC9-3D9D-B40E1C5D130D}"/>
                </a:ext>
              </a:extLst>
            </p:cNvPr>
            <p:cNvSpPr/>
            <p:nvPr/>
          </p:nvSpPr>
          <p:spPr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2BBED60A-AC89-5C50-72C6-07F64FBCE416}"/>
                </a:ext>
              </a:extLst>
            </p:cNvPr>
            <p:cNvSpPr/>
            <p:nvPr/>
          </p:nvSpPr>
          <p:spPr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C8E8B0C-D667-5BC9-EFF2-001620BA8F3E}"/>
                </a:ext>
              </a:extLst>
            </p:cNvPr>
            <p:cNvSpPr/>
            <p:nvPr/>
          </p:nvSpPr>
          <p:spPr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EE225-3422-EB53-5B8E-592D568F75D6}"/>
                </a:ext>
              </a:extLst>
            </p:cNvPr>
            <p:cNvSpPr/>
            <p:nvPr/>
          </p:nvSpPr>
          <p:spPr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90645E4E-8119-E271-CC3A-4BFB466971B5}"/>
                </a:ext>
              </a:extLst>
            </p:cNvPr>
            <p:cNvSpPr/>
            <p:nvPr/>
          </p:nvSpPr>
          <p:spPr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1D5D373-BD75-44AD-B1C5-C02DE0C3723F}"/>
                </a:ext>
              </a:extLst>
            </p:cNvPr>
            <p:cNvSpPr/>
            <p:nvPr/>
          </p:nvSpPr>
          <p:spPr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DA8BBAA-CA94-BA75-363B-F7432689C55B}"/>
                </a:ext>
              </a:extLst>
            </p:cNvPr>
            <p:cNvSpPr/>
            <p:nvPr/>
          </p:nvSpPr>
          <p:spPr>
            <a:xfrm>
              <a:off x="21478186" y="3766638"/>
              <a:ext cx="703199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9A188DD8-CEAC-D9D2-61ED-5C9A06918908}"/>
                </a:ext>
              </a:extLst>
            </p:cNvPr>
            <p:cNvSpPr/>
            <p:nvPr/>
          </p:nvSpPr>
          <p:spPr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EF1D2D20-03F0-FBD5-6308-210145AF9D5B}"/>
                </a:ext>
              </a:extLst>
            </p:cNvPr>
            <p:cNvSpPr/>
            <p:nvPr/>
          </p:nvSpPr>
          <p:spPr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A85D812D-0959-AA8C-924A-D1C43AE73FAD}"/>
              </a:ext>
            </a:extLst>
          </p:cNvPr>
          <p:cNvGrpSpPr/>
          <p:nvPr userDrawn="1"/>
        </p:nvGrpSpPr>
        <p:grpSpPr>
          <a:xfrm>
            <a:off x="5049814" y="4315117"/>
            <a:ext cx="2076051" cy="1923553"/>
            <a:chOff x="10100943" y="8630233"/>
            <a:chExt cx="4152643" cy="3847106"/>
          </a:xfrm>
        </p:grpSpPr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53CBDBF-AA68-43D7-68E4-EAC33D2699A2}"/>
                </a:ext>
              </a:extLst>
            </p:cNvPr>
            <p:cNvSpPr/>
            <p:nvPr/>
          </p:nvSpPr>
          <p:spPr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8CE97F9E-AEE0-2637-8341-8EB3CC3ADD32}"/>
                </a:ext>
              </a:extLst>
            </p:cNvPr>
            <p:cNvSpPr/>
            <p:nvPr/>
          </p:nvSpPr>
          <p:spPr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00F2A14-F054-C3EE-F950-95EFF108A9A5}"/>
                </a:ext>
              </a:extLst>
            </p:cNvPr>
            <p:cNvSpPr/>
            <p:nvPr/>
          </p:nvSpPr>
          <p:spPr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324E9BAE-253F-C320-5691-66F37314DB5D}"/>
                </a:ext>
              </a:extLst>
            </p:cNvPr>
            <p:cNvSpPr/>
            <p:nvPr/>
          </p:nvSpPr>
          <p:spPr>
            <a:xfrm>
              <a:off x="10164219" y="8639483"/>
              <a:ext cx="1829819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527D00A5-CAC4-4314-AFDE-E2F42665737A}"/>
                </a:ext>
              </a:extLst>
            </p:cNvPr>
            <p:cNvSpPr/>
            <p:nvPr/>
          </p:nvSpPr>
          <p:spPr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E83E354-6166-DA73-F5A5-75EEC548B47B}"/>
                </a:ext>
              </a:extLst>
            </p:cNvPr>
            <p:cNvSpPr/>
            <p:nvPr/>
          </p:nvSpPr>
          <p:spPr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E73ED66-B587-3D5A-DD6A-A31628C96810}"/>
                </a:ext>
              </a:extLst>
            </p:cNvPr>
            <p:cNvSpPr/>
            <p:nvPr/>
          </p:nvSpPr>
          <p:spPr>
            <a:xfrm>
              <a:off x="14121216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393283D8-7DD7-8ECB-72F9-1BAF5D1F4C67}"/>
                </a:ext>
              </a:extLst>
            </p:cNvPr>
            <p:cNvSpPr/>
            <p:nvPr/>
          </p:nvSpPr>
          <p:spPr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2D8B2C3-C374-4453-78AB-58B6480D4522}"/>
                </a:ext>
              </a:extLst>
            </p:cNvPr>
            <p:cNvSpPr/>
            <p:nvPr/>
          </p:nvSpPr>
          <p:spPr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E06B1B83-824A-2118-B487-7BF9D79BDA69}"/>
                </a:ext>
              </a:extLst>
            </p:cNvPr>
            <p:cNvSpPr/>
            <p:nvPr/>
          </p:nvSpPr>
          <p:spPr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31F56C37-C26A-4009-784C-345CE374E979}"/>
                </a:ext>
              </a:extLst>
            </p:cNvPr>
            <p:cNvSpPr/>
            <p:nvPr/>
          </p:nvSpPr>
          <p:spPr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71F327F-E923-47AD-4DAF-630A5C908D2B}"/>
                </a:ext>
              </a:extLst>
            </p:cNvPr>
            <p:cNvSpPr/>
            <p:nvPr/>
          </p:nvSpPr>
          <p:spPr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79E09B6E-BF2F-D266-B3ED-233CB74BCED3}"/>
                </a:ext>
              </a:extLst>
            </p:cNvPr>
            <p:cNvSpPr/>
            <p:nvPr/>
          </p:nvSpPr>
          <p:spPr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BCDE90B-1D0F-36D7-45C0-3950D2768453}"/>
                </a:ext>
              </a:extLst>
            </p:cNvPr>
            <p:cNvSpPr/>
            <p:nvPr/>
          </p:nvSpPr>
          <p:spPr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C6A5041-0CEA-5F2A-16C2-FF38C53C5E03}"/>
                </a:ext>
              </a:extLst>
            </p:cNvPr>
            <p:cNvSpPr/>
            <p:nvPr/>
          </p:nvSpPr>
          <p:spPr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469CCBA6-F0F9-3DE4-9625-3407991EC932}"/>
                </a:ext>
              </a:extLst>
            </p:cNvPr>
            <p:cNvSpPr/>
            <p:nvPr/>
          </p:nvSpPr>
          <p:spPr>
            <a:xfrm>
              <a:off x="11613859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4FC1BA02-FE24-311E-D9D1-7DA78FCCDA0A}"/>
                </a:ext>
              </a:extLst>
            </p:cNvPr>
            <p:cNvSpPr/>
            <p:nvPr/>
          </p:nvSpPr>
          <p:spPr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C29D19C1-95BD-C237-6F18-B04FEEBF9408}"/>
                </a:ext>
              </a:extLst>
            </p:cNvPr>
            <p:cNvSpPr/>
            <p:nvPr/>
          </p:nvSpPr>
          <p:spPr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3C40094-145B-061D-D89C-19294D2A406E}"/>
                </a:ext>
              </a:extLst>
            </p:cNvPr>
            <p:cNvSpPr/>
            <p:nvPr/>
          </p:nvSpPr>
          <p:spPr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8097A37-7652-6067-4505-7A2834754136}"/>
                </a:ext>
              </a:extLst>
            </p:cNvPr>
            <p:cNvSpPr/>
            <p:nvPr/>
          </p:nvSpPr>
          <p:spPr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F8FCC73-4010-B4A9-611D-0D95CCC4DDCA}"/>
                </a:ext>
              </a:extLst>
            </p:cNvPr>
            <p:cNvSpPr/>
            <p:nvPr/>
          </p:nvSpPr>
          <p:spPr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A4F63C80-8CC9-6B59-7035-D9147451526B}"/>
                </a:ext>
              </a:extLst>
            </p:cNvPr>
            <p:cNvSpPr/>
            <p:nvPr/>
          </p:nvSpPr>
          <p:spPr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8E4EF26-6B29-42B8-C8AC-18F166200136}"/>
                </a:ext>
              </a:extLst>
            </p:cNvPr>
            <p:cNvSpPr/>
            <p:nvPr/>
          </p:nvSpPr>
          <p:spPr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2AA759D4-E664-3202-A333-07B2E650893A}"/>
              </a:ext>
            </a:extLst>
          </p:cNvPr>
          <p:cNvGrpSpPr/>
          <p:nvPr userDrawn="1"/>
        </p:nvGrpSpPr>
        <p:grpSpPr>
          <a:xfrm>
            <a:off x="615313" y="1879777"/>
            <a:ext cx="2972897" cy="1910303"/>
            <a:chOff x="1230785" y="3759554"/>
            <a:chExt cx="5946569" cy="3820606"/>
          </a:xfrm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5E93187-37D7-8112-AA0A-AF4DD807EDE7}"/>
                </a:ext>
              </a:extLst>
            </p:cNvPr>
            <p:cNvSpPr/>
            <p:nvPr/>
          </p:nvSpPr>
          <p:spPr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11A915B4-C0AA-FE15-92D6-BBAAE9EE091F}"/>
                </a:ext>
              </a:extLst>
            </p:cNvPr>
            <p:cNvSpPr/>
            <p:nvPr/>
          </p:nvSpPr>
          <p:spPr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0C114E7C-3000-8177-697E-7C8A8EAC5538}"/>
                </a:ext>
              </a:extLst>
            </p:cNvPr>
            <p:cNvSpPr/>
            <p:nvPr/>
          </p:nvSpPr>
          <p:spPr>
            <a:xfrm>
              <a:off x="5696430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3478522-CD83-B415-46BB-828423062C98}"/>
                </a:ext>
              </a:extLst>
            </p:cNvPr>
            <p:cNvSpPr/>
            <p:nvPr/>
          </p:nvSpPr>
          <p:spPr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926B3E7-C5E5-C3C8-313B-AC4A6DE918A7}"/>
                </a:ext>
              </a:extLst>
            </p:cNvPr>
            <p:cNvSpPr/>
            <p:nvPr/>
          </p:nvSpPr>
          <p:spPr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5827632-3908-8238-BF63-FA91BE364DCE}"/>
                </a:ext>
              </a:extLst>
            </p:cNvPr>
            <p:cNvSpPr/>
            <p:nvPr/>
          </p:nvSpPr>
          <p:spPr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3048BD58-EBC4-6B7A-ABDE-E763C535E8F9}"/>
                </a:ext>
              </a:extLst>
            </p:cNvPr>
            <p:cNvSpPr/>
            <p:nvPr/>
          </p:nvSpPr>
          <p:spPr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790E8D9F-01DF-0445-03AA-21B053CD3A6C}"/>
                </a:ext>
              </a:extLst>
            </p:cNvPr>
            <p:cNvSpPr/>
            <p:nvPr/>
          </p:nvSpPr>
          <p:spPr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4FAF94FC-BF46-12FD-9C6A-83B45969CCEB}"/>
                </a:ext>
              </a:extLst>
            </p:cNvPr>
            <p:cNvSpPr/>
            <p:nvPr/>
          </p:nvSpPr>
          <p:spPr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89C2D2E-F5EC-B30F-878C-553A3D7B1160}"/>
                </a:ext>
              </a:extLst>
            </p:cNvPr>
            <p:cNvSpPr/>
            <p:nvPr/>
          </p:nvSpPr>
          <p:spPr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EAF5B0F6-1BE2-6683-F17A-A7EA70A74AF0}"/>
                </a:ext>
              </a:extLst>
            </p:cNvPr>
            <p:cNvSpPr/>
            <p:nvPr/>
          </p:nvSpPr>
          <p:spPr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3024B35E-BF6D-195B-1740-A839295D4483}"/>
                </a:ext>
              </a:extLst>
            </p:cNvPr>
            <p:cNvSpPr/>
            <p:nvPr/>
          </p:nvSpPr>
          <p:spPr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B7961933-2906-D8E8-4C88-61A190288599}"/>
                </a:ext>
              </a:extLst>
            </p:cNvPr>
            <p:cNvSpPr/>
            <p:nvPr/>
          </p:nvSpPr>
          <p:spPr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7D25AD57-7102-5C88-88EF-E07B64579F6B}"/>
                </a:ext>
              </a:extLst>
            </p:cNvPr>
            <p:cNvSpPr/>
            <p:nvPr/>
          </p:nvSpPr>
          <p:spPr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B167058-4145-0AA0-954D-E9C7D4BC0884}"/>
                </a:ext>
              </a:extLst>
            </p:cNvPr>
            <p:cNvSpPr/>
            <p:nvPr/>
          </p:nvSpPr>
          <p:spPr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8C2844A6-DC54-5A2C-17E9-265A97770663}"/>
                </a:ext>
              </a:extLst>
            </p:cNvPr>
            <p:cNvSpPr/>
            <p:nvPr/>
          </p:nvSpPr>
          <p:spPr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AC837EF1-1D1F-A313-BA57-81DF2726944E}"/>
                </a:ext>
              </a:extLst>
            </p:cNvPr>
            <p:cNvSpPr/>
            <p:nvPr/>
          </p:nvSpPr>
          <p:spPr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42790DD6-7838-4880-91A9-55E5E71AD8C4}"/>
              </a:ext>
            </a:extLst>
          </p:cNvPr>
          <p:cNvGrpSpPr/>
          <p:nvPr userDrawn="1"/>
        </p:nvGrpSpPr>
        <p:grpSpPr>
          <a:xfrm>
            <a:off x="609595" y="4374277"/>
            <a:ext cx="2890575" cy="1809918"/>
            <a:chOff x="1219350" y="8748553"/>
            <a:chExt cx="5781902" cy="3619835"/>
          </a:xfrm>
        </p:grpSpPr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134E7092-C5D0-B29B-A1EA-910A5AF76972}"/>
                </a:ext>
              </a:extLst>
            </p:cNvPr>
            <p:cNvSpPr/>
            <p:nvPr/>
          </p:nvSpPr>
          <p:spPr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DA07BAE3-309B-8E82-5018-9FE83F0E2B35}"/>
                </a:ext>
              </a:extLst>
            </p:cNvPr>
            <p:cNvSpPr/>
            <p:nvPr/>
          </p:nvSpPr>
          <p:spPr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Скругленный прямоугольник 108">
              <a:extLst>
                <a:ext uri="{FF2B5EF4-FFF2-40B4-BE49-F238E27FC236}">
                  <a16:creationId xmlns:a16="http://schemas.microsoft.com/office/drawing/2014/main" id="{C65F5A89-878B-F3D4-F03D-D4DCBAD3F3AF}"/>
                </a:ext>
              </a:extLst>
            </p:cNvPr>
            <p:cNvSpPr/>
            <p:nvPr/>
          </p:nvSpPr>
          <p:spPr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481EB521-37F9-D5CC-7E5B-ADF472914883}"/>
                </a:ext>
              </a:extLst>
            </p:cNvPr>
            <p:cNvSpPr/>
            <p:nvPr/>
          </p:nvSpPr>
          <p:spPr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95130D43-1D05-CC8F-7FB2-CD432EBB3B62}"/>
                </a:ext>
              </a:extLst>
            </p:cNvPr>
            <p:cNvSpPr/>
            <p:nvPr/>
          </p:nvSpPr>
          <p:spPr>
            <a:xfrm>
              <a:off x="1629718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6C010F2-28B8-F79A-5677-E4EC936B49DD}"/>
                </a:ext>
              </a:extLst>
            </p:cNvPr>
            <p:cNvSpPr/>
            <p:nvPr/>
          </p:nvSpPr>
          <p:spPr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Скругленный прямоугольник 112">
              <a:extLst>
                <a:ext uri="{FF2B5EF4-FFF2-40B4-BE49-F238E27FC236}">
                  <a16:creationId xmlns:a16="http://schemas.microsoft.com/office/drawing/2014/main" id="{DD26C72F-BE3D-4650-5A43-FBD8BA5E8589}"/>
                </a:ext>
              </a:extLst>
            </p:cNvPr>
            <p:cNvSpPr/>
            <p:nvPr/>
          </p:nvSpPr>
          <p:spPr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Скругленный прямоугольник 113">
              <a:extLst>
                <a:ext uri="{FF2B5EF4-FFF2-40B4-BE49-F238E27FC236}">
                  <a16:creationId xmlns:a16="http://schemas.microsoft.com/office/drawing/2014/main" id="{6003BD16-AB01-607C-3C75-21369A655CB9}"/>
                </a:ext>
              </a:extLst>
            </p:cNvPr>
            <p:cNvSpPr/>
            <p:nvPr/>
          </p:nvSpPr>
          <p:spPr>
            <a:xfrm flipV="1">
              <a:off x="1219350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E2F10D5C-278B-22D7-CAFC-A6B92A3B0123}"/>
                </a:ext>
              </a:extLst>
            </p:cNvPr>
            <p:cNvSpPr/>
            <p:nvPr/>
          </p:nvSpPr>
          <p:spPr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3B9DD78-2DBA-59D6-83D9-152ACE18029B}"/>
                </a:ext>
              </a:extLst>
            </p:cNvPr>
            <p:cNvSpPr/>
            <p:nvPr/>
          </p:nvSpPr>
          <p:spPr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3899E81C-E306-1450-CB6D-2244002265D7}"/>
                </a:ext>
              </a:extLst>
            </p:cNvPr>
            <p:cNvSpPr/>
            <p:nvPr/>
          </p:nvSpPr>
          <p:spPr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2B1A6412-BAAC-21B7-94B7-4FFF6D176EAC}"/>
                </a:ext>
              </a:extLst>
            </p:cNvPr>
            <p:cNvSpPr/>
            <p:nvPr/>
          </p:nvSpPr>
          <p:spPr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082FF145-CEF8-DD83-0E72-6146B0E61CCC}"/>
                </a:ext>
              </a:extLst>
            </p:cNvPr>
            <p:cNvSpPr/>
            <p:nvPr/>
          </p:nvSpPr>
          <p:spPr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D6CE1F53-5393-3A2F-A2AF-300D54F837ED}"/>
                </a:ext>
              </a:extLst>
            </p:cNvPr>
            <p:cNvSpPr/>
            <p:nvPr/>
          </p:nvSpPr>
          <p:spPr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FBB848C5-9AD6-9696-DFE4-8540E1959345}"/>
                </a:ext>
              </a:extLst>
            </p:cNvPr>
            <p:cNvSpPr/>
            <p:nvPr/>
          </p:nvSpPr>
          <p:spPr>
            <a:xfrm>
              <a:off x="4502294" y="9453531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A45ED8E-8159-7ED5-85D2-78F3B78234FB}"/>
                </a:ext>
              </a:extLst>
            </p:cNvPr>
            <p:cNvSpPr/>
            <p:nvPr/>
          </p:nvSpPr>
          <p:spPr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4A98277F-A2A2-D739-17D1-F94897CC48E3}"/>
                </a:ext>
              </a:extLst>
            </p:cNvPr>
            <p:cNvSpPr/>
            <p:nvPr/>
          </p:nvSpPr>
          <p:spPr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011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336FC-6DA7-4855-DC25-D3E142246540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фото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D5B073C-FEC0-E6F8-6A2F-1317E9F1CBAD}"/>
              </a:ext>
            </a:extLst>
          </p:cNvPr>
          <p:cNvSpPr txBox="1">
            <a:spLocks/>
          </p:cNvSpPr>
          <p:nvPr userDrawn="1"/>
        </p:nvSpPr>
        <p:spPr>
          <a:xfrm>
            <a:off x="609596" y="1325589"/>
            <a:ext cx="1810559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Яндекс диск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22C232-D9B9-87E3-7291-1DBA0DD21A29}"/>
              </a:ext>
            </a:extLst>
          </p:cNvPr>
          <p:cNvSpPr txBox="1">
            <a:spLocks/>
          </p:cNvSpPr>
          <p:nvPr userDrawn="1"/>
        </p:nvSpPr>
        <p:spPr>
          <a:xfrm>
            <a:off x="609596" y="1786190"/>
            <a:ext cx="3003073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Группа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вконтакте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6B0CE-DD2D-875A-3D60-898A8A64AA98}"/>
              </a:ext>
            </a:extLst>
          </p:cNvPr>
          <p:cNvSpPr txBox="1"/>
          <p:nvPr userDrawn="1"/>
        </p:nvSpPr>
        <p:spPr>
          <a:xfrm>
            <a:off x="3354598" y="1366369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disk.yandex.ru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/HHexFxfFgZna0g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CACFF-7E97-B5CF-5710-A1D3CBC6620F}"/>
              </a:ext>
            </a:extLst>
          </p:cNvPr>
          <p:cNvSpPr txBox="1"/>
          <p:nvPr userDrawn="1"/>
        </p:nvSpPr>
        <p:spPr>
          <a:xfrm>
            <a:off x="3354598" y="1826971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vk.com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/albums-222277101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C66994-FF00-47E9-4FD3-324EBB987D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28089" b="18661"/>
          <a:stretch/>
        </p:blipFill>
        <p:spPr>
          <a:xfrm>
            <a:off x="0" y="2535966"/>
            <a:ext cx="12192000" cy="43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436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E1B46-41DD-2E3D-F502-86B2A84C6AF5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3D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AF204-817F-13BC-301D-244CE2CB83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6823" y="2089765"/>
            <a:ext cx="1841260" cy="17335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9E661E-6BBF-F0CB-9191-D98B2DCF99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97036" y="2143740"/>
            <a:ext cx="1625388" cy="1625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E6E14D-A016-7D4A-9C1F-472EA00D007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27250" y="2143740"/>
            <a:ext cx="1625388" cy="1625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E4C13-8BDA-DEC4-93D5-A2641459D2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16196" y="2023090"/>
            <a:ext cx="1866657" cy="1866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C96A73-09D6-6E0A-9D90-1520DE01013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316251" y="1965940"/>
            <a:ext cx="1555547" cy="1981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4CDF70-9D75-9CAF-8494-CA24B931569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46465" y="2143740"/>
            <a:ext cx="1625388" cy="1625600"/>
          </a:xfrm>
          <a:prstGeom prst="rect">
            <a:avLst/>
          </a:prstGeom>
        </p:spPr>
      </p:pic>
      <p:sp>
        <p:nvSpPr>
          <p:cNvPr id="10" name="Text 3">
            <a:hlinkClick r:id="rId10"/>
            <a:extLst>
              <a:ext uri="{FF2B5EF4-FFF2-40B4-BE49-F238E27FC236}">
                <a16:creationId xmlns:a16="http://schemas.microsoft.com/office/drawing/2014/main" id="{19554CE3-94C6-3021-CB00-EB456ADDF715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3D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1330BB-4D45-5650-8C69-3B49B7E4CBF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048965" y="4273058"/>
            <a:ext cx="1542849" cy="1549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40F145-1CDA-6BA9-8F6C-1347D70AB42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170327" y="4238133"/>
            <a:ext cx="1619039" cy="1619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53D979-DD07-1775-F202-C309019A0EA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7783" y="4238133"/>
            <a:ext cx="1625388" cy="1619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EA84AE-BB99-0D9D-6B0C-CFEFA9ECE61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98631" y="4238133"/>
            <a:ext cx="1625388" cy="1619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DD3357-8342-D8B2-FC32-3FBFFBD331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13780" y="4238133"/>
            <a:ext cx="1619039" cy="1619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55D5E7-ACE1-A355-BD61-E590159CEEF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22580" y="4238133"/>
            <a:ext cx="162538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77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2E8AC13-E0B5-D958-C983-F33D40260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365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072E3A7-ACC9-41AC-21D8-93052F3FE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56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9DD06D6-7632-C4D9-E882-CCEBF9622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29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69DC2BA-B44D-7382-EDD7-B61EFB4A9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206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CE348E-23DF-1CA9-5725-E3765A1C5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96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7" y="1547112"/>
            <a:ext cx="859150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9490912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9490912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8F928FB2-49D9-E45B-B328-D5DB952E4ECF}"/>
              </a:ext>
            </a:extLst>
          </p:cNvPr>
          <p:cNvCxnSpPr>
            <a:cxnSpLocks/>
          </p:cNvCxnSpPr>
          <p:nvPr userDrawn="1"/>
        </p:nvCxnSpPr>
        <p:spPr>
          <a:xfrm>
            <a:off x="9806758" y="1547112"/>
            <a:ext cx="177889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91768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0" name="Текст 36">
            <a:extLst>
              <a:ext uri="{FF2B5EF4-FFF2-40B4-BE49-F238E27FC236}">
                <a16:creationId xmlns:a16="http://schemas.microsoft.com/office/drawing/2014/main" id="{CB269489-8C4D-D9B1-8FE0-3A485C9FE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72922CAA-042E-7D53-F212-889AE4405D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000678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D85D2976-C84B-E0CB-3A06-630A343C2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564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995B354-735E-003B-AD55-23C9A4F7FC62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523911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2B70CE0-B7B3-CE86-6269-F340568CF29A}"/>
              </a:ext>
            </a:extLst>
          </p:cNvPr>
          <p:cNvCxnSpPr>
            <a:cxnSpLocks/>
          </p:cNvCxnSpPr>
          <p:nvPr userDrawn="1"/>
        </p:nvCxnSpPr>
        <p:spPr>
          <a:xfrm>
            <a:off x="609596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AE9C206-8E8C-6FA1-30BA-063564BD6075}"/>
              </a:ext>
            </a:extLst>
          </p:cNvPr>
          <p:cNvCxnSpPr>
            <a:cxnSpLocks/>
          </p:cNvCxnSpPr>
          <p:nvPr userDrawn="1"/>
        </p:nvCxnSpPr>
        <p:spPr>
          <a:xfrm>
            <a:off x="609596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>
            <a:extLst>
              <a:ext uri="{FF2B5EF4-FFF2-40B4-BE49-F238E27FC236}">
                <a16:creationId xmlns:a16="http://schemas.microsoft.com/office/drawing/2014/main" id="{D1EC0C2C-11C4-DD8C-5543-4D5750CD12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354159"/>
            <a:ext cx="5239117" cy="211596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12" name="Текст 36">
            <a:extLst>
              <a:ext uri="{FF2B5EF4-FFF2-40B4-BE49-F238E27FC236}">
                <a16:creationId xmlns:a16="http://schemas.microsoft.com/office/drawing/2014/main" id="{51133EAC-C564-0702-1D4F-0792BB923F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901671"/>
            <a:ext cx="5239117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13" name="Текст 36">
            <a:extLst>
              <a:ext uri="{FF2B5EF4-FFF2-40B4-BE49-F238E27FC236}">
                <a16:creationId xmlns:a16="http://schemas.microsoft.com/office/drawing/2014/main" id="{B4622CFE-63AA-B200-F154-0F358CED62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51742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3E49595-C32C-F63A-E3DF-360804847F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DE96714-005F-38FA-37B3-92C93CCCA044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A4FA674-FEE6-2A59-66B2-72A0C9FAC976}"/>
              </a:ext>
            </a:extLst>
          </p:cNvPr>
          <p:cNvGrpSpPr/>
          <p:nvPr userDrawn="1"/>
        </p:nvGrpSpPr>
        <p:grpSpPr>
          <a:xfrm>
            <a:off x="603247" y="2952750"/>
            <a:ext cx="4165578" cy="3275867"/>
            <a:chOff x="1206651" y="5905500"/>
            <a:chExt cx="8332241" cy="6551733"/>
          </a:xfrm>
        </p:grpSpPr>
        <p:pic>
          <p:nvPicPr>
            <p:cNvPr id="25" name="Image 26" descr=" ">
              <a:extLst>
                <a:ext uri="{FF2B5EF4-FFF2-40B4-BE49-F238E27FC236}">
                  <a16:creationId xmlns:a16="http://schemas.microsoft.com/office/drawing/2014/main" id="{F83658F3-4AD8-AE5A-DFB6-9DA1FC56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>
              <a:extLst>
                <a:ext uri="{FF2B5EF4-FFF2-40B4-BE49-F238E27FC236}">
                  <a16:creationId xmlns:a16="http://schemas.microsoft.com/office/drawing/2014/main" id="{BF1D7265-D0BD-F7B4-6A41-4A0614406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>
              <a:extLst>
                <a:ext uri="{FF2B5EF4-FFF2-40B4-BE49-F238E27FC236}">
                  <a16:creationId xmlns:a16="http://schemas.microsoft.com/office/drawing/2014/main" id="{A135BD41-3CD2-FD60-9CF1-36D69E86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>
              <a:extLst>
                <a:ext uri="{FF2B5EF4-FFF2-40B4-BE49-F238E27FC236}">
                  <a16:creationId xmlns:a16="http://schemas.microsoft.com/office/drawing/2014/main" id="{8406789E-B9DD-12C3-6D82-2B813B55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>
              <a:extLst>
                <a:ext uri="{FF2B5EF4-FFF2-40B4-BE49-F238E27FC236}">
                  <a16:creationId xmlns:a16="http://schemas.microsoft.com/office/drawing/2014/main" id="{3255DB9B-238F-698C-E549-4F24A3505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>
              <a:extLst>
                <a:ext uri="{FF2B5EF4-FFF2-40B4-BE49-F238E27FC236}">
                  <a16:creationId xmlns:a16="http://schemas.microsoft.com/office/drawing/2014/main" id="{38BFE66D-2E9F-0BB6-2998-F38A09F3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7522999" y="11452715"/>
              <a:ext cx="191987" cy="191967"/>
            </a:xfrm>
            <a:prstGeom prst="rect">
              <a:avLst/>
            </a:prstGeom>
          </p:spPr>
        </p:pic>
        <p:pic>
          <p:nvPicPr>
            <p:cNvPr id="31" name="Image 32" descr=" ">
              <a:extLst>
                <a:ext uri="{FF2B5EF4-FFF2-40B4-BE49-F238E27FC236}">
                  <a16:creationId xmlns:a16="http://schemas.microsoft.com/office/drawing/2014/main" id="{47A5EA58-369A-7B2E-7EAB-E28ED2B2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7874984" y="11452715"/>
              <a:ext cx="191987" cy="191963"/>
            </a:xfrm>
            <a:prstGeom prst="rect">
              <a:avLst/>
            </a:prstGeom>
          </p:spPr>
        </p:pic>
        <p:pic>
          <p:nvPicPr>
            <p:cNvPr id="32" name="Image 33" descr=" ">
              <a:extLst>
                <a:ext uri="{FF2B5EF4-FFF2-40B4-BE49-F238E27FC236}">
                  <a16:creationId xmlns:a16="http://schemas.microsoft.com/office/drawing/2014/main" id="{0024BEA4-B4D0-CC7E-1AD5-6A72E8BD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8226957" y="11452715"/>
              <a:ext cx="191987" cy="191963"/>
            </a:xfrm>
            <a:prstGeom prst="rect">
              <a:avLst/>
            </a:prstGeom>
          </p:spPr>
        </p:pic>
        <p:pic>
          <p:nvPicPr>
            <p:cNvPr id="33" name="Image 34" descr=" ">
              <a:extLst>
                <a:ext uri="{FF2B5EF4-FFF2-40B4-BE49-F238E27FC236}">
                  <a16:creationId xmlns:a16="http://schemas.microsoft.com/office/drawing/2014/main" id="{075A349F-4825-B1E4-05BF-B52E4435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>
              <a:extLst>
                <a:ext uri="{FF2B5EF4-FFF2-40B4-BE49-F238E27FC236}">
                  <a16:creationId xmlns:a16="http://schemas.microsoft.com/office/drawing/2014/main" id="{4929DEBC-F707-0E6E-AAB7-4EFFA51C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8054754" y="5905500"/>
              <a:ext cx="296416" cy="296373"/>
            </a:xfrm>
            <a:prstGeom prst="rect">
              <a:avLst/>
            </a:prstGeom>
          </p:spPr>
        </p:pic>
        <p:pic>
          <p:nvPicPr>
            <p:cNvPr id="35" name="Image 36" descr=" ">
              <a:extLst>
                <a:ext uri="{FF2B5EF4-FFF2-40B4-BE49-F238E27FC236}">
                  <a16:creationId xmlns:a16="http://schemas.microsoft.com/office/drawing/2014/main" id="{9202D6EF-6881-4178-7EB8-25EAFBA3C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1206651" y="7248773"/>
              <a:ext cx="3212522" cy="3064852"/>
            </a:xfrm>
            <a:prstGeom prst="rect">
              <a:avLst/>
            </a:prstGeom>
          </p:spPr>
        </p:pic>
        <p:sp>
          <p:nvSpPr>
            <p:cNvPr id="36" name="Shape 18">
              <a:extLst>
                <a:ext uri="{FF2B5EF4-FFF2-40B4-BE49-F238E27FC236}">
                  <a16:creationId xmlns:a16="http://schemas.microsoft.com/office/drawing/2014/main" id="{D549DBC2-1626-6019-61FB-878C29CCFCB6}"/>
                </a:ext>
              </a:extLst>
            </p:cNvPr>
            <p:cNvSpPr/>
            <p:nvPr/>
          </p:nvSpPr>
          <p:spPr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>
                <a:alpha val="100000"/>
              </a:srgbClr>
            </a:solidFill>
            <a:ln/>
          </p:spPr>
        </p:sp>
        <p:pic>
          <p:nvPicPr>
            <p:cNvPr id="37" name="Image 37" descr=" ">
              <a:extLst>
                <a:ext uri="{FF2B5EF4-FFF2-40B4-BE49-F238E27FC236}">
                  <a16:creationId xmlns:a16="http://schemas.microsoft.com/office/drawing/2014/main" id="{9176A119-5B91-EA36-06CB-90582B20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>
              <a:extLst>
                <a:ext uri="{FF2B5EF4-FFF2-40B4-BE49-F238E27FC236}">
                  <a16:creationId xmlns:a16="http://schemas.microsoft.com/office/drawing/2014/main" id="{004C3A52-367D-533C-DDCD-4D01EC86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p:blipFill>
          <p:spPr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>
              <a:extLst>
                <a:ext uri="{FF2B5EF4-FFF2-40B4-BE49-F238E27FC236}">
                  <a16:creationId xmlns:a16="http://schemas.microsoft.com/office/drawing/2014/main" id="{0055EAD4-E562-A029-9E7D-4A4BE070C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>
              <a:extLst>
                <a:ext uri="{FF2B5EF4-FFF2-40B4-BE49-F238E27FC236}">
                  <a16:creationId xmlns:a16="http://schemas.microsoft.com/office/drawing/2014/main" id="{20D44E9A-5D77-4128-4ECE-2207ADC5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>
              <a:extLst>
                <a:ext uri="{FF2B5EF4-FFF2-40B4-BE49-F238E27FC236}">
                  <a16:creationId xmlns:a16="http://schemas.microsoft.com/office/drawing/2014/main" id="{BCD2EAB6-32B2-A813-10EB-8A2B1917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p:blipFill>
          <p:spPr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>
              <a:extLst>
                <a:ext uri="{FF2B5EF4-FFF2-40B4-BE49-F238E27FC236}">
                  <a16:creationId xmlns:a16="http://schemas.microsoft.com/office/drawing/2014/main" id="{5D7A9726-2A10-C895-41AD-314010CB8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p:blipFill>
          <p:spPr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>
            <a:extLst>
              <a:ext uri="{FF2B5EF4-FFF2-40B4-BE49-F238E27FC236}">
                <a16:creationId xmlns:a16="http://schemas.microsoft.com/office/drawing/2014/main" id="{1F410D3A-6109-C833-468B-CB41D55F868D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1A992F62-F7B2-8A28-B227-117B268F90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3365" y="1035466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97802547-8148-7EF9-518D-D5018846E3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3365" y="208648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A018C5A7-03CD-E37D-EBEF-CFB78E88F3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83365" y="314571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E2950F98-2BA2-80CE-B9BC-EBD35F78F2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3365" y="420084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7704AFE-92D7-4B02-208F-065E34E8DA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5" y="5255969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9A02C4D4-16E5-F354-C74A-627D0B70A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77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4" name="Текст 34">
            <a:extLst>
              <a:ext uri="{FF2B5EF4-FFF2-40B4-BE49-F238E27FC236}">
                <a16:creationId xmlns:a16="http://schemas.microsoft.com/office/drawing/2014/main" id="{7968F44E-08A0-41AC-8236-97CE976832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605910"/>
            <a:ext cx="5486403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36">
            <a:extLst>
              <a:ext uri="{FF2B5EF4-FFF2-40B4-BE49-F238E27FC236}">
                <a16:creationId xmlns:a16="http://schemas.microsoft.com/office/drawing/2014/main" id="{6EF22B45-ADF0-D9B2-E3E3-70E26D5238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378253"/>
            <a:ext cx="548640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7" name="Текст 36">
            <a:extLst>
              <a:ext uri="{FF2B5EF4-FFF2-40B4-BE49-F238E27FC236}">
                <a16:creationId xmlns:a16="http://schemas.microsoft.com/office/drawing/2014/main" id="{2339596C-1F2E-D375-8CCC-7E29DD9290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C09052-B031-AAB4-AED3-6923D28B116F}"/>
              </a:ext>
            </a:extLst>
          </p:cNvPr>
          <p:cNvSpPr/>
          <p:nvPr userDrawn="1"/>
        </p:nvSpPr>
        <p:spPr>
          <a:xfrm>
            <a:off x="609596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Текст 36">
            <a:extLst>
              <a:ext uri="{FF2B5EF4-FFF2-40B4-BE49-F238E27FC236}">
                <a16:creationId xmlns:a16="http://schemas.microsoft.com/office/drawing/2014/main" id="{4F793079-CAF1-35AF-D7A7-5EF5C77BD5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356" y="5910445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15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2516314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1067651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4989735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155260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62FB78-7F5F-C2E5-51BF-A8DE71DF8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5728" y="609600"/>
            <a:ext cx="1003293" cy="65134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644507F-2411-DC76-C8F3-90355D3E0944}"/>
              </a:ext>
            </a:extLst>
          </p:cNvPr>
          <p:cNvCxnSpPr>
            <a:cxnSpLocks/>
          </p:cNvCxnSpPr>
          <p:nvPr userDrawn="1"/>
        </p:nvCxnSpPr>
        <p:spPr>
          <a:xfrm>
            <a:off x="3441411" y="5842000"/>
            <a:ext cx="0" cy="41354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668D00B-899F-AB64-BABB-A76A39542743}"/>
              </a:ext>
            </a:extLst>
          </p:cNvPr>
          <p:cNvCxnSpPr>
            <a:cxnSpLocks/>
          </p:cNvCxnSpPr>
          <p:nvPr userDrawn="1"/>
        </p:nvCxnSpPr>
        <p:spPr>
          <a:xfrm>
            <a:off x="3737029" y="5553946"/>
            <a:ext cx="784862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C31A099-C7D0-5207-0B00-F8CC5253C993}"/>
              </a:ext>
            </a:extLst>
          </p:cNvPr>
          <p:cNvCxnSpPr>
            <a:cxnSpLocks/>
          </p:cNvCxnSpPr>
          <p:nvPr userDrawn="1"/>
        </p:nvCxnSpPr>
        <p:spPr>
          <a:xfrm>
            <a:off x="3441411" y="602457"/>
            <a:ext cx="0" cy="465182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1BBB2FB-46E9-7D73-A83D-1D3082CE935C}"/>
              </a:ext>
            </a:extLst>
          </p:cNvPr>
          <p:cNvGrpSpPr/>
          <p:nvPr userDrawn="1"/>
        </p:nvGrpSpPr>
        <p:grpSpPr>
          <a:xfrm>
            <a:off x="609597" y="609600"/>
            <a:ext cx="2216138" cy="5639476"/>
            <a:chOff x="1219352" y="1219200"/>
            <a:chExt cx="4432853" cy="11278952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9692374-879A-45F8-5A6D-51497A05FBE7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DAAA83EA-AE2A-5A1F-65BD-E9A63B7C3ED8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CF6C7CB-5A84-A902-0884-7CF54DD74CAC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0A527F39-9A3A-E938-18D6-85635703A502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3B2DCE3-AC0D-7874-80CF-FE7EC7338B76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90445211-44E3-078B-0D6E-B2F8785F1A3F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BB818505-8959-9212-48FA-EFAEB06FA49C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6A5B32B-1C03-AC40-C78C-E3A74983FC9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A66A12E-6A96-EDD5-C6FB-74447A309337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DB4C440-3D4E-EBC9-EA1D-5E9061C30254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6527CBB9-A896-A3A2-0D2C-9781F54372B3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CCEFC58B-81B5-D32F-2FDB-7FF5CE04452E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289853-BF29-F1FF-08DA-7111B66A2CDC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6A4218F6-D47C-2EFF-E46C-1B374233893D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CFF1251-9EE3-C35F-DEED-2DB3FAE178E5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01671AF-853F-C3C0-422C-704D52B223DA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870B593-E5B3-0D75-55A6-D3BA7FF0208D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70E60F-E8C7-1A7F-6BB1-32E2D5AD5F53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8DF8892F-2CF6-A0EA-063F-EDCA36CCDE41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34">
            <a:extLst>
              <a:ext uri="{FF2B5EF4-FFF2-40B4-BE49-F238E27FC236}">
                <a16:creationId xmlns:a16="http://schemas.microsoft.com/office/drawing/2014/main" id="{8E3EDAB1-5896-5CE4-CBEE-918601F42E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28" y="2351748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27" name="Текст 36">
            <a:extLst>
              <a:ext uri="{FF2B5EF4-FFF2-40B4-BE49-F238E27FC236}">
                <a16:creationId xmlns:a16="http://schemas.microsoft.com/office/drawing/2014/main" id="{D5082E7C-4853-22F7-34D6-E6219D01B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28" y="4072332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4AE83BE-3812-04B0-7F27-8F983D2BC534}"/>
              </a:ext>
            </a:extLst>
          </p:cNvPr>
          <p:cNvSpPr/>
          <p:nvPr/>
        </p:nvSpPr>
        <p:spPr>
          <a:xfrm>
            <a:off x="4095728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56EF11C1-D6E0-4866-984D-42263B795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487" y="5910429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50" baseline="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233214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CC67D-1EA4-3B2E-4FED-C778B4AD4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122" y="609600"/>
            <a:ext cx="1003293" cy="651345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AC3C33F-2EEE-66DA-0D8F-F126AFD971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1547112"/>
            <a:ext cx="796827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F6DFCF-6E3C-45AD-39A3-2B96DD02EF20}"/>
              </a:ext>
            </a:extLst>
          </p:cNvPr>
          <p:cNvCxnSpPr>
            <a:cxnSpLocks/>
          </p:cNvCxnSpPr>
          <p:nvPr userDrawn="1"/>
        </p:nvCxnSpPr>
        <p:spPr>
          <a:xfrm>
            <a:off x="882188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C09DE2-AA4E-1E92-3055-D338F20440CD}"/>
              </a:ext>
            </a:extLst>
          </p:cNvPr>
          <p:cNvCxnSpPr>
            <a:cxnSpLocks/>
          </p:cNvCxnSpPr>
          <p:nvPr userDrawn="1"/>
        </p:nvCxnSpPr>
        <p:spPr>
          <a:xfrm>
            <a:off x="882188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83EC1DC-69DA-5D05-7323-CC3364E1E2C4}"/>
              </a:ext>
            </a:extLst>
          </p:cNvPr>
          <p:cNvGrpSpPr/>
          <p:nvPr userDrawn="1"/>
        </p:nvGrpSpPr>
        <p:grpSpPr>
          <a:xfrm>
            <a:off x="9369516" y="609600"/>
            <a:ext cx="2216138" cy="5639476"/>
            <a:chOff x="1219352" y="1219200"/>
            <a:chExt cx="4432853" cy="11278952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7C0B532-8172-00D9-1BA6-D544E7F565F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2490C28F-4DD2-F3AF-1103-D06C4E7E6E40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3208022-F389-9291-13BE-90637ACF2943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42F91B6-87B5-41FD-A9CC-57AD83BDC3FA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1C2D05C-8C38-3825-231D-CE4646D51797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84BCAB4-F70D-347D-A264-1063678292AE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8AD3731-3D98-2BAD-51F1-BF22987C8BD6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1806F3C-A000-1C59-2528-301768DC2578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49AB8641-8FAF-6EA4-2C01-5BA34E168ABF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A9E56-FAB1-9FE4-EEC7-B473907EA6E8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2CC7D1C-0B6F-D57B-D0B9-9008F42D3BFB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EDFBA6F-2F38-0781-D726-D61120B10D5C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312C36D-3D44-701C-1989-BFA10EF2F350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2CC006D1-BAAA-FB77-7B9E-51D8CEA5EFB5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E22CD381-8516-5A68-5B38-0ECE70E06BDE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3FF8A941-C689-1BDF-1D10-B2359A63EAF6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95CCC9A7-2348-2D67-5052-1244B50CDD88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B62BD860-D511-DDE4-3F09-C80103405479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17DFA16-3F32-0CF4-25BD-09E415556DFD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Текст 34">
            <a:extLst>
              <a:ext uri="{FF2B5EF4-FFF2-40B4-BE49-F238E27FC236}">
                <a16:creationId xmlns:a16="http://schemas.microsoft.com/office/drawing/2014/main" id="{91448EFB-C488-FB09-FF84-84882C9C33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122" y="2919730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3C75284D-C85C-B463-479E-E8999D8368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22" y="4640314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383951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9CCEFA8-745B-D7AD-4AB1-FC113B0160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495" y="603250"/>
            <a:ext cx="10286947" cy="5651506"/>
          </a:xfrm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4433600C-32F6-A6D8-64DC-17C93775E3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83979"/>
            <a:ext cx="353420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  <p:pic>
        <p:nvPicPr>
          <p:cNvPr id="3" name="Image 44" descr=" ">
            <a:extLst>
              <a:ext uri="{FF2B5EF4-FFF2-40B4-BE49-F238E27FC236}">
                <a16:creationId xmlns:a16="http://schemas.microsoft.com/office/drawing/2014/main" id="{5FA340A4-761F-E462-A60C-B3C5CD2580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03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D56CFCC-604A-D644-3ADB-8E93CED0E809}"/>
              </a:ext>
            </a:extLst>
          </p:cNvPr>
          <p:cNvGrpSpPr/>
          <p:nvPr userDrawn="1"/>
        </p:nvGrpSpPr>
        <p:grpSpPr>
          <a:xfrm>
            <a:off x="203199" y="679450"/>
            <a:ext cx="11791889" cy="5499894"/>
            <a:chOff x="406451" y="1358900"/>
            <a:chExt cx="23586848" cy="10999788"/>
          </a:xfrm>
        </p:grpSpPr>
        <p:pic>
          <p:nvPicPr>
            <p:cNvPr id="6" name="Image 0" descr=" ">
              <a:extLst>
                <a:ext uri="{FF2B5EF4-FFF2-40B4-BE49-F238E27FC236}">
                  <a16:creationId xmlns:a16="http://schemas.microsoft.com/office/drawing/2014/main" id="{0ADD3802-8A07-6FD3-F657-A2C67D85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02E273C2-15A8-E29F-5614-40E57E3E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>
              <a:extLst>
                <a:ext uri="{FF2B5EF4-FFF2-40B4-BE49-F238E27FC236}">
                  <a16:creationId xmlns:a16="http://schemas.microsoft.com/office/drawing/2014/main" id="{23B2FC7C-57B8-63EE-597B-011FD207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>
              <a:extLst>
                <a:ext uri="{FF2B5EF4-FFF2-40B4-BE49-F238E27FC236}">
                  <a16:creationId xmlns:a16="http://schemas.microsoft.com/office/drawing/2014/main" id="{485E5062-19AA-3432-5670-265DFBE4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>
              <a:extLst>
                <a:ext uri="{FF2B5EF4-FFF2-40B4-BE49-F238E27FC236}">
                  <a16:creationId xmlns:a16="http://schemas.microsoft.com/office/drawing/2014/main" id="{32C549C2-ED56-F392-82A7-BADF1A7F5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>
              <a:extLst>
                <a:ext uri="{FF2B5EF4-FFF2-40B4-BE49-F238E27FC236}">
                  <a16:creationId xmlns:a16="http://schemas.microsoft.com/office/drawing/2014/main" id="{DC86271D-EBF1-9FC4-4FD7-B37B3618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>
              <a:extLst>
                <a:ext uri="{FF2B5EF4-FFF2-40B4-BE49-F238E27FC236}">
                  <a16:creationId xmlns:a16="http://schemas.microsoft.com/office/drawing/2014/main" id="{5BCAC3B7-D86E-9082-FFFA-66BA9EA1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>
              <a:extLst>
                <a:ext uri="{FF2B5EF4-FFF2-40B4-BE49-F238E27FC236}">
                  <a16:creationId xmlns:a16="http://schemas.microsoft.com/office/drawing/2014/main" id="{F08EE5B7-8C7C-9852-7814-9D563E9F5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>
              <a:extLst>
                <a:ext uri="{FF2B5EF4-FFF2-40B4-BE49-F238E27FC236}">
                  <a16:creationId xmlns:a16="http://schemas.microsoft.com/office/drawing/2014/main" id="{120178A7-1CB3-FECE-B8C5-7315EDBF6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>
              <a:extLst>
                <a:ext uri="{FF2B5EF4-FFF2-40B4-BE49-F238E27FC236}">
                  <a16:creationId xmlns:a16="http://schemas.microsoft.com/office/drawing/2014/main" id="{28635B24-54A0-D5ED-E7B7-E01CC0D0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>
              <a:extLst>
                <a:ext uri="{FF2B5EF4-FFF2-40B4-BE49-F238E27FC236}">
                  <a16:creationId xmlns:a16="http://schemas.microsoft.com/office/drawing/2014/main" id="{BB091BD4-6E49-0360-702A-A745E07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>
              <a:extLst>
                <a:ext uri="{FF2B5EF4-FFF2-40B4-BE49-F238E27FC236}">
                  <a16:creationId xmlns:a16="http://schemas.microsoft.com/office/drawing/2014/main" id="{06AA8F03-C9F6-A6C8-003E-804DD68C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>
              <a:extLst>
                <a:ext uri="{FF2B5EF4-FFF2-40B4-BE49-F238E27FC236}">
                  <a16:creationId xmlns:a16="http://schemas.microsoft.com/office/drawing/2014/main" id="{F403EE08-09AB-A700-764B-3777A4D1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>
              <a:extLst>
                <a:ext uri="{FF2B5EF4-FFF2-40B4-BE49-F238E27FC236}">
                  <a16:creationId xmlns:a16="http://schemas.microsoft.com/office/drawing/2014/main" id="{F7266EDF-0877-9EF0-E0D3-66D76797B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>
              <a:extLst>
                <a:ext uri="{FF2B5EF4-FFF2-40B4-BE49-F238E27FC236}">
                  <a16:creationId xmlns:a16="http://schemas.microsoft.com/office/drawing/2014/main" id="{DFFC0D4A-3361-04E4-7FA6-85377406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>
              <a:extLst>
                <a:ext uri="{FF2B5EF4-FFF2-40B4-BE49-F238E27FC236}">
                  <a16:creationId xmlns:a16="http://schemas.microsoft.com/office/drawing/2014/main" id="{B4407C05-8E57-985E-67B1-43F057C43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>
            <a:extLst>
              <a:ext uri="{FF2B5EF4-FFF2-40B4-BE49-F238E27FC236}">
                <a16:creationId xmlns:a16="http://schemas.microsoft.com/office/drawing/2014/main" id="{78398245-0457-ECB2-B1F1-186FF619198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4" name="Текст 11">
            <a:extLst>
              <a:ext uri="{FF2B5EF4-FFF2-40B4-BE49-F238E27FC236}">
                <a16:creationId xmlns:a16="http://schemas.microsoft.com/office/drawing/2014/main" id="{6373765E-784B-CA47-C443-A12357651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38540"/>
            <a:ext cx="3534205" cy="125897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362494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Рисунок 6">
            <a:extLst>
              <a:ext uri="{FF2B5EF4-FFF2-40B4-BE49-F238E27FC236}">
                <a16:creationId xmlns:a16="http://schemas.microsoft.com/office/drawing/2014/main" id="{04E63315-1FD1-425F-AE02-1FD581B99E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773116-D883-1143-03AE-344D08E75DE8}"/>
              </a:ext>
            </a:extLst>
          </p:cNvPr>
          <p:cNvGrpSpPr/>
          <p:nvPr userDrawn="1"/>
        </p:nvGrpSpPr>
        <p:grpSpPr>
          <a:xfrm>
            <a:off x="6191218" y="609600"/>
            <a:ext cx="4555868" cy="4135338"/>
            <a:chOff x="12384048" y="1219200"/>
            <a:chExt cx="9112922" cy="8270675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6ACD4361-0C6D-966F-45C7-4E7E1335178B}"/>
                </a:ext>
              </a:extLst>
            </p:cNvPr>
            <p:cNvSpPr/>
            <p:nvPr/>
          </p:nvSpPr>
          <p:spPr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8756C4CD-7C4A-DBF0-79CB-A799E697C5CA}"/>
                </a:ext>
              </a:extLst>
            </p:cNvPr>
            <p:cNvSpPr/>
            <p:nvPr/>
          </p:nvSpPr>
          <p:spPr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>
              <a:extLst>
                <a:ext uri="{FF2B5EF4-FFF2-40B4-BE49-F238E27FC236}">
                  <a16:creationId xmlns:a16="http://schemas.microsoft.com/office/drawing/2014/main" id="{C83854F6-8358-A6FF-2714-B322BAEEEA9A}"/>
                </a:ext>
              </a:extLst>
            </p:cNvPr>
            <p:cNvSpPr/>
            <p:nvPr/>
          </p:nvSpPr>
          <p:spPr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>
              <a:extLst>
                <a:ext uri="{FF2B5EF4-FFF2-40B4-BE49-F238E27FC236}">
                  <a16:creationId xmlns:a16="http://schemas.microsoft.com/office/drawing/2014/main" id="{833076AF-9815-3E37-019C-3D24CD7E8060}"/>
                </a:ext>
              </a:extLst>
            </p:cNvPr>
            <p:cNvSpPr/>
            <p:nvPr/>
          </p:nvSpPr>
          <p:spPr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>
              <a:extLst>
                <a:ext uri="{FF2B5EF4-FFF2-40B4-BE49-F238E27FC236}">
                  <a16:creationId xmlns:a16="http://schemas.microsoft.com/office/drawing/2014/main" id="{B791AB42-C3C3-9B6A-C8F0-5D1AFDB9D332}"/>
                </a:ext>
              </a:extLst>
            </p:cNvPr>
            <p:cNvSpPr/>
            <p:nvPr/>
          </p:nvSpPr>
          <p:spPr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>
              <a:extLst>
                <a:ext uri="{FF2B5EF4-FFF2-40B4-BE49-F238E27FC236}">
                  <a16:creationId xmlns:a16="http://schemas.microsoft.com/office/drawing/2014/main" id="{25CF1195-E733-2A1F-97C8-75A3B7EA8948}"/>
                </a:ext>
              </a:extLst>
            </p:cNvPr>
            <p:cNvSpPr/>
            <p:nvPr/>
          </p:nvSpPr>
          <p:spPr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>
              <a:extLst>
                <a:ext uri="{FF2B5EF4-FFF2-40B4-BE49-F238E27FC236}">
                  <a16:creationId xmlns:a16="http://schemas.microsoft.com/office/drawing/2014/main" id="{D33F79F3-2114-6326-53F8-1A5E1053F285}"/>
                </a:ext>
              </a:extLst>
            </p:cNvPr>
            <p:cNvSpPr/>
            <p:nvPr/>
          </p:nvSpPr>
          <p:spPr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>
              <a:extLst>
                <a:ext uri="{FF2B5EF4-FFF2-40B4-BE49-F238E27FC236}">
                  <a16:creationId xmlns:a16="http://schemas.microsoft.com/office/drawing/2014/main" id="{1FB252AF-4275-3B79-1812-0F489EA63AA3}"/>
                </a:ext>
              </a:extLst>
            </p:cNvPr>
            <p:cNvSpPr/>
            <p:nvPr/>
          </p:nvSpPr>
          <p:spPr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>
              <a:extLst>
                <a:ext uri="{FF2B5EF4-FFF2-40B4-BE49-F238E27FC236}">
                  <a16:creationId xmlns:a16="http://schemas.microsoft.com/office/drawing/2014/main" id="{1A7B5873-3DB9-8A52-88CA-759D7987B96F}"/>
                </a:ext>
              </a:extLst>
            </p:cNvPr>
            <p:cNvSpPr/>
            <p:nvPr/>
          </p:nvSpPr>
          <p:spPr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>
              <a:extLst>
                <a:ext uri="{FF2B5EF4-FFF2-40B4-BE49-F238E27FC236}">
                  <a16:creationId xmlns:a16="http://schemas.microsoft.com/office/drawing/2014/main" id="{25D001C8-B563-749E-155A-111D773063A5}"/>
                </a:ext>
              </a:extLst>
            </p:cNvPr>
            <p:cNvSpPr/>
            <p:nvPr/>
          </p:nvSpPr>
          <p:spPr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>
              <a:extLst>
                <a:ext uri="{FF2B5EF4-FFF2-40B4-BE49-F238E27FC236}">
                  <a16:creationId xmlns:a16="http://schemas.microsoft.com/office/drawing/2014/main" id="{884420DF-E614-97A3-6C93-2EF4E850614D}"/>
                </a:ext>
              </a:extLst>
            </p:cNvPr>
            <p:cNvSpPr/>
            <p:nvPr/>
          </p:nvSpPr>
          <p:spPr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>
              <a:extLst>
                <a:ext uri="{FF2B5EF4-FFF2-40B4-BE49-F238E27FC236}">
                  <a16:creationId xmlns:a16="http://schemas.microsoft.com/office/drawing/2014/main" id="{A45B4072-962D-18E8-B39C-6EB1FDCD0CA5}"/>
                </a:ext>
              </a:extLst>
            </p:cNvPr>
            <p:cNvSpPr/>
            <p:nvPr/>
          </p:nvSpPr>
          <p:spPr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>
              <a:extLst>
                <a:ext uri="{FF2B5EF4-FFF2-40B4-BE49-F238E27FC236}">
                  <a16:creationId xmlns:a16="http://schemas.microsoft.com/office/drawing/2014/main" id="{F28F748D-50D1-A6C5-B8CA-5B201921C6EF}"/>
                </a:ext>
              </a:extLst>
            </p:cNvPr>
            <p:cNvSpPr/>
            <p:nvPr/>
          </p:nvSpPr>
          <p:spPr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>
              <a:extLst>
                <a:ext uri="{FF2B5EF4-FFF2-40B4-BE49-F238E27FC236}">
                  <a16:creationId xmlns:a16="http://schemas.microsoft.com/office/drawing/2014/main" id="{5DF9D4EA-AE35-8211-69CF-44DA55A98824}"/>
                </a:ext>
              </a:extLst>
            </p:cNvPr>
            <p:cNvSpPr/>
            <p:nvPr/>
          </p:nvSpPr>
          <p:spPr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>
              <a:extLst>
                <a:ext uri="{FF2B5EF4-FFF2-40B4-BE49-F238E27FC236}">
                  <a16:creationId xmlns:a16="http://schemas.microsoft.com/office/drawing/2014/main" id="{9C6F6B41-16DD-F00E-CED0-DC3413604C0C}"/>
                </a:ext>
              </a:extLst>
            </p:cNvPr>
            <p:cNvSpPr/>
            <p:nvPr/>
          </p:nvSpPr>
          <p:spPr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>
              <a:extLst>
                <a:ext uri="{FF2B5EF4-FFF2-40B4-BE49-F238E27FC236}">
                  <a16:creationId xmlns:a16="http://schemas.microsoft.com/office/drawing/2014/main" id="{21B57D3F-89E0-08D2-6AE1-905CD36B76A4}"/>
                </a:ext>
              </a:extLst>
            </p:cNvPr>
            <p:cNvSpPr/>
            <p:nvPr/>
          </p:nvSpPr>
          <p:spPr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>
              <a:extLst>
                <a:ext uri="{FF2B5EF4-FFF2-40B4-BE49-F238E27FC236}">
                  <a16:creationId xmlns:a16="http://schemas.microsoft.com/office/drawing/2014/main" id="{6EBAF96F-393F-3E03-902B-0E0C1CBE3B53}"/>
                </a:ext>
              </a:extLst>
            </p:cNvPr>
            <p:cNvSpPr/>
            <p:nvPr/>
          </p:nvSpPr>
          <p:spPr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>
              <a:extLst>
                <a:ext uri="{FF2B5EF4-FFF2-40B4-BE49-F238E27FC236}">
                  <a16:creationId xmlns:a16="http://schemas.microsoft.com/office/drawing/2014/main" id="{C36B9AF0-59A4-8D34-807A-A22189C7E34D}"/>
                </a:ext>
              </a:extLst>
            </p:cNvPr>
            <p:cNvSpPr/>
            <p:nvPr/>
          </p:nvSpPr>
          <p:spPr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>
              <a:extLst>
                <a:ext uri="{FF2B5EF4-FFF2-40B4-BE49-F238E27FC236}">
                  <a16:creationId xmlns:a16="http://schemas.microsoft.com/office/drawing/2014/main" id="{9D85E0E0-5D07-84C6-CFD7-5445B9F935E4}"/>
                </a:ext>
              </a:extLst>
            </p:cNvPr>
            <p:cNvSpPr/>
            <p:nvPr/>
          </p:nvSpPr>
          <p:spPr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A4D72BE5-97A2-0C42-F05D-76006090342E}"/>
                </a:ext>
              </a:extLst>
            </p:cNvPr>
            <p:cNvSpPr/>
            <p:nvPr/>
          </p:nvSpPr>
          <p:spPr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BC36E8A1-3257-61EC-F6BD-37E71EBE3264}"/>
                </a:ext>
              </a:extLst>
            </p:cNvPr>
            <p:cNvSpPr/>
            <p:nvPr/>
          </p:nvSpPr>
          <p:spPr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>
              <a:extLst>
                <a:ext uri="{FF2B5EF4-FFF2-40B4-BE49-F238E27FC236}">
                  <a16:creationId xmlns:a16="http://schemas.microsoft.com/office/drawing/2014/main" id="{82326853-50B0-6272-3D24-0B329CDE6022}"/>
                </a:ext>
              </a:extLst>
            </p:cNvPr>
            <p:cNvSpPr/>
            <p:nvPr/>
          </p:nvSpPr>
          <p:spPr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>
              <a:extLst>
                <a:ext uri="{FF2B5EF4-FFF2-40B4-BE49-F238E27FC236}">
                  <a16:creationId xmlns:a16="http://schemas.microsoft.com/office/drawing/2014/main" id="{242E0504-9CC9-AEF4-B2DE-A595C6719943}"/>
                </a:ext>
              </a:extLst>
            </p:cNvPr>
            <p:cNvSpPr/>
            <p:nvPr/>
          </p:nvSpPr>
          <p:spPr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>
              <a:extLst>
                <a:ext uri="{FF2B5EF4-FFF2-40B4-BE49-F238E27FC236}">
                  <a16:creationId xmlns:a16="http://schemas.microsoft.com/office/drawing/2014/main" id="{E5A3F6DD-4124-2369-5695-33F9F35C38EE}"/>
                </a:ext>
              </a:extLst>
            </p:cNvPr>
            <p:cNvSpPr/>
            <p:nvPr/>
          </p:nvSpPr>
          <p:spPr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>
              <a:extLst>
                <a:ext uri="{FF2B5EF4-FFF2-40B4-BE49-F238E27FC236}">
                  <a16:creationId xmlns:a16="http://schemas.microsoft.com/office/drawing/2014/main" id="{865FBFFE-78E0-FA1F-3844-861FA30D31A4}"/>
                </a:ext>
              </a:extLst>
            </p:cNvPr>
            <p:cNvSpPr/>
            <p:nvPr/>
          </p:nvSpPr>
          <p:spPr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>
              <a:extLst>
                <a:ext uri="{FF2B5EF4-FFF2-40B4-BE49-F238E27FC236}">
                  <a16:creationId xmlns:a16="http://schemas.microsoft.com/office/drawing/2014/main" id="{520E2205-E35F-4FD6-44AA-6CB5EB5149AF}"/>
                </a:ext>
              </a:extLst>
            </p:cNvPr>
            <p:cNvSpPr/>
            <p:nvPr/>
          </p:nvSpPr>
          <p:spPr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>
              <a:extLst>
                <a:ext uri="{FF2B5EF4-FFF2-40B4-BE49-F238E27FC236}">
                  <a16:creationId xmlns:a16="http://schemas.microsoft.com/office/drawing/2014/main" id="{BF6FC13C-C38E-F1EA-8DC7-596FE379FC5B}"/>
                </a:ext>
              </a:extLst>
            </p:cNvPr>
            <p:cNvSpPr/>
            <p:nvPr/>
          </p:nvSpPr>
          <p:spPr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>
              <a:extLst>
                <a:ext uri="{FF2B5EF4-FFF2-40B4-BE49-F238E27FC236}">
                  <a16:creationId xmlns:a16="http://schemas.microsoft.com/office/drawing/2014/main" id="{7EA7FABD-5023-2EE6-5A7E-DA0C445B5848}"/>
                </a:ext>
              </a:extLst>
            </p:cNvPr>
            <p:cNvSpPr/>
            <p:nvPr/>
          </p:nvSpPr>
          <p:spPr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>
              <a:extLst>
                <a:ext uri="{FF2B5EF4-FFF2-40B4-BE49-F238E27FC236}">
                  <a16:creationId xmlns:a16="http://schemas.microsoft.com/office/drawing/2014/main" id="{F94C48FD-AA60-CEFE-0BAD-1976C401DD8B}"/>
                </a:ext>
              </a:extLst>
            </p:cNvPr>
            <p:cNvSpPr/>
            <p:nvPr/>
          </p:nvSpPr>
          <p:spPr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>
              <a:extLst>
                <a:ext uri="{FF2B5EF4-FFF2-40B4-BE49-F238E27FC236}">
                  <a16:creationId xmlns:a16="http://schemas.microsoft.com/office/drawing/2014/main" id="{F6BDFBFD-EF52-4CC3-3D8F-1D809BC34517}"/>
                </a:ext>
              </a:extLst>
            </p:cNvPr>
            <p:cNvSpPr/>
            <p:nvPr/>
          </p:nvSpPr>
          <p:spPr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>
              <a:extLst>
                <a:ext uri="{FF2B5EF4-FFF2-40B4-BE49-F238E27FC236}">
                  <a16:creationId xmlns:a16="http://schemas.microsoft.com/office/drawing/2014/main" id="{1FAEB62D-6D23-23D3-C396-858603AF8D65}"/>
                </a:ext>
              </a:extLst>
            </p:cNvPr>
            <p:cNvSpPr/>
            <p:nvPr/>
          </p:nvSpPr>
          <p:spPr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>
              <a:extLst>
                <a:ext uri="{FF2B5EF4-FFF2-40B4-BE49-F238E27FC236}">
                  <a16:creationId xmlns:a16="http://schemas.microsoft.com/office/drawing/2014/main" id="{AA825406-CEBC-8079-0D45-E93042AFC758}"/>
                </a:ext>
              </a:extLst>
            </p:cNvPr>
            <p:cNvSpPr/>
            <p:nvPr/>
          </p:nvSpPr>
          <p:spPr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>
              <a:extLst>
                <a:ext uri="{FF2B5EF4-FFF2-40B4-BE49-F238E27FC236}">
                  <a16:creationId xmlns:a16="http://schemas.microsoft.com/office/drawing/2014/main" id="{3640DE50-2D1C-F492-93D7-32C8F90BEC9F}"/>
                </a:ext>
              </a:extLst>
            </p:cNvPr>
            <p:cNvSpPr/>
            <p:nvPr/>
          </p:nvSpPr>
          <p:spPr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>
              <a:extLst>
                <a:ext uri="{FF2B5EF4-FFF2-40B4-BE49-F238E27FC236}">
                  <a16:creationId xmlns:a16="http://schemas.microsoft.com/office/drawing/2014/main" id="{5738B1A9-E8E3-E113-2FB1-539166562B82}"/>
                </a:ext>
              </a:extLst>
            </p:cNvPr>
            <p:cNvSpPr/>
            <p:nvPr/>
          </p:nvSpPr>
          <p:spPr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>
              <a:extLst>
                <a:ext uri="{FF2B5EF4-FFF2-40B4-BE49-F238E27FC236}">
                  <a16:creationId xmlns:a16="http://schemas.microsoft.com/office/drawing/2014/main" id="{020AD2A0-944D-9AEB-9D31-B2713E53B739}"/>
                </a:ext>
              </a:extLst>
            </p:cNvPr>
            <p:cNvSpPr/>
            <p:nvPr/>
          </p:nvSpPr>
          <p:spPr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>
              <a:extLst>
                <a:ext uri="{FF2B5EF4-FFF2-40B4-BE49-F238E27FC236}">
                  <a16:creationId xmlns:a16="http://schemas.microsoft.com/office/drawing/2014/main" id="{40E78BF5-21CD-E1AC-6749-62BDB22E6639}"/>
                </a:ext>
              </a:extLst>
            </p:cNvPr>
            <p:cNvSpPr/>
            <p:nvPr/>
          </p:nvSpPr>
          <p:spPr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>
              <a:extLst>
                <a:ext uri="{FF2B5EF4-FFF2-40B4-BE49-F238E27FC236}">
                  <a16:creationId xmlns:a16="http://schemas.microsoft.com/office/drawing/2014/main" id="{AC97486E-28D2-006E-8767-98344192068A}"/>
                </a:ext>
              </a:extLst>
            </p:cNvPr>
            <p:cNvSpPr/>
            <p:nvPr/>
          </p:nvSpPr>
          <p:spPr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>
              <a:extLst>
                <a:ext uri="{FF2B5EF4-FFF2-40B4-BE49-F238E27FC236}">
                  <a16:creationId xmlns:a16="http://schemas.microsoft.com/office/drawing/2014/main" id="{BED28433-D4B3-6F4D-6106-16E943B95DD0}"/>
                </a:ext>
              </a:extLst>
            </p:cNvPr>
            <p:cNvSpPr/>
            <p:nvPr/>
          </p:nvSpPr>
          <p:spPr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>
              <a:extLst>
                <a:ext uri="{FF2B5EF4-FFF2-40B4-BE49-F238E27FC236}">
                  <a16:creationId xmlns:a16="http://schemas.microsoft.com/office/drawing/2014/main" id="{2467C2B0-BC8B-BB7A-4D06-11206534BC4B}"/>
                </a:ext>
              </a:extLst>
            </p:cNvPr>
            <p:cNvSpPr/>
            <p:nvPr/>
          </p:nvSpPr>
          <p:spPr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>
              <a:extLst>
                <a:ext uri="{FF2B5EF4-FFF2-40B4-BE49-F238E27FC236}">
                  <a16:creationId xmlns:a16="http://schemas.microsoft.com/office/drawing/2014/main" id="{827BF965-6871-D5A6-59A9-775BB257AF9B}"/>
                </a:ext>
              </a:extLst>
            </p:cNvPr>
            <p:cNvSpPr/>
            <p:nvPr/>
          </p:nvSpPr>
          <p:spPr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>
              <a:extLst>
                <a:ext uri="{FF2B5EF4-FFF2-40B4-BE49-F238E27FC236}">
                  <a16:creationId xmlns:a16="http://schemas.microsoft.com/office/drawing/2014/main" id="{E9A35395-9418-C1C0-DF53-3DF7109D3668}"/>
                </a:ext>
              </a:extLst>
            </p:cNvPr>
            <p:cNvSpPr/>
            <p:nvPr/>
          </p:nvSpPr>
          <p:spPr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>
              <a:extLst>
                <a:ext uri="{FF2B5EF4-FFF2-40B4-BE49-F238E27FC236}">
                  <a16:creationId xmlns:a16="http://schemas.microsoft.com/office/drawing/2014/main" id="{089B58E6-9AD1-D9F6-F83E-BAA2A70975B3}"/>
                </a:ext>
              </a:extLst>
            </p:cNvPr>
            <p:cNvSpPr/>
            <p:nvPr/>
          </p:nvSpPr>
          <p:spPr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>
              <a:extLst>
                <a:ext uri="{FF2B5EF4-FFF2-40B4-BE49-F238E27FC236}">
                  <a16:creationId xmlns:a16="http://schemas.microsoft.com/office/drawing/2014/main" id="{DB950E33-5491-802A-DBE8-8433229FC524}"/>
                </a:ext>
              </a:extLst>
            </p:cNvPr>
            <p:cNvSpPr/>
            <p:nvPr/>
          </p:nvSpPr>
          <p:spPr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>
              <a:extLst>
                <a:ext uri="{FF2B5EF4-FFF2-40B4-BE49-F238E27FC236}">
                  <a16:creationId xmlns:a16="http://schemas.microsoft.com/office/drawing/2014/main" id="{6933C6F3-C1FE-6CAB-5F9F-0C0F030BB726}"/>
                </a:ext>
              </a:extLst>
            </p:cNvPr>
            <p:cNvSpPr/>
            <p:nvPr/>
          </p:nvSpPr>
          <p:spPr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>
              <a:extLst>
                <a:ext uri="{FF2B5EF4-FFF2-40B4-BE49-F238E27FC236}">
                  <a16:creationId xmlns:a16="http://schemas.microsoft.com/office/drawing/2014/main" id="{6348384E-0980-B658-546C-4605979C22B4}"/>
                </a:ext>
              </a:extLst>
            </p:cNvPr>
            <p:cNvSpPr/>
            <p:nvPr/>
          </p:nvSpPr>
          <p:spPr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>
              <a:extLst>
                <a:ext uri="{FF2B5EF4-FFF2-40B4-BE49-F238E27FC236}">
                  <a16:creationId xmlns:a16="http://schemas.microsoft.com/office/drawing/2014/main" id="{45D1AEAE-08DA-BC37-0859-E25333A6362A}"/>
                </a:ext>
              </a:extLst>
            </p:cNvPr>
            <p:cNvSpPr/>
            <p:nvPr/>
          </p:nvSpPr>
          <p:spPr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>
              <a:extLst>
                <a:ext uri="{FF2B5EF4-FFF2-40B4-BE49-F238E27FC236}">
                  <a16:creationId xmlns:a16="http://schemas.microsoft.com/office/drawing/2014/main" id="{5E5780CF-07C7-C84B-9EF0-1ABF627CCA4E}"/>
                </a:ext>
              </a:extLst>
            </p:cNvPr>
            <p:cNvSpPr/>
            <p:nvPr/>
          </p:nvSpPr>
          <p:spPr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>
              <a:extLst>
                <a:ext uri="{FF2B5EF4-FFF2-40B4-BE49-F238E27FC236}">
                  <a16:creationId xmlns:a16="http://schemas.microsoft.com/office/drawing/2014/main" id="{4BD250E5-0EC4-51E0-F43E-423C5B7A2C0D}"/>
                </a:ext>
              </a:extLst>
            </p:cNvPr>
            <p:cNvSpPr/>
            <p:nvPr/>
          </p:nvSpPr>
          <p:spPr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>
              <a:extLst>
                <a:ext uri="{FF2B5EF4-FFF2-40B4-BE49-F238E27FC236}">
                  <a16:creationId xmlns:a16="http://schemas.microsoft.com/office/drawing/2014/main" id="{BBDF9F4F-AFF2-4425-25D1-115A4D6812DA}"/>
                </a:ext>
              </a:extLst>
            </p:cNvPr>
            <p:cNvSpPr/>
            <p:nvPr/>
          </p:nvSpPr>
          <p:spPr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>
              <a:extLst>
                <a:ext uri="{FF2B5EF4-FFF2-40B4-BE49-F238E27FC236}">
                  <a16:creationId xmlns:a16="http://schemas.microsoft.com/office/drawing/2014/main" id="{7C7DAC0E-7A3A-04A8-EE20-B0112C0FC50B}"/>
                </a:ext>
              </a:extLst>
            </p:cNvPr>
            <p:cNvSpPr/>
            <p:nvPr/>
          </p:nvSpPr>
          <p:spPr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>
              <a:extLst>
                <a:ext uri="{FF2B5EF4-FFF2-40B4-BE49-F238E27FC236}">
                  <a16:creationId xmlns:a16="http://schemas.microsoft.com/office/drawing/2014/main" id="{6D227F62-1D3B-4491-0D95-58C169601896}"/>
                </a:ext>
              </a:extLst>
            </p:cNvPr>
            <p:cNvSpPr/>
            <p:nvPr/>
          </p:nvSpPr>
          <p:spPr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>
              <a:extLst>
                <a:ext uri="{FF2B5EF4-FFF2-40B4-BE49-F238E27FC236}">
                  <a16:creationId xmlns:a16="http://schemas.microsoft.com/office/drawing/2014/main" id="{D1DBB1B1-D08C-C53E-6CAC-9175C6754C03}"/>
                </a:ext>
              </a:extLst>
            </p:cNvPr>
            <p:cNvSpPr/>
            <p:nvPr/>
          </p:nvSpPr>
          <p:spPr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>
              <a:extLst>
                <a:ext uri="{FF2B5EF4-FFF2-40B4-BE49-F238E27FC236}">
                  <a16:creationId xmlns:a16="http://schemas.microsoft.com/office/drawing/2014/main" id="{EC9739B3-E2F4-69AC-1C1C-67C36BFCE1DA}"/>
                </a:ext>
              </a:extLst>
            </p:cNvPr>
            <p:cNvSpPr/>
            <p:nvPr/>
          </p:nvSpPr>
          <p:spPr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>
              <a:extLst>
                <a:ext uri="{FF2B5EF4-FFF2-40B4-BE49-F238E27FC236}">
                  <a16:creationId xmlns:a16="http://schemas.microsoft.com/office/drawing/2014/main" id="{CBFF8F1C-EAE9-D6FD-A183-FC40712E22F3}"/>
                </a:ext>
              </a:extLst>
            </p:cNvPr>
            <p:cNvSpPr/>
            <p:nvPr/>
          </p:nvSpPr>
          <p:spPr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>
              <a:extLst>
                <a:ext uri="{FF2B5EF4-FFF2-40B4-BE49-F238E27FC236}">
                  <a16:creationId xmlns:a16="http://schemas.microsoft.com/office/drawing/2014/main" id="{DC3F8F08-5E84-D0E1-54F9-653FD854411A}"/>
                </a:ext>
              </a:extLst>
            </p:cNvPr>
            <p:cNvSpPr/>
            <p:nvPr/>
          </p:nvSpPr>
          <p:spPr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>
              <a:extLst>
                <a:ext uri="{FF2B5EF4-FFF2-40B4-BE49-F238E27FC236}">
                  <a16:creationId xmlns:a16="http://schemas.microsoft.com/office/drawing/2014/main" id="{6EB0AAA6-09CD-CDC5-6DCD-6E680C1C1269}"/>
                </a:ext>
              </a:extLst>
            </p:cNvPr>
            <p:cNvSpPr/>
            <p:nvPr/>
          </p:nvSpPr>
          <p:spPr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>
              <a:extLst>
                <a:ext uri="{FF2B5EF4-FFF2-40B4-BE49-F238E27FC236}">
                  <a16:creationId xmlns:a16="http://schemas.microsoft.com/office/drawing/2014/main" id="{FECD76B6-984D-2E1A-13C6-A211E2E94D0E}"/>
                </a:ext>
              </a:extLst>
            </p:cNvPr>
            <p:cNvSpPr/>
            <p:nvPr/>
          </p:nvSpPr>
          <p:spPr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>
              <a:extLst>
                <a:ext uri="{FF2B5EF4-FFF2-40B4-BE49-F238E27FC236}">
                  <a16:creationId xmlns:a16="http://schemas.microsoft.com/office/drawing/2014/main" id="{32C377DB-BFD8-FC01-5AC7-19A17EC55AB2}"/>
                </a:ext>
              </a:extLst>
            </p:cNvPr>
            <p:cNvSpPr/>
            <p:nvPr/>
          </p:nvSpPr>
          <p:spPr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>
              <a:extLst>
                <a:ext uri="{FF2B5EF4-FFF2-40B4-BE49-F238E27FC236}">
                  <a16:creationId xmlns:a16="http://schemas.microsoft.com/office/drawing/2014/main" id="{C9B07355-A838-6DFF-042E-048B7162FA1B}"/>
                </a:ext>
              </a:extLst>
            </p:cNvPr>
            <p:cNvSpPr/>
            <p:nvPr/>
          </p:nvSpPr>
          <p:spPr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>
              <a:extLst>
                <a:ext uri="{FF2B5EF4-FFF2-40B4-BE49-F238E27FC236}">
                  <a16:creationId xmlns:a16="http://schemas.microsoft.com/office/drawing/2014/main" id="{2004DE75-9224-7481-376A-9F17AB43F7EC}"/>
                </a:ext>
              </a:extLst>
            </p:cNvPr>
            <p:cNvSpPr/>
            <p:nvPr/>
          </p:nvSpPr>
          <p:spPr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>
              <a:extLst>
                <a:ext uri="{FF2B5EF4-FFF2-40B4-BE49-F238E27FC236}">
                  <a16:creationId xmlns:a16="http://schemas.microsoft.com/office/drawing/2014/main" id="{6A814B20-E594-5B10-6AB6-59D47C1B35B7}"/>
                </a:ext>
              </a:extLst>
            </p:cNvPr>
            <p:cNvSpPr/>
            <p:nvPr/>
          </p:nvSpPr>
          <p:spPr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>
              <a:extLst>
                <a:ext uri="{FF2B5EF4-FFF2-40B4-BE49-F238E27FC236}">
                  <a16:creationId xmlns:a16="http://schemas.microsoft.com/office/drawing/2014/main" id="{C569E4DE-C693-0B8B-2A16-3F4143564BE4}"/>
                </a:ext>
              </a:extLst>
            </p:cNvPr>
            <p:cNvSpPr/>
            <p:nvPr/>
          </p:nvSpPr>
          <p:spPr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>
              <a:extLst>
                <a:ext uri="{FF2B5EF4-FFF2-40B4-BE49-F238E27FC236}">
                  <a16:creationId xmlns:a16="http://schemas.microsoft.com/office/drawing/2014/main" id="{A2570050-4440-DF27-2F64-794E8073D457}"/>
                </a:ext>
              </a:extLst>
            </p:cNvPr>
            <p:cNvSpPr/>
            <p:nvPr/>
          </p:nvSpPr>
          <p:spPr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>
              <a:extLst>
                <a:ext uri="{FF2B5EF4-FFF2-40B4-BE49-F238E27FC236}">
                  <a16:creationId xmlns:a16="http://schemas.microsoft.com/office/drawing/2014/main" id="{5C0FA9CB-18EB-6AE3-F61A-99C852F6EBA8}"/>
                </a:ext>
              </a:extLst>
            </p:cNvPr>
            <p:cNvSpPr/>
            <p:nvPr/>
          </p:nvSpPr>
          <p:spPr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>
              <a:extLst>
                <a:ext uri="{FF2B5EF4-FFF2-40B4-BE49-F238E27FC236}">
                  <a16:creationId xmlns:a16="http://schemas.microsoft.com/office/drawing/2014/main" id="{045EA232-FB5F-DF66-76E9-C2C75F492007}"/>
                </a:ext>
              </a:extLst>
            </p:cNvPr>
            <p:cNvSpPr/>
            <p:nvPr/>
          </p:nvSpPr>
          <p:spPr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>
              <a:extLst>
                <a:ext uri="{FF2B5EF4-FFF2-40B4-BE49-F238E27FC236}">
                  <a16:creationId xmlns:a16="http://schemas.microsoft.com/office/drawing/2014/main" id="{667B4A19-E5A7-2038-1A1F-60DF6D9C7464}"/>
                </a:ext>
              </a:extLst>
            </p:cNvPr>
            <p:cNvSpPr/>
            <p:nvPr/>
          </p:nvSpPr>
          <p:spPr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>
              <a:extLst>
                <a:ext uri="{FF2B5EF4-FFF2-40B4-BE49-F238E27FC236}">
                  <a16:creationId xmlns:a16="http://schemas.microsoft.com/office/drawing/2014/main" id="{2DD50C70-4648-8A99-9879-4F34D089D123}"/>
                </a:ext>
              </a:extLst>
            </p:cNvPr>
            <p:cNvSpPr/>
            <p:nvPr/>
          </p:nvSpPr>
          <p:spPr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>
              <a:extLst>
                <a:ext uri="{FF2B5EF4-FFF2-40B4-BE49-F238E27FC236}">
                  <a16:creationId xmlns:a16="http://schemas.microsoft.com/office/drawing/2014/main" id="{2FBD91D7-C32C-7069-F22C-CA0117CABA83}"/>
                </a:ext>
              </a:extLst>
            </p:cNvPr>
            <p:cNvSpPr/>
            <p:nvPr/>
          </p:nvSpPr>
          <p:spPr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>
              <a:extLst>
                <a:ext uri="{FF2B5EF4-FFF2-40B4-BE49-F238E27FC236}">
                  <a16:creationId xmlns:a16="http://schemas.microsoft.com/office/drawing/2014/main" id="{1033E359-89F5-2207-AB45-E5ED5E2B2BFB}"/>
                </a:ext>
              </a:extLst>
            </p:cNvPr>
            <p:cNvSpPr/>
            <p:nvPr/>
          </p:nvSpPr>
          <p:spPr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>
              <a:extLst>
                <a:ext uri="{FF2B5EF4-FFF2-40B4-BE49-F238E27FC236}">
                  <a16:creationId xmlns:a16="http://schemas.microsoft.com/office/drawing/2014/main" id="{21461832-8475-A09E-0959-2FD9BEB25FFC}"/>
                </a:ext>
              </a:extLst>
            </p:cNvPr>
            <p:cNvSpPr/>
            <p:nvPr/>
          </p:nvSpPr>
          <p:spPr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>
              <a:extLst>
                <a:ext uri="{FF2B5EF4-FFF2-40B4-BE49-F238E27FC236}">
                  <a16:creationId xmlns:a16="http://schemas.microsoft.com/office/drawing/2014/main" id="{229FE493-3557-67A1-2ABE-4FB049A95396}"/>
                </a:ext>
              </a:extLst>
            </p:cNvPr>
            <p:cNvSpPr/>
            <p:nvPr/>
          </p:nvSpPr>
          <p:spPr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>
              <a:extLst>
                <a:ext uri="{FF2B5EF4-FFF2-40B4-BE49-F238E27FC236}">
                  <a16:creationId xmlns:a16="http://schemas.microsoft.com/office/drawing/2014/main" id="{7F1C0A5C-F559-66D2-0F23-C6A2E9910257}"/>
                </a:ext>
              </a:extLst>
            </p:cNvPr>
            <p:cNvSpPr/>
            <p:nvPr/>
          </p:nvSpPr>
          <p:spPr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>
              <a:extLst>
                <a:ext uri="{FF2B5EF4-FFF2-40B4-BE49-F238E27FC236}">
                  <a16:creationId xmlns:a16="http://schemas.microsoft.com/office/drawing/2014/main" id="{3339CEB1-6FF3-F24B-CF6E-16FBD6CBAC29}"/>
                </a:ext>
              </a:extLst>
            </p:cNvPr>
            <p:cNvSpPr/>
            <p:nvPr/>
          </p:nvSpPr>
          <p:spPr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>
              <a:extLst>
                <a:ext uri="{FF2B5EF4-FFF2-40B4-BE49-F238E27FC236}">
                  <a16:creationId xmlns:a16="http://schemas.microsoft.com/office/drawing/2014/main" id="{67E9FF47-DFD3-0599-88CB-17EFB24C2D72}"/>
                </a:ext>
              </a:extLst>
            </p:cNvPr>
            <p:cNvSpPr/>
            <p:nvPr/>
          </p:nvSpPr>
          <p:spPr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>
              <a:extLst>
                <a:ext uri="{FF2B5EF4-FFF2-40B4-BE49-F238E27FC236}">
                  <a16:creationId xmlns:a16="http://schemas.microsoft.com/office/drawing/2014/main" id="{91625EED-DA20-1939-CA9F-7E2D0528D74E}"/>
                </a:ext>
              </a:extLst>
            </p:cNvPr>
            <p:cNvSpPr/>
            <p:nvPr/>
          </p:nvSpPr>
          <p:spPr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>
              <a:extLst>
                <a:ext uri="{FF2B5EF4-FFF2-40B4-BE49-F238E27FC236}">
                  <a16:creationId xmlns:a16="http://schemas.microsoft.com/office/drawing/2014/main" id="{276E9C4A-DB34-9EBA-69D1-FDB79EAE6ED9}"/>
                </a:ext>
              </a:extLst>
            </p:cNvPr>
            <p:cNvSpPr/>
            <p:nvPr/>
          </p:nvSpPr>
          <p:spPr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>
              <a:extLst>
                <a:ext uri="{FF2B5EF4-FFF2-40B4-BE49-F238E27FC236}">
                  <a16:creationId xmlns:a16="http://schemas.microsoft.com/office/drawing/2014/main" id="{F3547A4F-F92D-34EB-8B37-30952C3BF106}"/>
                </a:ext>
              </a:extLst>
            </p:cNvPr>
            <p:cNvSpPr/>
            <p:nvPr/>
          </p:nvSpPr>
          <p:spPr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>
              <a:extLst>
                <a:ext uri="{FF2B5EF4-FFF2-40B4-BE49-F238E27FC236}">
                  <a16:creationId xmlns:a16="http://schemas.microsoft.com/office/drawing/2014/main" id="{D151446C-5F53-8AC4-42AE-576297587A95}"/>
                </a:ext>
              </a:extLst>
            </p:cNvPr>
            <p:cNvSpPr/>
            <p:nvPr/>
          </p:nvSpPr>
          <p:spPr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>
              <a:extLst>
                <a:ext uri="{FF2B5EF4-FFF2-40B4-BE49-F238E27FC236}">
                  <a16:creationId xmlns:a16="http://schemas.microsoft.com/office/drawing/2014/main" id="{5A104FCA-4A22-BAE7-DD82-162F9AFFD6D3}"/>
                </a:ext>
              </a:extLst>
            </p:cNvPr>
            <p:cNvSpPr/>
            <p:nvPr/>
          </p:nvSpPr>
          <p:spPr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>
              <a:extLst>
                <a:ext uri="{FF2B5EF4-FFF2-40B4-BE49-F238E27FC236}">
                  <a16:creationId xmlns:a16="http://schemas.microsoft.com/office/drawing/2014/main" id="{919212B7-06BF-D0F1-47F3-1F1109B09759}"/>
                </a:ext>
              </a:extLst>
            </p:cNvPr>
            <p:cNvSpPr/>
            <p:nvPr/>
          </p:nvSpPr>
          <p:spPr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>
              <a:extLst>
                <a:ext uri="{FF2B5EF4-FFF2-40B4-BE49-F238E27FC236}">
                  <a16:creationId xmlns:a16="http://schemas.microsoft.com/office/drawing/2014/main" id="{2E73B441-8C4B-5EE8-C573-516A09614C6E}"/>
                </a:ext>
              </a:extLst>
            </p:cNvPr>
            <p:cNvSpPr/>
            <p:nvPr/>
          </p:nvSpPr>
          <p:spPr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>
              <a:extLst>
                <a:ext uri="{FF2B5EF4-FFF2-40B4-BE49-F238E27FC236}">
                  <a16:creationId xmlns:a16="http://schemas.microsoft.com/office/drawing/2014/main" id="{8AFEFC0B-6090-F8FE-5F8C-CF893B5BFABA}"/>
                </a:ext>
              </a:extLst>
            </p:cNvPr>
            <p:cNvSpPr/>
            <p:nvPr/>
          </p:nvSpPr>
          <p:spPr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>
              <a:extLst>
                <a:ext uri="{FF2B5EF4-FFF2-40B4-BE49-F238E27FC236}">
                  <a16:creationId xmlns:a16="http://schemas.microsoft.com/office/drawing/2014/main" id="{83ACBFD5-65C7-78A0-0E64-037AE29FBCB0}"/>
                </a:ext>
              </a:extLst>
            </p:cNvPr>
            <p:cNvSpPr/>
            <p:nvPr/>
          </p:nvSpPr>
          <p:spPr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>
              <a:extLst>
                <a:ext uri="{FF2B5EF4-FFF2-40B4-BE49-F238E27FC236}">
                  <a16:creationId xmlns:a16="http://schemas.microsoft.com/office/drawing/2014/main" id="{86814FF4-DCFA-CB56-9550-EDC1571715F7}"/>
                </a:ext>
              </a:extLst>
            </p:cNvPr>
            <p:cNvSpPr/>
            <p:nvPr/>
          </p:nvSpPr>
          <p:spPr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>
              <a:extLst>
                <a:ext uri="{FF2B5EF4-FFF2-40B4-BE49-F238E27FC236}">
                  <a16:creationId xmlns:a16="http://schemas.microsoft.com/office/drawing/2014/main" id="{8AC57697-E153-2D42-1A75-C2BFB01FD3A3}"/>
                </a:ext>
              </a:extLst>
            </p:cNvPr>
            <p:cNvSpPr/>
            <p:nvPr/>
          </p:nvSpPr>
          <p:spPr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>
              <a:extLst>
                <a:ext uri="{FF2B5EF4-FFF2-40B4-BE49-F238E27FC236}">
                  <a16:creationId xmlns:a16="http://schemas.microsoft.com/office/drawing/2014/main" id="{06E7F458-605C-DD27-D8F3-90A5D617AAD0}"/>
                </a:ext>
              </a:extLst>
            </p:cNvPr>
            <p:cNvSpPr/>
            <p:nvPr/>
          </p:nvSpPr>
          <p:spPr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>
              <a:extLst>
                <a:ext uri="{FF2B5EF4-FFF2-40B4-BE49-F238E27FC236}">
                  <a16:creationId xmlns:a16="http://schemas.microsoft.com/office/drawing/2014/main" id="{63E551B3-2CE2-9056-8578-B1CBDB7AB711}"/>
                </a:ext>
              </a:extLst>
            </p:cNvPr>
            <p:cNvSpPr/>
            <p:nvPr/>
          </p:nvSpPr>
          <p:spPr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>
              <a:extLst>
                <a:ext uri="{FF2B5EF4-FFF2-40B4-BE49-F238E27FC236}">
                  <a16:creationId xmlns:a16="http://schemas.microsoft.com/office/drawing/2014/main" id="{60E4C789-6FBE-1828-4999-F5F1753C91B3}"/>
                </a:ext>
              </a:extLst>
            </p:cNvPr>
            <p:cNvSpPr/>
            <p:nvPr/>
          </p:nvSpPr>
          <p:spPr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>
              <a:extLst>
                <a:ext uri="{FF2B5EF4-FFF2-40B4-BE49-F238E27FC236}">
                  <a16:creationId xmlns:a16="http://schemas.microsoft.com/office/drawing/2014/main" id="{A622CB58-4ED2-4505-5676-C527A2B44A64}"/>
                </a:ext>
              </a:extLst>
            </p:cNvPr>
            <p:cNvSpPr/>
            <p:nvPr/>
          </p:nvSpPr>
          <p:spPr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>
              <a:extLst>
                <a:ext uri="{FF2B5EF4-FFF2-40B4-BE49-F238E27FC236}">
                  <a16:creationId xmlns:a16="http://schemas.microsoft.com/office/drawing/2014/main" id="{56114535-EA4E-B60B-0148-506F8E6F2FC4}"/>
                </a:ext>
              </a:extLst>
            </p:cNvPr>
            <p:cNvSpPr/>
            <p:nvPr/>
          </p:nvSpPr>
          <p:spPr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>
              <a:extLst>
                <a:ext uri="{FF2B5EF4-FFF2-40B4-BE49-F238E27FC236}">
                  <a16:creationId xmlns:a16="http://schemas.microsoft.com/office/drawing/2014/main" id="{ED42B939-F775-8E0B-5015-0BB32921DA82}"/>
                </a:ext>
              </a:extLst>
            </p:cNvPr>
            <p:cNvSpPr/>
            <p:nvPr/>
          </p:nvSpPr>
          <p:spPr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>
              <a:extLst>
                <a:ext uri="{FF2B5EF4-FFF2-40B4-BE49-F238E27FC236}">
                  <a16:creationId xmlns:a16="http://schemas.microsoft.com/office/drawing/2014/main" id="{965E3726-A61C-EB4E-3AD9-F1F35E59DB85}"/>
                </a:ext>
              </a:extLst>
            </p:cNvPr>
            <p:cNvSpPr/>
            <p:nvPr/>
          </p:nvSpPr>
          <p:spPr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>
              <a:extLst>
                <a:ext uri="{FF2B5EF4-FFF2-40B4-BE49-F238E27FC236}">
                  <a16:creationId xmlns:a16="http://schemas.microsoft.com/office/drawing/2014/main" id="{6722DD6E-8E6E-DA3C-ABDF-5BB35F3C9A99}"/>
                </a:ext>
              </a:extLst>
            </p:cNvPr>
            <p:cNvSpPr/>
            <p:nvPr/>
          </p:nvSpPr>
          <p:spPr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>
              <a:extLst>
                <a:ext uri="{FF2B5EF4-FFF2-40B4-BE49-F238E27FC236}">
                  <a16:creationId xmlns:a16="http://schemas.microsoft.com/office/drawing/2014/main" id="{9E8D19D7-E5E5-A84C-2A41-4C511CD3BD4D}"/>
                </a:ext>
              </a:extLst>
            </p:cNvPr>
            <p:cNvSpPr/>
            <p:nvPr/>
          </p:nvSpPr>
          <p:spPr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>
              <a:extLst>
                <a:ext uri="{FF2B5EF4-FFF2-40B4-BE49-F238E27FC236}">
                  <a16:creationId xmlns:a16="http://schemas.microsoft.com/office/drawing/2014/main" id="{D165482A-A9D4-937D-C965-6CA09B3A3E05}"/>
                </a:ext>
              </a:extLst>
            </p:cNvPr>
            <p:cNvSpPr/>
            <p:nvPr/>
          </p:nvSpPr>
          <p:spPr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>
              <a:extLst>
                <a:ext uri="{FF2B5EF4-FFF2-40B4-BE49-F238E27FC236}">
                  <a16:creationId xmlns:a16="http://schemas.microsoft.com/office/drawing/2014/main" id="{CEA318F1-9CB3-2699-422B-6E7FBB005885}"/>
                </a:ext>
              </a:extLst>
            </p:cNvPr>
            <p:cNvSpPr/>
            <p:nvPr/>
          </p:nvSpPr>
          <p:spPr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>
              <a:extLst>
                <a:ext uri="{FF2B5EF4-FFF2-40B4-BE49-F238E27FC236}">
                  <a16:creationId xmlns:a16="http://schemas.microsoft.com/office/drawing/2014/main" id="{802F1DC2-39BC-578B-83B8-E2E06694F329}"/>
                </a:ext>
              </a:extLst>
            </p:cNvPr>
            <p:cNvSpPr/>
            <p:nvPr/>
          </p:nvSpPr>
          <p:spPr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>
              <a:extLst>
                <a:ext uri="{FF2B5EF4-FFF2-40B4-BE49-F238E27FC236}">
                  <a16:creationId xmlns:a16="http://schemas.microsoft.com/office/drawing/2014/main" id="{DA640B97-5DC1-14AF-7BE2-360C9723AAE0}"/>
                </a:ext>
              </a:extLst>
            </p:cNvPr>
            <p:cNvSpPr/>
            <p:nvPr/>
          </p:nvSpPr>
          <p:spPr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>
              <a:extLst>
                <a:ext uri="{FF2B5EF4-FFF2-40B4-BE49-F238E27FC236}">
                  <a16:creationId xmlns:a16="http://schemas.microsoft.com/office/drawing/2014/main" id="{C9A82AF7-4FBC-9AA4-EF2D-4E54EBAB3CC1}"/>
                </a:ext>
              </a:extLst>
            </p:cNvPr>
            <p:cNvSpPr/>
            <p:nvPr/>
          </p:nvSpPr>
          <p:spPr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>
              <a:extLst>
                <a:ext uri="{FF2B5EF4-FFF2-40B4-BE49-F238E27FC236}">
                  <a16:creationId xmlns:a16="http://schemas.microsoft.com/office/drawing/2014/main" id="{FD86AF60-BAE5-9B6F-153E-6C11A9B5C0A6}"/>
                </a:ext>
              </a:extLst>
            </p:cNvPr>
            <p:cNvSpPr/>
            <p:nvPr/>
          </p:nvSpPr>
          <p:spPr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>
              <a:extLst>
                <a:ext uri="{FF2B5EF4-FFF2-40B4-BE49-F238E27FC236}">
                  <a16:creationId xmlns:a16="http://schemas.microsoft.com/office/drawing/2014/main" id="{73E73BE7-5EE5-8970-7809-50C50A5D3066}"/>
                </a:ext>
              </a:extLst>
            </p:cNvPr>
            <p:cNvSpPr/>
            <p:nvPr/>
          </p:nvSpPr>
          <p:spPr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>
              <a:extLst>
                <a:ext uri="{FF2B5EF4-FFF2-40B4-BE49-F238E27FC236}">
                  <a16:creationId xmlns:a16="http://schemas.microsoft.com/office/drawing/2014/main" id="{8DFA5931-57C1-2650-EE52-02F74AC1981D}"/>
                </a:ext>
              </a:extLst>
            </p:cNvPr>
            <p:cNvSpPr/>
            <p:nvPr/>
          </p:nvSpPr>
          <p:spPr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>
              <a:extLst>
                <a:ext uri="{FF2B5EF4-FFF2-40B4-BE49-F238E27FC236}">
                  <a16:creationId xmlns:a16="http://schemas.microsoft.com/office/drawing/2014/main" id="{9FBF2CDE-4CAD-714C-3920-59F26A3EB89A}"/>
                </a:ext>
              </a:extLst>
            </p:cNvPr>
            <p:cNvSpPr/>
            <p:nvPr/>
          </p:nvSpPr>
          <p:spPr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>
              <a:extLst>
                <a:ext uri="{FF2B5EF4-FFF2-40B4-BE49-F238E27FC236}">
                  <a16:creationId xmlns:a16="http://schemas.microsoft.com/office/drawing/2014/main" id="{1AFB0804-3425-497E-D6C9-031BCB7EB94D}"/>
                </a:ext>
              </a:extLst>
            </p:cNvPr>
            <p:cNvSpPr/>
            <p:nvPr/>
          </p:nvSpPr>
          <p:spPr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>
              <a:extLst>
                <a:ext uri="{FF2B5EF4-FFF2-40B4-BE49-F238E27FC236}">
                  <a16:creationId xmlns:a16="http://schemas.microsoft.com/office/drawing/2014/main" id="{3DF6EC74-43B1-7CE7-348C-4E400FAD9A07}"/>
                </a:ext>
              </a:extLst>
            </p:cNvPr>
            <p:cNvSpPr/>
            <p:nvPr/>
          </p:nvSpPr>
          <p:spPr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>
              <a:extLst>
                <a:ext uri="{FF2B5EF4-FFF2-40B4-BE49-F238E27FC236}">
                  <a16:creationId xmlns:a16="http://schemas.microsoft.com/office/drawing/2014/main" id="{365092B1-B61F-8B88-D479-78143D326C99}"/>
                </a:ext>
              </a:extLst>
            </p:cNvPr>
            <p:cNvSpPr/>
            <p:nvPr/>
          </p:nvSpPr>
          <p:spPr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>
              <a:extLst>
                <a:ext uri="{FF2B5EF4-FFF2-40B4-BE49-F238E27FC236}">
                  <a16:creationId xmlns:a16="http://schemas.microsoft.com/office/drawing/2014/main" id="{AF67F81B-72F3-10FB-EFDB-D5B67E17DD50}"/>
                </a:ext>
              </a:extLst>
            </p:cNvPr>
            <p:cNvSpPr/>
            <p:nvPr/>
          </p:nvSpPr>
          <p:spPr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>
              <a:extLst>
                <a:ext uri="{FF2B5EF4-FFF2-40B4-BE49-F238E27FC236}">
                  <a16:creationId xmlns:a16="http://schemas.microsoft.com/office/drawing/2014/main" id="{E73DAC8B-C945-2A3D-A3C4-97CBE4107DC3}"/>
                </a:ext>
              </a:extLst>
            </p:cNvPr>
            <p:cNvSpPr/>
            <p:nvPr/>
          </p:nvSpPr>
          <p:spPr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>
              <a:extLst>
                <a:ext uri="{FF2B5EF4-FFF2-40B4-BE49-F238E27FC236}">
                  <a16:creationId xmlns:a16="http://schemas.microsoft.com/office/drawing/2014/main" id="{4586A8DE-0FAB-5017-46FA-11C2B2B7DDC8}"/>
                </a:ext>
              </a:extLst>
            </p:cNvPr>
            <p:cNvSpPr/>
            <p:nvPr/>
          </p:nvSpPr>
          <p:spPr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>
              <a:extLst>
                <a:ext uri="{FF2B5EF4-FFF2-40B4-BE49-F238E27FC236}">
                  <a16:creationId xmlns:a16="http://schemas.microsoft.com/office/drawing/2014/main" id="{F8F0800A-18D8-9F80-4257-7F6A120EB611}"/>
                </a:ext>
              </a:extLst>
            </p:cNvPr>
            <p:cNvSpPr/>
            <p:nvPr/>
          </p:nvSpPr>
          <p:spPr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>
            <a:extLst>
              <a:ext uri="{FF2B5EF4-FFF2-40B4-BE49-F238E27FC236}">
                <a16:creationId xmlns:a16="http://schemas.microsoft.com/office/drawing/2014/main" id="{B526E58C-6F71-5AFB-DE08-6B1423327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133" name="Image 2" descr=" ">
            <a:extLst>
              <a:ext uri="{FF2B5EF4-FFF2-40B4-BE49-F238E27FC236}">
                <a16:creationId xmlns:a16="http://schemas.microsoft.com/office/drawing/2014/main" id="{A877B3CB-305F-5540-965F-A7FA7BAC0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547733AD-DD95-1ABD-4D9B-CBC1DB3640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1218" y="5294237"/>
            <a:ext cx="53911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765110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CAAF6803-2312-A284-2252-BAFD74695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FAB25860-542F-A871-CF21-D2B726FDFD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3543" y="4138067"/>
            <a:ext cx="2726963" cy="2427756"/>
          </a:xfrm>
          <a:prstGeom prst="rect">
            <a:avLst/>
          </a:prstGeom>
        </p:spPr>
      </p:pic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3" name="Текст 7">
            <a:extLst>
              <a:ext uri="{FF2B5EF4-FFF2-40B4-BE49-F238E27FC236}">
                <a16:creationId xmlns:a16="http://schemas.microsoft.com/office/drawing/2014/main" id="{D67013FB-2ECC-31C5-874E-D75916A1E7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2598857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0752109B-EBB5-12F0-B153-F955559FCB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13620" y="2602824"/>
            <a:ext cx="3451500" cy="4255176"/>
          </a:xfrm>
          <a:prstGeom prst="rect">
            <a:avLst/>
          </a:prstGeo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5D9A8C6B-BD49-E716-CE65-5F98A9285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699076"/>
            <a:ext cx="734056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57895C2F-7C85-C052-200E-D1C6C620B1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2278316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49BAA679-D26B-2499-6D96-BABD2765EE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E8F4A432-DC7E-B8C7-05BD-6F956363A6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3850" y="3695700"/>
            <a:ext cx="1625591" cy="25527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9D6A1FFC-9B1A-6D37-1F8B-9DF1FF222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1027495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70" name="Shape 1">
            <a:extLst>
              <a:ext uri="{FF2B5EF4-FFF2-40B4-BE49-F238E27FC236}">
                <a16:creationId xmlns:a16="http://schemas.microsoft.com/office/drawing/2014/main" id="{2CE00959-69BA-E723-F3AD-02A493295454}"/>
              </a:ext>
            </a:extLst>
          </p:cNvPr>
          <p:cNvSpPr/>
          <p:nvPr userDrawn="1"/>
        </p:nvSpPr>
        <p:spPr>
          <a:xfrm>
            <a:off x="609597" y="1568450"/>
            <a:ext cx="4203678" cy="4254500"/>
          </a:xfrm>
          <a:prstGeom prst="rect">
            <a:avLst/>
          </a:prstGeom>
          <a:noFill/>
          <a:ln/>
        </p:spPr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BDA59DD0-C6D4-27B5-1F27-657A74D6BF57}"/>
              </a:ext>
            </a:extLst>
          </p:cNvPr>
          <p:cNvGrpSpPr/>
          <p:nvPr userDrawn="1"/>
        </p:nvGrpSpPr>
        <p:grpSpPr>
          <a:xfrm>
            <a:off x="7397711" y="3363135"/>
            <a:ext cx="4184182" cy="2888303"/>
            <a:chOff x="14797349" y="6726269"/>
            <a:chExt cx="8369454" cy="5776605"/>
          </a:xfrm>
        </p:grpSpPr>
        <p:pic>
          <p:nvPicPr>
            <p:cNvPr id="76" name="Image 5" descr=" ">
              <a:extLst>
                <a:ext uri="{FF2B5EF4-FFF2-40B4-BE49-F238E27FC236}">
                  <a16:creationId xmlns:a16="http://schemas.microsoft.com/office/drawing/2014/main" id="{24138178-4506-2BC8-EE42-173B6E9B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>
              <a:extLst>
                <a:ext uri="{FF2B5EF4-FFF2-40B4-BE49-F238E27FC236}">
                  <a16:creationId xmlns:a16="http://schemas.microsoft.com/office/drawing/2014/main" id="{5276B6B3-5D22-E84B-1E4B-1B2F8551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>
              <a:extLst>
                <a:ext uri="{FF2B5EF4-FFF2-40B4-BE49-F238E27FC236}">
                  <a16:creationId xmlns:a16="http://schemas.microsoft.com/office/drawing/2014/main" id="{DB77F848-5974-8791-5F84-D519194C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>
              <a:extLst>
                <a:ext uri="{FF2B5EF4-FFF2-40B4-BE49-F238E27FC236}">
                  <a16:creationId xmlns:a16="http://schemas.microsoft.com/office/drawing/2014/main" id="{2C749CF2-78ED-70F4-DDC9-AC2D76B2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>
              <a:extLst>
                <a:ext uri="{FF2B5EF4-FFF2-40B4-BE49-F238E27FC236}">
                  <a16:creationId xmlns:a16="http://schemas.microsoft.com/office/drawing/2014/main" id="{11B3890A-D055-B314-2030-E14905157522}"/>
                </a:ext>
              </a:extLst>
            </p:cNvPr>
            <p:cNvSpPr/>
            <p:nvPr/>
          </p:nvSpPr>
          <p:spPr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1" name="Shape 23">
              <a:extLst>
                <a:ext uri="{FF2B5EF4-FFF2-40B4-BE49-F238E27FC236}">
                  <a16:creationId xmlns:a16="http://schemas.microsoft.com/office/drawing/2014/main" id="{3F749CD1-DDBD-82D0-3F6A-483C2388353A}"/>
                </a:ext>
              </a:extLst>
            </p:cNvPr>
            <p:cNvSpPr/>
            <p:nvPr/>
          </p:nvSpPr>
          <p:spPr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2" name="Shape 24">
              <a:extLst>
                <a:ext uri="{FF2B5EF4-FFF2-40B4-BE49-F238E27FC236}">
                  <a16:creationId xmlns:a16="http://schemas.microsoft.com/office/drawing/2014/main" id="{18ECD968-8A5D-D5F0-2104-E393A738A5C2}"/>
                </a:ext>
              </a:extLst>
            </p:cNvPr>
            <p:cNvSpPr/>
            <p:nvPr/>
          </p:nvSpPr>
          <p:spPr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3" name="Shape 25">
              <a:extLst>
                <a:ext uri="{FF2B5EF4-FFF2-40B4-BE49-F238E27FC236}">
                  <a16:creationId xmlns:a16="http://schemas.microsoft.com/office/drawing/2014/main" id="{80263E66-39AC-2CE6-E1F8-CE3EF39A975B}"/>
                </a:ext>
              </a:extLst>
            </p:cNvPr>
            <p:cNvSpPr/>
            <p:nvPr/>
          </p:nvSpPr>
          <p:spPr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4" name="Shape 26">
              <a:extLst>
                <a:ext uri="{FF2B5EF4-FFF2-40B4-BE49-F238E27FC236}">
                  <a16:creationId xmlns:a16="http://schemas.microsoft.com/office/drawing/2014/main" id="{A128D5DF-AA12-4DDA-BA5B-DAE428E4E361}"/>
                </a:ext>
              </a:extLst>
            </p:cNvPr>
            <p:cNvSpPr/>
            <p:nvPr/>
          </p:nvSpPr>
          <p:spPr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5" name="Shape 27">
              <a:extLst>
                <a:ext uri="{FF2B5EF4-FFF2-40B4-BE49-F238E27FC236}">
                  <a16:creationId xmlns:a16="http://schemas.microsoft.com/office/drawing/2014/main" id="{4DB1BBB5-38B3-EF7B-769C-BFCC08A015B5}"/>
                </a:ext>
              </a:extLst>
            </p:cNvPr>
            <p:cNvSpPr/>
            <p:nvPr/>
          </p:nvSpPr>
          <p:spPr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6" name="Shape 28">
              <a:extLst>
                <a:ext uri="{FF2B5EF4-FFF2-40B4-BE49-F238E27FC236}">
                  <a16:creationId xmlns:a16="http://schemas.microsoft.com/office/drawing/2014/main" id="{D4DDDA3E-AAB2-71B5-DA23-2D88B0236D02}"/>
                </a:ext>
              </a:extLst>
            </p:cNvPr>
            <p:cNvSpPr/>
            <p:nvPr/>
          </p:nvSpPr>
          <p:spPr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7" name="Shape 29">
              <a:extLst>
                <a:ext uri="{FF2B5EF4-FFF2-40B4-BE49-F238E27FC236}">
                  <a16:creationId xmlns:a16="http://schemas.microsoft.com/office/drawing/2014/main" id="{CF148445-E899-E9FD-F119-3C75928C899D}"/>
                </a:ext>
              </a:extLst>
            </p:cNvPr>
            <p:cNvSpPr/>
            <p:nvPr/>
          </p:nvSpPr>
          <p:spPr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8" name="Shape 30">
              <a:extLst>
                <a:ext uri="{FF2B5EF4-FFF2-40B4-BE49-F238E27FC236}">
                  <a16:creationId xmlns:a16="http://schemas.microsoft.com/office/drawing/2014/main" id="{CE9EC9CB-74B7-E57F-CC69-8D4209C8C315}"/>
                </a:ext>
              </a:extLst>
            </p:cNvPr>
            <p:cNvSpPr/>
            <p:nvPr/>
          </p:nvSpPr>
          <p:spPr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9" name="Shape 31">
              <a:extLst>
                <a:ext uri="{FF2B5EF4-FFF2-40B4-BE49-F238E27FC236}">
                  <a16:creationId xmlns:a16="http://schemas.microsoft.com/office/drawing/2014/main" id="{2FD4990C-15D5-485E-B13A-6C0C89CEC9EB}"/>
                </a:ext>
              </a:extLst>
            </p:cNvPr>
            <p:cNvSpPr/>
            <p:nvPr/>
          </p:nvSpPr>
          <p:spPr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</p:grpSp>
      <p:pic>
        <p:nvPicPr>
          <p:cNvPr id="90" name="Image 9" descr=" ">
            <a:extLst>
              <a:ext uri="{FF2B5EF4-FFF2-40B4-BE49-F238E27FC236}">
                <a16:creationId xmlns:a16="http://schemas.microsoft.com/office/drawing/2014/main" id="{288B17EF-4225-E09D-728B-42B5C63F2DF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91" name="Image 10" descr=" ">
            <a:extLst>
              <a:ext uri="{FF2B5EF4-FFF2-40B4-BE49-F238E27FC236}">
                <a16:creationId xmlns:a16="http://schemas.microsoft.com/office/drawing/2014/main" id="{8C47F781-9C62-9160-AF4A-42775B843F1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0" name="Текст 55">
            <a:extLst>
              <a:ext uri="{FF2B5EF4-FFF2-40B4-BE49-F238E27FC236}">
                <a16:creationId xmlns:a16="http://schemas.microsoft.com/office/drawing/2014/main" id="{9216B4B3-93F5-8C4A-9A77-CED9548DEC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92243" y="2496576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1" name="Текст 55">
            <a:extLst>
              <a:ext uri="{FF2B5EF4-FFF2-40B4-BE49-F238E27FC236}">
                <a16:creationId xmlns:a16="http://schemas.microsoft.com/office/drawing/2014/main" id="{9C93EC5C-3943-0FE3-3B95-C9C6622FE8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34247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2" name="Текст 55">
            <a:extLst>
              <a:ext uri="{FF2B5EF4-FFF2-40B4-BE49-F238E27FC236}">
                <a16:creationId xmlns:a16="http://schemas.microsoft.com/office/drawing/2014/main" id="{FD581BD7-B908-4B36-8EEA-3F3772BC6C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435282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3" name="Текст 55">
            <a:extLst>
              <a:ext uri="{FF2B5EF4-FFF2-40B4-BE49-F238E27FC236}">
                <a16:creationId xmlns:a16="http://schemas.microsoft.com/office/drawing/2014/main" id="{0F7A994B-7B7D-F8A9-C53F-AC65D4D679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67A4AAAB-7CA3-B5FC-3471-2787C9EB4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1568450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8A4F56F-A453-E798-2CC4-03FA1DF04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8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FE0DD5CD-EC9B-99B8-4DF7-85EF662D1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F38BAD-0D56-FFB5-2587-46F6F08FE6FF}"/>
              </a:ext>
            </a:extLst>
          </p:cNvPr>
          <p:cNvCxnSpPr>
            <a:cxnSpLocks/>
          </p:cNvCxnSpPr>
          <p:nvPr userDrawn="1"/>
        </p:nvCxnSpPr>
        <p:spPr>
          <a:xfrm>
            <a:off x="609597" y="5473700"/>
            <a:ext cx="10972743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B11EB7B-FA1A-4101-B28E-AD5E3C359C0A}"/>
              </a:ext>
            </a:extLst>
          </p:cNvPr>
          <p:cNvGrpSpPr/>
          <p:nvPr userDrawn="1"/>
        </p:nvGrpSpPr>
        <p:grpSpPr>
          <a:xfrm>
            <a:off x="609596" y="5827916"/>
            <a:ext cx="1854191" cy="419100"/>
            <a:chOff x="1219352" y="11655831"/>
            <a:chExt cx="3708864" cy="8382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5733043-394B-DD80-A293-4CF1DECE3B87}"/>
                </a:ext>
              </a:extLst>
            </p:cNvPr>
            <p:cNvSpPr/>
            <p:nvPr/>
          </p:nvSpPr>
          <p:spPr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F7EE06CF-DAF1-B51A-A1D6-1B908C0ECEEB}"/>
                </a:ext>
              </a:extLst>
            </p:cNvPr>
            <p:cNvSpPr/>
            <p:nvPr/>
          </p:nvSpPr>
          <p:spPr>
            <a:xfrm>
              <a:off x="1542488" y="11803607"/>
              <a:ext cx="3062592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ЭТО БАЗА</a:t>
              </a:r>
              <a:endParaRPr kumimoji="0" lang="en-US" sz="1500" b="1" i="0" u="none" strike="noStrike" kern="1200" cap="none" spc="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3" name="Текст 34">
            <a:extLst>
              <a:ext uri="{FF2B5EF4-FFF2-40B4-BE49-F238E27FC236}">
                <a16:creationId xmlns:a16="http://schemas.microsoft.com/office/drawing/2014/main" id="{69AC8CBB-896F-DA38-4B2B-1F3E10EDC7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88980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1119925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7" descr=" ">
            <a:extLst>
              <a:ext uri="{FF2B5EF4-FFF2-40B4-BE49-F238E27FC236}">
                <a16:creationId xmlns:a16="http://schemas.microsoft.com/office/drawing/2014/main" id="{33F98CC2-A652-56B9-9A2A-FBADA7C7D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Скругленный прямоугольник 8">
            <a:extLst>
              <a:ext uri="{FF2B5EF4-FFF2-40B4-BE49-F238E27FC236}">
                <a16:creationId xmlns:a16="http://schemas.microsoft.com/office/drawing/2014/main" id="{F10981B2-F54D-04F4-EBDD-8E71FF133A93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AA1E056F-6202-9A82-1B58-6C07FC6C2A08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7C25856B-967A-EFF0-9F06-9335DC0FE6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902" y="2672383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792577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27EA25-8306-C212-7A3D-29A1A2CD0C5E}"/>
              </a:ext>
            </a:extLst>
          </p:cNvPr>
          <p:cNvCxnSpPr>
            <a:cxnSpLocks/>
          </p:cNvCxnSpPr>
          <p:nvPr userDrawn="1"/>
        </p:nvCxnSpPr>
        <p:spPr>
          <a:xfrm>
            <a:off x="0" y="2063750"/>
            <a:ext cx="12192000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07D5B344-912A-4CB0-B9F7-9C0397053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9E417371-BC06-BB49-9D66-2F4EF302405F}"/>
              </a:ext>
            </a:extLst>
          </p:cNvPr>
          <p:cNvSpPr/>
          <p:nvPr userDrawn="1"/>
        </p:nvSpPr>
        <p:spPr>
          <a:xfrm>
            <a:off x="2006590" y="1746250"/>
            <a:ext cx="634997" cy="635000"/>
          </a:xfrm>
          <a:prstGeom prst="rect">
            <a:avLst/>
          </a:prstGeom>
          <a:noFill/>
          <a:ln/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C0FCF8D2-1183-CE1E-545D-7C79687055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3090" y="1682750"/>
            <a:ext cx="761996" cy="762000"/>
          </a:xfrm>
          <a:prstGeom prst="rect">
            <a:avLst/>
          </a:prstGeom>
        </p:spPr>
      </p:pic>
      <p:pic>
        <p:nvPicPr>
          <p:cNvPr id="8" name="Image 2" descr=" ">
            <a:extLst>
              <a:ext uri="{FF2B5EF4-FFF2-40B4-BE49-F238E27FC236}">
                <a16:creationId xmlns:a16="http://schemas.microsoft.com/office/drawing/2014/main" id="{F833B32E-4F81-18CF-A052-14EF290E94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9454" y="1851006"/>
            <a:ext cx="427313" cy="400007"/>
          </a:xfrm>
          <a:prstGeom prst="rect">
            <a:avLst/>
          </a:prstGeom>
        </p:spPr>
      </p:pic>
      <p:sp>
        <p:nvSpPr>
          <p:cNvPr id="9" name="Shape 1">
            <a:extLst>
              <a:ext uri="{FF2B5EF4-FFF2-40B4-BE49-F238E27FC236}">
                <a16:creationId xmlns:a16="http://schemas.microsoft.com/office/drawing/2014/main" id="{63767067-33AE-37E8-106E-8821A049C605}"/>
              </a:ext>
            </a:extLst>
          </p:cNvPr>
          <p:cNvSpPr/>
          <p:nvPr userDrawn="1"/>
        </p:nvSpPr>
        <p:spPr>
          <a:xfrm>
            <a:off x="2006590" y="2762250"/>
            <a:ext cx="7575511" cy="2038350"/>
          </a:xfrm>
          <a:prstGeom prst="rect">
            <a:avLst/>
          </a:prstGeom>
          <a:noFill/>
          <a:ln/>
        </p:spPr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25BE4D9-25F1-1BBB-F36A-6537BF356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2762250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62028A3-F3B3-3B79-DD5A-7BC745877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1148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119711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230A6B0-F4E9-97E9-01DF-8AB08F64736C}"/>
              </a:ext>
            </a:extLst>
          </p:cNvPr>
          <p:cNvCxnSpPr>
            <a:cxnSpLocks/>
          </p:cNvCxnSpPr>
          <p:nvPr userDrawn="1"/>
        </p:nvCxnSpPr>
        <p:spPr>
          <a:xfrm>
            <a:off x="0" y="392430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>
            <a:extLst>
              <a:ext uri="{FF2B5EF4-FFF2-40B4-BE49-F238E27FC236}">
                <a16:creationId xmlns:a16="http://schemas.microsoft.com/office/drawing/2014/main" id="{F0BD70C9-6114-85F3-250B-BD1534FA6143}"/>
              </a:ext>
            </a:extLst>
          </p:cNvPr>
          <p:cNvSpPr/>
          <p:nvPr userDrawn="1"/>
        </p:nvSpPr>
        <p:spPr>
          <a:xfrm>
            <a:off x="2006590" y="3695700"/>
            <a:ext cx="457197" cy="457200"/>
          </a:xfrm>
          <a:prstGeom prst="rect">
            <a:avLst/>
          </a:prstGeom>
          <a:noFill/>
          <a:ln/>
        </p:spPr>
      </p:sp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141FBAB4-0525-830C-152E-C8997374C1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3090" y="3632200"/>
            <a:ext cx="584197" cy="584200"/>
          </a:xfrm>
          <a:prstGeom prst="rect">
            <a:avLst/>
          </a:prstGeom>
        </p:spPr>
      </p:pic>
      <p:pic>
        <p:nvPicPr>
          <p:cNvPr id="11" name="Image 2" descr=" ">
            <a:extLst>
              <a:ext uri="{FF2B5EF4-FFF2-40B4-BE49-F238E27FC236}">
                <a16:creationId xmlns:a16="http://schemas.microsoft.com/office/drawing/2014/main" id="{64C6798C-CC8C-8A6B-1BA0-D7912436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764" y="3770238"/>
            <a:ext cx="309443" cy="289784"/>
          </a:xfrm>
          <a:prstGeom prst="rect">
            <a:avLst/>
          </a:prstGeom>
        </p:spPr>
      </p:pic>
      <p:pic>
        <p:nvPicPr>
          <p:cNvPr id="15" name="Image 17" descr=" ">
            <a:extLst>
              <a:ext uri="{FF2B5EF4-FFF2-40B4-BE49-F238E27FC236}">
                <a16:creationId xmlns:a16="http://schemas.microsoft.com/office/drawing/2014/main" id="{0781BBF5-0A34-03B4-EBB6-B6C8055362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BDEC6F4F-DF8E-116D-D598-98FCC5532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1638300"/>
            <a:ext cx="7340562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Большой заголовок:</a:t>
            </a:r>
            <a:b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</a:b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CCF8CD17-C3B6-03A1-2484-2D38B6C11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5339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933226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7C45886-A3F1-AEB1-52C9-D0A50A30F3BD}"/>
              </a:ext>
            </a:extLst>
          </p:cNvPr>
          <p:cNvSpPr/>
          <p:nvPr userDrawn="1"/>
        </p:nvSpPr>
        <p:spPr>
          <a:xfrm>
            <a:off x="0" y="0"/>
            <a:ext cx="12191937" cy="3429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0AA6966-F1CD-0F78-268B-BA84214DA458}"/>
              </a:ext>
            </a:extLst>
          </p:cNvPr>
          <p:cNvSpPr/>
          <p:nvPr userDrawn="1"/>
        </p:nvSpPr>
        <p:spPr>
          <a:xfrm>
            <a:off x="5492721" y="4616450"/>
            <a:ext cx="5321272" cy="1054100"/>
          </a:xfrm>
          <a:prstGeom prst="rect">
            <a:avLst/>
          </a:prstGeom>
          <a:noFill/>
          <a:ln/>
        </p:spPr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FF423FDF-1D93-E490-553D-084F72152E15}"/>
              </a:ext>
            </a:extLst>
          </p:cNvPr>
          <p:cNvSpPr/>
          <p:nvPr userDrawn="1"/>
        </p:nvSpPr>
        <p:spPr>
          <a:xfrm>
            <a:off x="1308094" y="895350"/>
            <a:ext cx="6813514" cy="1612900"/>
          </a:xfrm>
          <a:prstGeom prst="rect">
            <a:avLst/>
          </a:prstGeom>
          <a:noFill/>
          <a:ln/>
        </p:spPr>
      </p:sp>
      <p:pic>
        <p:nvPicPr>
          <p:cNvPr id="13" name="Image 0" descr=" ">
            <a:extLst>
              <a:ext uri="{FF2B5EF4-FFF2-40B4-BE49-F238E27FC236}">
                <a16:creationId xmlns:a16="http://schemas.microsoft.com/office/drawing/2014/main" id="{234C3B96-776E-4031-9863-74FDE8159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08376"/>
            <a:ext cx="1193794" cy="12700"/>
          </a:xfrm>
          <a:prstGeom prst="rect">
            <a:avLst/>
          </a:prstGeom>
        </p:spPr>
      </p:pic>
      <p:pic>
        <p:nvPicPr>
          <p:cNvPr id="14" name="Image 1" descr=" ">
            <a:extLst>
              <a:ext uri="{FF2B5EF4-FFF2-40B4-BE49-F238E27FC236}">
                <a16:creationId xmlns:a16="http://schemas.microsoft.com/office/drawing/2014/main" id="{AB84AC88-9EBD-E263-F079-EE555D9525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4678" y="2275644"/>
            <a:ext cx="5467322" cy="12700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2079836C-1964-1EAF-DD6F-6D76C20015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223" y="1554248"/>
            <a:ext cx="312765" cy="312766"/>
          </a:xfrm>
          <a:prstGeom prst="rect">
            <a:avLst/>
          </a:prstGeom>
        </p:spPr>
      </p:pic>
      <p:pic>
        <p:nvPicPr>
          <p:cNvPr id="19" name="Image 3" descr=" ">
            <a:extLst>
              <a:ext uri="{FF2B5EF4-FFF2-40B4-BE49-F238E27FC236}">
                <a16:creationId xmlns:a16="http://schemas.microsoft.com/office/drawing/2014/main" id="{3A8D57F2-217A-D910-0290-2B117551C9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7982" y="2125612"/>
            <a:ext cx="312765" cy="312766"/>
          </a:xfrm>
          <a:prstGeom prst="rect">
            <a:avLst/>
          </a:prstGeom>
        </p:spPr>
      </p:pic>
      <p:pic>
        <p:nvPicPr>
          <p:cNvPr id="20" name="Image 4" descr=" ">
            <a:extLst>
              <a:ext uri="{FF2B5EF4-FFF2-40B4-BE49-F238E27FC236}">
                <a16:creationId xmlns:a16="http://schemas.microsoft.com/office/drawing/2014/main" id="{F8B6696A-A6A2-DF4F-62BC-A3F3B60D3C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5422438"/>
            <a:ext cx="5384772" cy="12700"/>
          </a:xfrm>
          <a:prstGeom prst="rect">
            <a:avLst/>
          </a:prstGeom>
        </p:spPr>
      </p:pic>
      <p:pic>
        <p:nvPicPr>
          <p:cNvPr id="21" name="Image 5" descr=" ">
            <a:extLst>
              <a:ext uri="{FF2B5EF4-FFF2-40B4-BE49-F238E27FC236}">
                <a16:creationId xmlns:a16="http://schemas.microsoft.com/office/drawing/2014/main" id="{80329822-CD44-0543-A0A8-335DE2AEF8C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2893" y="5422438"/>
            <a:ext cx="1289043" cy="12700"/>
          </a:xfrm>
          <a:prstGeom prst="rect">
            <a:avLst/>
          </a:prstGeom>
        </p:spPr>
      </p:pic>
      <p:pic>
        <p:nvPicPr>
          <p:cNvPr id="22" name="Image 6" descr=" ">
            <a:extLst>
              <a:ext uri="{FF2B5EF4-FFF2-40B4-BE49-F238E27FC236}">
                <a16:creationId xmlns:a16="http://schemas.microsoft.com/office/drawing/2014/main" id="{A79CD733-1047-C83B-1F70-34D274BED5A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2807" y="5274990"/>
            <a:ext cx="312765" cy="312766"/>
          </a:xfrm>
          <a:prstGeom prst="rect">
            <a:avLst/>
          </a:prstGeom>
        </p:spPr>
      </p:pic>
      <p:pic>
        <p:nvPicPr>
          <p:cNvPr id="23" name="Image 7" descr=" ">
            <a:extLst>
              <a:ext uri="{FF2B5EF4-FFF2-40B4-BE49-F238E27FC236}">
                <a16:creationId xmlns:a16="http://schemas.microsoft.com/office/drawing/2014/main" id="{0EA51A0C-62E9-7B41-04D7-8E2902A464C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5868" y="5274990"/>
            <a:ext cx="312765" cy="312766"/>
          </a:xfrm>
          <a:prstGeom prst="rect">
            <a:avLst/>
          </a:prstGeom>
        </p:spPr>
      </p:pic>
      <p:pic>
        <p:nvPicPr>
          <p:cNvPr id="24" name="Image 17" descr=" ">
            <a:extLst>
              <a:ext uri="{FF2B5EF4-FFF2-40B4-BE49-F238E27FC236}">
                <a16:creationId xmlns:a16="http://schemas.microsoft.com/office/drawing/2014/main" id="{A365BDBE-8015-1DC2-2012-33783145F1E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7" name="Текст 14">
            <a:extLst>
              <a:ext uri="{FF2B5EF4-FFF2-40B4-BE49-F238E27FC236}">
                <a16:creationId xmlns:a16="http://schemas.microsoft.com/office/drawing/2014/main" id="{02EB704B-00DC-8119-B139-DC68B7B387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895350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1DA5FF9D-67D8-3402-84CF-5F914F6AAB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721" y="4620554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2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4B7B8B17-FF33-2E66-987D-1EBB3AB30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8094" y="1390650"/>
            <a:ext cx="541658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F41ED35D-D79E-88FD-C116-2069D556E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21" y="5111750"/>
            <a:ext cx="532127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" dirty="0"/>
              <a:t>Think Big Start Small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7205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 ">
            <a:extLst>
              <a:ext uri="{FF2B5EF4-FFF2-40B4-BE49-F238E27FC236}">
                <a16:creationId xmlns:a16="http://schemas.microsoft.com/office/drawing/2014/main" id="{020D524C-D4CA-82DC-16DF-70F773C436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7" name="Image 6" descr=" ">
            <a:extLst>
              <a:ext uri="{FF2B5EF4-FFF2-40B4-BE49-F238E27FC236}">
                <a16:creationId xmlns:a16="http://schemas.microsoft.com/office/drawing/2014/main" id="{200986D8-2061-31E3-BD87-0D03711FBD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6BA7987-6C42-27EB-6B52-18C9D546793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9EA6DD1-B3C9-D499-58E8-168E2179394A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E7E4105-97DF-F7AB-FF94-35B37B4BED31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248720"/>
            <a:ext cx="3290815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B4B0F7-B543-0D68-BAF9-DDEE17C7689A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17363"/>
            <a:ext cx="259713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67BAE0C-3F70-E9A0-FC38-6CAC68A2A403}"/>
              </a:ext>
            </a:extLst>
          </p:cNvPr>
          <p:cNvCxnSpPr>
            <a:cxnSpLocks/>
          </p:cNvCxnSpPr>
          <p:nvPr userDrawn="1"/>
        </p:nvCxnSpPr>
        <p:spPr>
          <a:xfrm>
            <a:off x="7966922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>
            <a:extLst>
              <a:ext uri="{FF2B5EF4-FFF2-40B4-BE49-F238E27FC236}">
                <a16:creationId xmlns:a16="http://schemas.microsoft.com/office/drawing/2014/main" id="{1BB00B47-69D1-9B76-F106-82C7FD8977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6707" y="4676970"/>
            <a:ext cx="3298947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</a:p>
        </p:txBody>
      </p:sp>
      <p:sp>
        <p:nvSpPr>
          <p:cNvPr id="3" name="Текст 34">
            <a:extLst>
              <a:ext uri="{FF2B5EF4-FFF2-40B4-BE49-F238E27FC236}">
                <a16:creationId xmlns:a16="http://schemas.microsoft.com/office/drawing/2014/main" id="{2FF27DD9-3A0E-5A31-C0CA-EAEF6101E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7067513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</p:spTree>
    <p:extLst>
      <p:ext uri="{BB962C8B-B14F-4D97-AF65-F5344CB8AC3E}">
        <p14:creationId xmlns:p14="http://schemas.microsoft.com/office/powerpoint/2010/main" val="1679049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0" descr=" ">
            <a:extLst>
              <a:ext uri="{FF2B5EF4-FFF2-40B4-BE49-F238E27FC236}">
                <a16:creationId xmlns:a16="http://schemas.microsoft.com/office/drawing/2014/main" id="{13A6852E-FC8A-9408-F701-916186E4E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53" name="Image 51" descr=" ">
            <a:extLst>
              <a:ext uri="{FF2B5EF4-FFF2-40B4-BE49-F238E27FC236}">
                <a16:creationId xmlns:a16="http://schemas.microsoft.com/office/drawing/2014/main" id="{14196418-5761-9B8D-3DCB-1C1162E184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4" name="Текст 7">
            <a:extLst>
              <a:ext uri="{FF2B5EF4-FFF2-40B4-BE49-F238E27FC236}">
                <a16:creationId xmlns:a16="http://schemas.microsoft.com/office/drawing/2014/main" id="{120F5C00-9287-EA69-0EAF-6CE4DEA84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75CABEED-9490-FDB8-ED1A-12DE2D29B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224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73BC2215-3408-7CC6-BB9A-48B8000EAC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224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E2A058B0-AC5F-8B11-B943-2DF8FA54B3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224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39134057-CFD4-E4B1-AAE4-E48ABAC819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224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BE338EC-ABD5-8231-FB9B-72C62FACF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5BCC5DF-5AAD-DF79-4A2C-137DEA8B23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386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ED0B2116-598D-49ED-E1E0-C041745693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386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8B643EAC-65F3-2BAA-3E3D-B5EA0951F6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386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BE2CE37D-27D1-0CDF-9D20-9232AE11A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386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83149C1A-625E-4453-B0C0-CC697FCEED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386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BED0773-F43F-21B2-6457-9CFCF01CE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4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3E49595-C32C-F63A-E3DF-360804847F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DE96714-005F-38FA-37B3-92C93CCCA044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A4FA674-FEE6-2A59-66B2-72A0C9FAC976}"/>
              </a:ext>
            </a:extLst>
          </p:cNvPr>
          <p:cNvGrpSpPr/>
          <p:nvPr userDrawn="1"/>
        </p:nvGrpSpPr>
        <p:grpSpPr>
          <a:xfrm>
            <a:off x="603247" y="2952750"/>
            <a:ext cx="4165578" cy="3275867"/>
            <a:chOff x="1206651" y="5905500"/>
            <a:chExt cx="8332241" cy="6551733"/>
          </a:xfrm>
        </p:grpSpPr>
        <p:pic>
          <p:nvPicPr>
            <p:cNvPr id="25" name="Image 26" descr=" ">
              <a:extLst>
                <a:ext uri="{FF2B5EF4-FFF2-40B4-BE49-F238E27FC236}">
                  <a16:creationId xmlns:a16="http://schemas.microsoft.com/office/drawing/2014/main" id="{F83658F3-4AD8-AE5A-DFB6-9DA1FC56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>
              <a:extLst>
                <a:ext uri="{FF2B5EF4-FFF2-40B4-BE49-F238E27FC236}">
                  <a16:creationId xmlns:a16="http://schemas.microsoft.com/office/drawing/2014/main" id="{BF1D7265-D0BD-F7B4-6A41-4A0614406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>
              <a:extLst>
                <a:ext uri="{FF2B5EF4-FFF2-40B4-BE49-F238E27FC236}">
                  <a16:creationId xmlns:a16="http://schemas.microsoft.com/office/drawing/2014/main" id="{A135BD41-3CD2-FD60-9CF1-36D69E86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>
              <a:extLst>
                <a:ext uri="{FF2B5EF4-FFF2-40B4-BE49-F238E27FC236}">
                  <a16:creationId xmlns:a16="http://schemas.microsoft.com/office/drawing/2014/main" id="{8406789E-B9DD-12C3-6D82-2B813B55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>
              <a:extLst>
                <a:ext uri="{FF2B5EF4-FFF2-40B4-BE49-F238E27FC236}">
                  <a16:creationId xmlns:a16="http://schemas.microsoft.com/office/drawing/2014/main" id="{3255DB9B-238F-698C-E549-4F24A3505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>
              <a:extLst>
                <a:ext uri="{FF2B5EF4-FFF2-40B4-BE49-F238E27FC236}">
                  <a16:creationId xmlns:a16="http://schemas.microsoft.com/office/drawing/2014/main" id="{38BFE66D-2E9F-0BB6-2998-F38A09F3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22999" y="11452715"/>
              <a:ext cx="191987" cy="191967"/>
            </a:xfrm>
            <a:prstGeom prst="rect">
              <a:avLst/>
            </a:prstGeom>
          </p:spPr>
        </p:pic>
        <p:pic>
          <p:nvPicPr>
            <p:cNvPr id="31" name="Image 32" descr=" ">
              <a:extLst>
                <a:ext uri="{FF2B5EF4-FFF2-40B4-BE49-F238E27FC236}">
                  <a16:creationId xmlns:a16="http://schemas.microsoft.com/office/drawing/2014/main" id="{47A5EA58-369A-7B2E-7EAB-E28ED2B2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74984" y="11452715"/>
              <a:ext cx="191987" cy="191963"/>
            </a:xfrm>
            <a:prstGeom prst="rect">
              <a:avLst/>
            </a:prstGeom>
          </p:spPr>
        </p:pic>
        <p:pic>
          <p:nvPicPr>
            <p:cNvPr id="32" name="Image 33" descr=" ">
              <a:extLst>
                <a:ext uri="{FF2B5EF4-FFF2-40B4-BE49-F238E27FC236}">
                  <a16:creationId xmlns:a16="http://schemas.microsoft.com/office/drawing/2014/main" id="{0024BEA4-B4D0-CC7E-1AD5-6A72E8BD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26957" y="11452715"/>
              <a:ext cx="191987" cy="191963"/>
            </a:xfrm>
            <a:prstGeom prst="rect">
              <a:avLst/>
            </a:prstGeom>
          </p:spPr>
        </p:pic>
        <p:pic>
          <p:nvPicPr>
            <p:cNvPr id="33" name="Image 34" descr=" ">
              <a:extLst>
                <a:ext uri="{FF2B5EF4-FFF2-40B4-BE49-F238E27FC236}">
                  <a16:creationId xmlns:a16="http://schemas.microsoft.com/office/drawing/2014/main" id="{075A349F-4825-B1E4-05BF-B52E4435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>
              <a:extLst>
                <a:ext uri="{FF2B5EF4-FFF2-40B4-BE49-F238E27FC236}">
                  <a16:creationId xmlns:a16="http://schemas.microsoft.com/office/drawing/2014/main" id="{4929DEBC-F707-0E6E-AAB7-4EFFA51C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054754" y="5905500"/>
              <a:ext cx="296416" cy="296373"/>
            </a:xfrm>
            <a:prstGeom prst="rect">
              <a:avLst/>
            </a:prstGeom>
          </p:spPr>
        </p:pic>
        <p:pic>
          <p:nvPicPr>
            <p:cNvPr id="35" name="Image 36" descr=" ">
              <a:extLst>
                <a:ext uri="{FF2B5EF4-FFF2-40B4-BE49-F238E27FC236}">
                  <a16:creationId xmlns:a16="http://schemas.microsoft.com/office/drawing/2014/main" id="{9202D6EF-6881-4178-7EB8-25EAFBA3C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06651" y="7248773"/>
              <a:ext cx="3212522" cy="3064852"/>
            </a:xfrm>
            <a:prstGeom prst="rect">
              <a:avLst/>
            </a:prstGeom>
          </p:spPr>
        </p:pic>
        <p:sp>
          <p:nvSpPr>
            <p:cNvPr id="36" name="Shape 18">
              <a:extLst>
                <a:ext uri="{FF2B5EF4-FFF2-40B4-BE49-F238E27FC236}">
                  <a16:creationId xmlns:a16="http://schemas.microsoft.com/office/drawing/2014/main" id="{D549DBC2-1626-6019-61FB-878C29CCFCB6}"/>
                </a:ext>
              </a:extLst>
            </p:cNvPr>
            <p:cNvSpPr/>
            <p:nvPr/>
          </p:nvSpPr>
          <p:spPr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>
                <a:alpha val="100000"/>
              </a:srgbClr>
            </a:solidFill>
            <a:ln/>
          </p:spPr>
        </p:sp>
        <p:pic>
          <p:nvPicPr>
            <p:cNvPr id="37" name="Image 37" descr=" ">
              <a:extLst>
                <a:ext uri="{FF2B5EF4-FFF2-40B4-BE49-F238E27FC236}">
                  <a16:creationId xmlns:a16="http://schemas.microsoft.com/office/drawing/2014/main" id="{9176A119-5B91-EA36-06CB-90582B20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>
              <a:extLst>
                <a:ext uri="{FF2B5EF4-FFF2-40B4-BE49-F238E27FC236}">
                  <a16:creationId xmlns:a16="http://schemas.microsoft.com/office/drawing/2014/main" id="{004C3A52-367D-533C-DDCD-4D01EC86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>
              <a:extLst>
                <a:ext uri="{FF2B5EF4-FFF2-40B4-BE49-F238E27FC236}">
                  <a16:creationId xmlns:a16="http://schemas.microsoft.com/office/drawing/2014/main" id="{0055EAD4-E562-A029-9E7D-4A4BE070C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>
              <a:extLst>
                <a:ext uri="{FF2B5EF4-FFF2-40B4-BE49-F238E27FC236}">
                  <a16:creationId xmlns:a16="http://schemas.microsoft.com/office/drawing/2014/main" id="{20D44E9A-5D77-4128-4ECE-2207ADC5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>
              <a:extLst>
                <a:ext uri="{FF2B5EF4-FFF2-40B4-BE49-F238E27FC236}">
                  <a16:creationId xmlns:a16="http://schemas.microsoft.com/office/drawing/2014/main" id="{BCD2EAB6-32B2-A813-10EB-8A2B1917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>
              <a:extLst>
                <a:ext uri="{FF2B5EF4-FFF2-40B4-BE49-F238E27FC236}">
                  <a16:creationId xmlns:a16="http://schemas.microsoft.com/office/drawing/2014/main" id="{5D7A9726-2A10-C895-41AD-314010CB8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>
            <a:extLst>
              <a:ext uri="{FF2B5EF4-FFF2-40B4-BE49-F238E27FC236}">
                <a16:creationId xmlns:a16="http://schemas.microsoft.com/office/drawing/2014/main" id="{1F410D3A-6109-C833-468B-CB41D55F868D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=""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1A992F62-F7B2-8A28-B227-117B268F90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3365" y="1035466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97802547-8148-7EF9-518D-D5018846E3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3365" y="208648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A018C5A7-03CD-E37D-EBEF-CFB78E88F3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83365" y="314571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E2950F98-2BA2-80CE-B9BC-EBD35F78F2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3365" y="420084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7704AFE-92D7-4B02-208F-065E34E8DA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5" y="5255969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9A02C4D4-16E5-F354-C74A-627D0B70A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17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70" name="Shape 1">
            <a:extLst>
              <a:ext uri="{FF2B5EF4-FFF2-40B4-BE49-F238E27FC236}">
                <a16:creationId xmlns:a16="http://schemas.microsoft.com/office/drawing/2014/main" id="{2CE00959-69BA-E723-F3AD-02A493295454}"/>
              </a:ext>
            </a:extLst>
          </p:cNvPr>
          <p:cNvSpPr/>
          <p:nvPr userDrawn="1"/>
        </p:nvSpPr>
        <p:spPr>
          <a:xfrm>
            <a:off x="609597" y="1568450"/>
            <a:ext cx="4203678" cy="4254500"/>
          </a:xfrm>
          <a:prstGeom prst="rect">
            <a:avLst/>
          </a:prstGeom>
          <a:noFill/>
          <a:ln/>
        </p:spPr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BDA59DD0-C6D4-27B5-1F27-657A74D6BF57}"/>
              </a:ext>
            </a:extLst>
          </p:cNvPr>
          <p:cNvGrpSpPr/>
          <p:nvPr userDrawn="1"/>
        </p:nvGrpSpPr>
        <p:grpSpPr>
          <a:xfrm>
            <a:off x="7397711" y="3363135"/>
            <a:ext cx="4184182" cy="2888303"/>
            <a:chOff x="14797349" y="6726269"/>
            <a:chExt cx="8369454" cy="5776605"/>
          </a:xfrm>
        </p:grpSpPr>
        <p:pic>
          <p:nvPicPr>
            <p:cNvPr id="76" name="Image 5" descr=" ">
              <a:extLst>
                <a:ext uri="{FF2B5EF4-FFF2-40B4-BE49-F238E27FC236}">
                  <a16:creationId xmlns:a16="http://schemas.microsoft.com/office/drawing/2014/main" id="{24138178-4506-2BC8-EE42-173B6E9B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>
              <a:extLst>
                <a:ext uri="{FF2B5EF4-FFF2-40B4-BE49-F238E27FC236}">
                  <a16:creationId xmlns:a16="http://schemas.microsoft.com/office/drawing/2014/main" id="{5276B6B3-5D22-E84B-1E4B-1B2F8551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>
              <a:extLst>
                <a:ext uri="{FF2B5EF4-FFF2-40B4-BE49-F238E27FC236}">
                  <a16:creationId xmlns:a16="http://schemas.microsoft.com/office/drawing/2014/main" id="{DB77F848-5974-8791-5F84-D519194C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>
              <a:extLst>
                <a:ext uri="{FF2B5EF4-FFF2-40B4-BE49-F238E27FC236}">
                  <a16:creationId xmlns:a16="http://schemas.microsoft.com/office/drawing/2014/main" id="{2C749CF2-78ED-70F4-DDC9-AC2D76B2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>
              <a:extLst>
                <a:ext uri="{FF2B5EF4-FFF2-40B4-BE49-F238E27FC236}">
                  <a16:creationId xmlns:a16="http://schemas.microsoft.com/office/drawing/2014/main" id="{11B3890A-D055-B314-2030-E14905157522}"/>
                </a:ext>
              </a:extLst>
            </p:cNvPr>
            <p:cNvSpPr/>
            <p:nvPr/>
          </p:nvSpPr>
          <p:spPr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1" name="Shape 23">
              <a:extLst>
                <a:ext uri="{FF2B5EF4-FFF2-40B4-BE49-F238E27FC236}">
                  <a16:creationId xmlns:a16="http://schemas.microsoft.com/office/drawing/2014/main" id="{3F749CD1-DDBD-82D0-3F6A-483C2388353A}"/>
                </a:ext>
              </a:extLst>
            </p:cNvPr>
            <p:cNvSpPr/>
            <p:nvPr/>
          </p:nvSpPr>
          <p:spPr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2" name="Shape 24">
              <a:extLst>
                <a:ext uri="{FF2B5EF4-FFF2-40B4-BE49-F238E27FC236}">
                  <a16:creationId xmlns:a16="http://schemas.microsoft.com/office/drawing/2014/main" id="{18ECD968-8A5D-D5F0-2104-E393A738A5C2}"/>
                </a:ext>
              </a:extLst>
            </p:cNvPr>
            <p:cNvSpPr/>
            <p:nvPr/>
          </p:nvSpPr>
          <p:spPr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3" name="Shape 25">
              <a:extLst>
                <a:ext uri="{FF2B5EF4-FFF2-40B4-BE49-F238E27FC236}">
                  <a16:creationId xmlns:a16="http://schemas.microsoft.com/office/drawing/2014/main" id="{80263E66-39AC-2CE6-E1F8-CE3EF39A975B}"/>
                </a:ext>
              </a:extLst>
            </p:cNvPr>
            <p:cNvSpPr/>
            <p:nvPr/>
          </p:nvSpPr>
          <p:spPr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4" name="Shape 26">
              <a:extLst>
                <a:ext uri="{FF2B5EF4-FFF2-40B4-BE49-F238E27FC236}">
                  <a16:creationId xmlns:a16="http://schemas.microsoft.com/office/drawing/2014/main" id="{A128D5DF-AA12-4DDA-BA5B-DAE428E4E361}"/>
                </a:ext>
              </a:extLst>
            </p:cNvPr>
            <p:cNvSpPr/>
            <p:nvPr/>
          </p:nvSpPr>
          <p:spPr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5" name="Shape 27">
              <a:extLst>
                <a:ext uri="{FF2B5EF4-FFF2-40B4-BE49-F238E27FC236}">
                  <a16:creationId xmlns:a16="http://schemas.microsoft.com/office/drawing/2014/main" id="{4DB1BBB5-38B3-EF7B-769C-BFCC08A015B5}"/>
                </a:ext>
              </a:extLst>
            </p:cNvPr>
            <p:cNvSpPr/>
            <p:nvPr/>
          </p:nvSpPr>
          <p:spPr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6" name="Shape 28">
              <a:extLst>
                <a:ext uri="{FF2B5EF4-FFF2-40B4-BE49-F238E27FC236}">
                  <a16:creationId xmlns:a16="http://schemas.microsoft.com/office/drawing/2014/main" id="{D4DDDA3E-AAB2-71B5-DA23-2D88B0236D02}"/>
                </a:ext>
              </a:extLst>
            </p:cNvPr>
            <p:cNvSpPr/>
            <p:nvPr/>
          </p:nvSpPr>
          <p:spPr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7" name="Shape 29">
              <a:extLst>
                <a:ext uri="{FF2B5EF4-FFF2-40B4-BE49-F238E27FC236}">
                  <a16:creationId xmlns:a16="http://schemas.microsoft.com/office/drawing/2014/main" id="{CF148445-E899-E9FD-F119-3C75928C899D}"/>
                </a:ext>
              </a:extLst>
            </p:cNvPr>
            <p:cNvSpPr/>
            <p:nvPr/>
          </p:nvSpPr>
          <p:spPr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8" name="Shape 30">
              <a:extLst>
                <a:ext uri="{FF2B5EF4-FFF2-40B4-BE49-F238E27FC236}">
                  <a16:creationId xmlns:a16="http://schemas.microsoft.com/office/drawing/2014/main" id="{CE9EC9CB-74B7-E57F-CC69-8D4209C8C315}"/>
                </a:ext>
              </a:extLst>
            </p:cNvPr>
            <p:cNvSpPr/>
            <p:nvPr/>
          </p:nvSpPr>
          <p:spPr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9" name="Shape 31">
              <a:extLst>
                <a:ext uri="{FF2B5EF4-FFF2-40B4-BE49-F238E27FC236}">
                  <a16:creationId xmlns:a16="http://schemas.microsoft.com/office/drawing/2014/main" id="{2FD4990C-15D5-485E-B13A-6C0C89CEC9EB}"/>
                </a:ext>
              </a:extLst>
            </p:cNvPr>
            <p:cNvSpPr/>
            <p:nvPr/>
          </p:nvSpPr>
          <p:spPr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</p:grpSp>
      <p:pic>
        <p:nvPicPr>
          <p:cNvPr id="90" name="Image 9" descr=" ">
            <a:extLst>
              <a:ext uri="{FF2B5EF4-FFF2-40B4-BE49-F238E27FC236}">
                <a16:creationId xmlns:a16="http://schemas.microsoft.com/office/drawing/2014/main" id="{288B17EF-4225-E09D-728B-42B5C63F2DF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91" name="Image 10" descr=" ">
            <a:extLst>
              <a:ext uri="{FF2B5EF4-FFF2-40B4-BE49-F238E27FC236}">
                <a16:creationId xmlns:a16="http://schemas.microsoft.com/office/drawing/2014/main" id="{8C47F781-9C62-9160-AF4A-42775B843F1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0" name="Текст 55">
            <a:extLst>
              <a:ext uri="{FF2B5EF4-FFF2-40B4-BE49-F238E27FC236}">
                <a16:creationId xmlns:a16="http://schemas.microsoft.com/office/drawing/2014/main" id="{9216B4B3-93F5-8C4A-9A77-CED9548DEC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92243" y="2496576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1" name="Текст 55">
            <a:extLst>
              <a:ext uri="{FF2B5EF4-FFF2-40B4-BE49-F238E27FC236}">
                <a16:creationId xmlns:a16="http://schemas.microsoft.com/office/drawing/2014/main" id="{9C93EC5C-3943-0FE3-3B95-C9C6622FE8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34247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2" name="Текст 55">
            <a:extLst>
              <a:ext uri="{FF2B5EF4-FFF2-40B4-BE49-F238E27FC236}">
                <a16:creationId xmlns:a16="http://schemas.microsoft.com/office/drawing/2014/main" id="{FD581BD7-B908-4B36-8EEA-3F3772BC6C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435282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3" name="Текст 55">
            <a:extLst>
              <a:ext uri="{FF2B5EF4-FFF2-40B4-BE49-F238E27FC236}">
                <a16:creationId xmlns:a16="http://schemas.microsoft.com/office/drawing/2014/main" id="{0F7A994B-7B7D-F8A9-C53F-AC65D4D679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67A4AAAB-7CA3-B5FC-3471-2787C9EB4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1568450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8A4F56F-A453-E798-2CC4-03FA1DF04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81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2C9A74D-E1AD-0AF1-3CB9-2EB50DB8AD03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46559C5-1DB4-3E3E-7EBA-4F3AAD6FF4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7165" y="609600"/>
            <a:ext cx="4778489" cy="564594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0" descr=" ">
            <a:extLst>
              <a:ext uri="{FF2B5EF4-FFF2-40B4-BE49-F238E27FC236}">
                <a16:creationId xmlns:a16="http://schemas.microsoft.com/office/drawing/2014/main" id="{5D527610-8CBD-89A2-AA6F-05D30D7328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1698625"/>
            <a:ext cx="4540226" cy="15875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8A39B13E-07C4-B22E-C1DF-1647BAAF8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54022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buNone/>
              <a:defRPr lang="ru-RU" sz="18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spc="50" dirty="0">
                <a:latin typeface="Inter" panose="02000503000000020004" pitchFamily="2" charset="0"/>
                <a:ea typeface="Inter" panose="02000503000000020004" pitchFamily="2" charset="0"/>
              </a:rPr>
              <a:t>ДОЛЖНОСТЬ СПИКЕРА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E73C37F-E536-398B-7118-D6FB195064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2464295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1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1C483E1C-FC44-1883-3674-1E7CE83CB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3214301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2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73ABAD18-3F4E-CA45-903D-5C5F4E7BD9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392336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0A811331-A153-B932-4A47-F025A4C8C5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478108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4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D5330BF6-BCF0-FF18-7EDF-3496907D05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563880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5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pic>
        <p:nvPicPr>
          <p:cNvPr id="39" name="Image 38" descr=" ">
            <a:extLst>
              <a:ext uri="{FF2B5EF4-FFF2-40B4-BE49-F238E27FC236}">
                <a16:creationId xmlns:a16="http://schemas.microsoft.com/office/drawing/2014/main" id="{FE32D95C-8C4A-A70A-3241-17241E6DDC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3" name="Текст 7">
            <a:extLst>
              <a:ext uri="{FF2B5EF4-FFF2-40B4-BE49-F238E27FC236}">
                <a16:creationId xmlns:a16="http://schemas.microsoft.com/office/drawing/2014/main" id="{C272E078-EB19-B0F8-A852-4986ED7B07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A9A7CB0C-37ED-B9F6-5341-672891685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02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2C9A74D-E1AD-0AF1-3CB9-2EB50DB8AD03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46559C5-1DB4-3E3E-7EBA-4F3AAD6FF4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7165" y="609600"/>
            <a:ext cx="4778489" cy="564594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0" descr=" ">
            <a:extLst>
              <a:ext uri="{FF2B5EF4-FFF2-40B4-BE49-F238E27FC236}">
                <a16:creationId xmlns:a16="http://schemas.microsoft.com/office/drawing/2014/main" id="{5D527610-8CBD-89A2-AA6F-05D30D7328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1698625"/>
            <a:ext cx="4540226" cy="15875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8A39B13E-07C4-B22E-C1DF-1647BAAF8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54022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buNone/>
              <a:defRPr lang="ru-RU" sz="18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spc="50" dirty="0">
                <a:latin typeface="Inter" panose="02000503000000020004" pitchFamily="2" charset="0"/>
                <a:ea typeface="Inter" panose="02000503000000020004" pitchFamily="2" charset="0"/>
              </a:rPr>
              <a:t>ДОЛЖНОСТЬ СПИКЕРА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E73C37F-E536-398B-7118-D6FB195064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2464295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1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1C483E1C-FC44-1883-3674-1E7CE83CB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3214301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2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73ABAD18-3F4E-CA45-903D-5C5F4E7BD9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392336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0A811331-A153-B932-4A47-F025A4C8C5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478108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4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D5330BF6-BCF0-FF18-7EDF-3496907D05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563880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5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pic>
        <p:nvPicPr>
          <p:cNvPr id="39" name="Image 38" descr=" ">
            <a:extLst>
              <a:ext uri="{FF2B5EF4-FFF2-40B4-BE49-F238E27FC236}">
                <a16:creationId xmlns:a16="http://schemas.microsoft.com/office/drawing/2014/main" id="{FE32D95C-8C4A-A70A-3241-17241E6DDC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3" name="Текст 7">
            <a:extLst>
              <a:ext uri="{FF2B5EF4-FFF2-40B4-BE49-F238E27FC236}">
                <a16:creationId xmlns:a16="http://schemas.microsoft.com/office/drawing/2014/main" id="{C272E078-EB19-B0F8-A852-4986ED7B07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A9A7CB0C-37ED-B9F6-5341-672891685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35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6">
            <a:extLst>
              <a:ext uri="{FF2B5EF4-FFF2-40B4-BE49-F238E27FC236}">
                <a16:creationId xmlns:a16="http://schemas.microsoft.com/office/drawing/2014/main" id="{F8C01122-0A36-C772-33A2-7040677FC51C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40" name="Рисунок 29">
            <a:extLst>
              <a:ext uri="{FF2B5EF4-FFF2-40B4-BE49-F238E27FC236}">
                <a16:creationId xmlns:a16="http://schemas.microsoft.com/office/drawing/2014/main" id="{F1FB737F-1AA3-8D43-AFF0-CE1BD193B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807165" y="609600"/>
            <a:ext cx="4778489" cy="5645944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9" name="Image 28" descr=" ">
            <a:extLst>
              <a:ext uri="{FF2B5EF4-FFF2-40B4-BE49-F238E27FC236}">
                <a16:creationId xmlns:a16="http://schemas.microsoft.com/office/drawing/2014/main" id="{6EF3525C-4F9E-5FF4-BAFC-8E133142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9600"/>
            <a:ext cx="3257533" cy="520700"/>
          </a:xfrm>
          <a:prstGeom prst="rect">
            <a:avLst/>
          </a:prstGeom>
        </p:spPr>
      </p:pic>
      <p:sp>
        <p:nvSpPr>
          <p:cNvPr id="10" name="Text 15">
            <a:extLst>
              <a:ext uri="{FF2B5EF4-FFF2-40B4-BE49-F238E27FC236}">
                <a16:creationId xmlns:a16="http://schemas.microsoft.com/office/drawing/2014/main" id="{216174AC-54FF-C24E-6A0D-E34DBD7011B6}"/>
              </a:ext>
            </a:extLst>
          </p:cNvPr>
          <p:cNvSpPr/>
          <p:nvPr userDrawn="1"/>
        </p:nvSpPr>
        <p:spPr>
          <a:xfrm>
            <a:off x="406587" y="752771"/>
            <a:ext cx="25459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Давайте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знакомиться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3" name="Image 30" descr=" ">
            <a:extLst>
              <a:ext uri="{FF2B5EF4-FFF2-40B4-BE49-F238E27FC236}">
                <a16:creationId xmlns:a16="http://schemas.microsoft.com/office/drawing/2014/main" id="{2A79775E-75D8-84B5-4D64-6153360244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pic>
        <p:nvPicPr>
          <p:cNvPr id="14" name="Image 31" descr=" ">
            <a:extLst>
              <a:ext uri="{FF2B5EF4-FFF2-40B4-BE49-F238E27FC236}">
                <a16:creationId xmlns:a16="http://schemas.microsoft.com/office/drawing/2014/main" id="{158574B4-3EFF-AB44-5457-9B9B4948D1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27" name="Текст 55">
            <a:extLst>
              <a:ext uri="{FF2B5EF4-FFF2-40B4-BE49-F238E27FC236}">
                <a16:creationId xmlns:a16="http://schemas.microsoft.com/office/drawing/2014/main" id="{9046158D-55C9-92DB-7527-4F301EF895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27368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1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E41674CC-A8CF-9B6C-A081-575023CFB2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35750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2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F343F0D-0637-B341-F460-8AF4CBF0A4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44132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E61AD0-944D-646F-E711-9EDED63A90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3" y="52514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4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42" name="Текст 7">
            <a:extLst>
              <a:ext uri="{FF2B5EF4-FFF2-40B4-BE49-F238E27FC236}">
                <a16:creationId xmlns:a16="http://schemas.microsoft.com/office/drawing/2014/main" id="{F98A7FBC-C71C-6A82-6747-BC82B78F0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7" y="1606550"/>
            <a:ext cx="45402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6058166-EA4C-A113-39DC-63899DCF9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33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14">
            <a:extLst>
              <a:ext uri="{FF2B5EF4-FFF2-40B4-BE49-F238E27FC236}">
                <a16:creationId xmlns:a16="http://schemas.microsoft.com/office/drawing/2014/main" id="{BE31EFCC-3230-0083-3352-41D812A221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36180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9EBE82B3-C976-A7A9-5FD7-4B4E13253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6180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9257E7B7-02D9-3768-5023-F13DFCFB2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05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6F097AA9-CA72-9699-F5D2-C9CD91B918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437400"/>
            <a:ext cx="435545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18F6E7-11F7-9747-5B02-397B39519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24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9813"/>
            <a:ext cx="4862236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6" y="4443413"/>
            <a:ext cx="5486404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6454A6-596C-960E-EBA7-C8C45DC9E6EC}"/>
              </a:ext>
            </a:extLst>
          </p:cNvPr>
          <p:cNvGrpSpPr/>
          <p:nvPr userDrawn="1"/>
        </p:nvGrpSpPr>
        <p:grpSpPr>
          <a:xfrm>
            <a:off x="7306389" y="609782"/>
            <a:ext cx="4272884" cy="5643885"/>
            <a:chOff x="14614682" y="1219564"/>
            <a:chExt cx="8546880" cy="11287770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36A2C57-4D58-84D8-C1DE-7F66902D5077}"/>
                </a:ext>
              </a:extLst>
            </p:cNvPr>
            <p:cNvSpPr/>
            <p:nvPr/>
          </p:nvSpPr>
          <p:spPr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BFEB4E6-373C-C713-9C2A-23CAC73CC9FC}"/>
                </a:ext>
              </a:extLst>
            </p:cNvPr>
            <p:cNvSpPr/>
            <p:nvPr/>
          </p:nvSpPr>
          <p:spPr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0D42A7B-23E3-3A23-CA19-E3BB82201592}"/>
                </a:ext>
              </a:extLst>
            </p:cNvPr>
            <p:cNvSpPr/>
            <p:nvPr/>
          </p:nvSpPr>
          <p:spPr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32AB26A-E64C-641E-9EEE-3D8184A2FD26}"/>
                </a:ext>
              </a:extLst>
            </p:cNvPr>
            <p:cNvSpPr/>
            <p:nvPr/>
          </p:nvSpPr>
          <p:spPr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5437118-8354-B82C-CF16-764F09C7EDB3}"/>
                </a:ext>
              </a:extLst>
            </p:cNvPr>
            <p:cNvSpPr/>
            <p:nvPr/>
          </p:nvSpPr>
          <p:spPr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338B4786-AF90-FC17-25B7-F281BCF75C36}"/>
                </a:ext>
              </a:extLst>
            </p:cNvPr>
            <p:cNvSpPr/>
            <p:nvPr/>
          </p:nvSpPr>
          <p:spPr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332EED4A-98C3-7924-C2C9-CDE7082CF379}"/>
                </a:ext>
              </a:extLst>
            </p:cNvPr>
            <p:cNvSpPr/>
            <p:nvPr/>
          </p:nvSpPr>
          <p:spPr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D729D89-13D9-E7C9-97F2-A0E5685093B8}"/>
                </a:ext>
              </a:extLst>
            </p:cNvPr>
            <p:cNvSpPr/>
            <p:nvPr/>
          </p:nvSpPr>
          <p:spPr>
            <a:xfrm>
              <a:off x="20027705" y="8813764"/>
              <a:ext cx="2227363" cy="1555129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D63CC58D-1AB9-0FCB-9963-77BA6719E11E}"/>
                </a:ext>
              </a:extLst>
            </p:cNvPr>
            <p:cNvSpPr/>
            <p:nvPr/>
          </p:nvSpPr>
          <p:spPr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B12F6AF2-E1C4-E116-9C32-E074F5F66D04}"/>
                </a:ext>
              </a:extLst>
            </p:cNvPr>
            <p:cNvSpPr/>
            <p:nvPr/>
          </p:nvSpPr>
          <p:spPr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99D07C81-1386-EC1F-29C7-ACC356518575}"/>
                </a:ext>
              </a:extLst>
            </p:cNvPr>
            <p:cNvSpPr/>
            <p:nvPr/>
          </p:nvSpPr>
          <p:spPr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53DE64-2740-B71B-06FE-B392C8924A96}"/>
                </a:ext>
              </a:extLst>
            </p:cNvPr>
            <p:cNvSpPr/>
            <p:nvPr/>
          </p:nvSpPr>
          <p:spPr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C8F8F44-8CA9-AF83-984C-6635EF6D1136}"/>
                </a:ext>
              </a:extLst>
            </p:cNvPr>
            <p:cNvSpPr/>
            <p:nvPr/>
          </p:nvSpPr>
          <p:spPr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20D19C41-D5F8-9984-D62E-88A00806E15B}"/>
                </a:ext>
              </a:extLst>
            </p:cNvPr>
            <p:cNvSpPr/>
            <p:nvPr/>
          </p:nvSpPr>
          <p:spPr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Скругленный прямоугольник 25">
              <a:extLst>
                <a:ext uri="{FF2B5EF4-FFF2-40B4-BE49-F238E27FC236}">
                  <a16:creationId xmlns:a16="http://schemas.microsoft.com/office/drawing/2014/main" id="{3315F771-314E-5EF8-08E3-7BD0BCDFE831}"/>
                </a:ext>
              </a:extLst>
            </p:cNvPr>
            <p:cNvSpPr/>
            <p:nvPr/>
          </p:nvSpPr>
          <p:spPr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94B797FA-93CC-847E-39DB-9F7B68A92B8B}"/>
                </a:ext>
              </a:extLst>
            </p:cNvPr>
            <p:cNvSpPr/>
            <p:nvPr/>
          </p:nvSpPr>
          <p:spPr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A211A866-9752-C11A-905D-469BC763AC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04A869-11DC-EDAA-4301-60C0B8DAF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809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61146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Большой заголовок 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0720" y="1725832"/>
            <a:ext cx="5101942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0720" y="3859432"/>
            <a:ext cx="5581620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9E42DC-F067-E52B-50B9-5B0113077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416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7DBADDCE-24C0-F0C1-D7DF-9C997EA04C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94073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D4D05D2D-F07B-E4A0-3B24-9226CDFD68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24553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41699F41-3EF8-B76A-E754-8501FCFEE1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28802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5FE5DF5D-9726-9ABB-62C0-4C6676321B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259282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6F03D2F8-D3A7-48AE-979F-2CE3AFEB53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363349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6B9C99E4-BBC5-24A3-E31B-606E8F4AE9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3938294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6F9DABB3-78DE-4DCE-F5F5-8C5DB7268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83364" y="497778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7E5759B-15E4-B690-9B66-1910E98B89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528258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5319D6-50FD-873C-6D3A-BF9794FE5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684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5">
            <a:extLst>
              <a:ext uri="{FF2B5EF4-FFF2-40B4-BE49-F238E27FC236}">
                <a16:creationId xmlns:a16="http://schemas.microsoft.com/office/drawing/2014/main" id="{D0AACE7B-E6E9-9903-F979-8375DEF69A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84545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76F7C4CC-564A-FF63-369B-81DD182820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78933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A46EBADC-FEA0-91B1-9C82-162F6065CB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733218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7B64067-93E3-861D-3805-0DF43F9C71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3677102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885F0385-174E-44EC-AD15-6A14B2341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4620986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F5E339AD-BA37-F40E-B265-C578EC514C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556487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B48CBA4E-00FD-553C-CA49-6EEACD6DA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E4D4B60-BF80-4D5E-C9C5-BD558F1CB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98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204E2ECF-A2B7-BD1E-72EF-7982044BAA99}"/>
              </a:ext>
            </a:extLst>
          </p:cNvPr>
          <p:cNvSpPr/>
          <p:nvPr userDrawn="1"/>
        </p:nvSpPr>
        <p:spPr>
          <a:xfrm>
            <a:off x="609597" y="1879600"/>
            <a:ext cx="5391122" cy="43688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758DAD45-76DB-F79C-CD96-5BAA601B07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7" y="1879600"/>
            <a:ext cx="5391122" cy="939800"/>
          </a:xfrm>
          <a:prstGeom prst="rect">
            <a:avLst/>
          </a:prstGeom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71784376-6B78-370E-C3DB-421F9653EA32}"/>
              </a:ext>
            </a:extLst>
          </p:cNvPr>
          <p:cNvSpPr/>
          <p:nvPr userDrawn="1"/>
        </p:nvSpPr>
        <p:spPr>
          <a:xfrm>
            <a:off x="6191218" y="1879600"/>
            <a:ext cx="5391122" cy="43688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3C8B92D3-2E3B-4C56-92B0-7291059457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1218" y="1879600"/>
            <a:ext cx="5391122" cy="9398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BA6485D-43CF-3921-D214-A8F02605B9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0F2B5BBD-1FF4-8082-44B4-A465A9C6F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D42419D-6346-2CBC-7013-87A46531DF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74085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1876AC76-7C21-9BD6-3BF0-E4DE1F9BA1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74085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D1412ACB-20F0-78A1-BEBD-60DDDFD1D9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74085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7F7CAA0-F820-F296-E998-82AAA74D33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74085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81CB03D6-F9DE-D13B-1B62-98CA4DF2BD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74085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08CAB53-9321-E6EF-B36D-D4552CA68F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55706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AF353F19-37D8-8C6F-E06B-6E3B51739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55706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FFBC3E66-90C4-1DD1-74B2-AB52C728A4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55706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98817D88-FD6D-C889-336B-A8656403D3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55706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202932F-533E-C423-8E66-BA8506CAE4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55706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FC6C02CB-C751-964C-9B37-CFC08B1A85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6B373CC7-30B6-FE84-6A21-50A4FE560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975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55">
            <a:extLst>
              <a:ext uri="{FF2B5EF4-FFF2-40B4-BE49-F238E27FC236}">
                <a16:creationId xmlns:a16="http://schemas.microsoft.com/office/drawing/2014/main" id="{2E440F48-36E2-3E5C-D3FF-983E139BAA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23F6A993-0C93-AD71-5C35-41F610CC21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3BB20C42-E2D0-0045-F534-D69C4612FF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5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3333E377-F687-958C-EAF9-FA9091DA00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6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B019824-5E53-A69B-8283-7DB001D32D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97A93E-73B1-ED87-A910-EABFF9FDB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500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0676BB35-A490-235B-1238-F02BC4539F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91757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392360A4-EEEF-DF51-88D1-00D2279E15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286145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D53B74D5-2F25-473A-9367-80E98CFAF3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380534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2464E47B-35B0-7586-18EB-A049463A90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474922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B03747F9-B868-EE2A-9869-60BDFCA2DD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569311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D3E1555-04F3-6A6C-AB43-7048BDCD5C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526BB8-DD2F-EECC-E928-5B8929722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998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79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6">
            <a:extLst>
              <a:ext uri="{FF2B5EF4-FFF2-40B4-BE49-F238E27FC236}">
                <a16:creationId xmlns:a16="http://schemas.microsoft.com/office/drawing/2014/main" id="{F8C01122-0A36-C772-33A2-7040677FC51C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40" name="Рисунок 29">
            <a:extLst>
              <a:ext uri="{FF2B5EF4-FFF2-40B4-BE49-F238E27FC236}">
                <a16:creationId xmlns:a16="http://schemas.microsoft.com/office/drawing/2014/main" id="{F1FB737F-1AA3-8D43-AFF0-CE1BD193B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807165" y="609600"/>
            <a:ext cx="4778489" cy="5645944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9" name="Image 28" descr=" ">
            <a:extLst>
              <a:ext uri="{FF2B5EF4-FFF2-40B4-BE49-F238E27FC236}">
                <a16:creationId xmlns:a16="http://schemas.microsoft.com/office/drawing/2014/main" id="{6EF3525C-4F9E-5FF4-BAFC-8E133142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9600"/>
            <a:ext cx="3257533" cy="520700"/>
          </a:xfrm>
          <a:prstGeom prst="rect">
            <a:avLst/>
          </a:prstGeom>
        </p:spPr>
      </p:pic>
      <p:sp>
        <p:nvSpPr>
          <p:cNvPr id="10" name="Text 15">
            <a:extLst>
              <a:ext uri="{FF2B5EF4-FFF2-40B4-BE49-F238E27FC236}">
                <a16:creationId xmlns:a16="http://schemas.microsoft.com/office/drawing/2014/main" id="{216174AC-54FF-C24E-6A0D-E34DBD7011B6}"/>
              </a:ext>
            </a:extLst>
          </p:cNvPr>
          <p:cNvSpPr/>
          <p:nvPr userDrawn="1"/>
        </p:nvSpPr>
        <p:spPr>
          <a:xfrm>
            <a:off x="406587" y="752771"/>
            <a:ext cx="25459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Давайте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знакомиться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3" name="Image 30" descr=" ">
            <a:extLst>
              <a:ext uri="{FF2B5EF4-FFF2-40B4-BE49-F238E27FC236}">
                <a16:creationId xmlns:a16="http://schemas.microsoft.com/office/drawing/2014/main" id="{2A79775E-75D8-84B5-4D64-6153360244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pic>
        <p:nvPicPr>
          <p:cNvPr id="14" name="Image 31" descr=" ">
            <a:extLst>
              <a:ext uri="{FF2B5EF4-FFF2-40B4-BE49-F238E27FC236}">
                <a16:creationId xmlns:a16="http://schemas.microsoft.com/office/drawing/2014/main" id="{158574B4-3EFF-AB44-5457-9B9B4948D1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27" name="Текст 55">
            <a:extLst>
              <a:ext uri="{FF2B5EF4-FFF2-40B4-BE49-F238E27FC236}">
                <a16:creationId xmlns:a16="http://schemas.microsoft.com/office/drawing/2014/main" id="{9046158D-55C9-92DB-7527-4F301EF895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27368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1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E41674CC-A8CF-9B6C-A081-575023CFB2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35750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2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F343F0D-0637-B341-F460-8AF4CBF0A4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44132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E61AD0-944D-646F-E711-9EDED63A90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3" y="52514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4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42" name="Текст 7">
            <a:extLst>
              <a:ext uri="{FF2B5EF4-FFF2-40B4-BE49-F238E27FC236}">
                <a16:creationId xmlns:a16="http://schemas.microsoft.com/office/drawing/2014/main" id="{F98A7FBC-C71C-6A82-6747-BC82B78F0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7" y="1606550"/>
            <a:ext cx="45402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6058166-EA4C-A113-39DC-63899DCF9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7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7">
            <a:extLst>
              <a:ext uri="{FF2B5EF4-FFF2-40B4-BE49-F238E27FC236}">
                <a16:creationId xmlns:a16="http://schemas.microsoft.com/office/drawing/2014/main" id="{5B8495F1-E46A-9165-9730-67B701F9E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5428" y="5302272"/>
            <a:ext cx="45402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A897F12C-2FC8-67B5-34BD-68E0C3A3C4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4039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6FE8D3F8-6E53-61F9-04A7-50E0CF3E50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74039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ACDBBF-7544-A5AE-0E2E-618A4EF40F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4039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51D3C734-6A19-175A-48FF-33F917666B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4039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B6157516-BF95-D40B-532B-53371CCF5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74039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9735E3A-85DD-B42A-4E26-8B117D5DC37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68168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4C3F7980-36F9-E790-1AD7-75A03FF97C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68168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7155095C-1530-DA27-382A-569D6876B0E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68168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5C71E6E-C272-979A-46EA-ACA5B3EE02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68168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C065EE60-0525-6362-E865-C252053474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68168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C91F001-0AB9-F8A5-469B-B764A1F39C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40958489-19B5-F8D1-D8BA-B23E054C8F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03727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pic>
        <p:nvPicPr>
          <p:cNvPr id="29" name="Image 17" descr=" ">
            <a:extLst>
              <a:ext uri="{FF2B5EF4-FFF2-40B4-BE49-F238E27FC236}">
                <a16:creationId xmlns:a16="http://schemas.microsoft.com/office/drawing/2014/main" id="{9BC9CB08-4F41-B6DE-52DC-65DABA79E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2618A03-A402-9AD7-EAA3-A90D7A352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5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36A0C36-03D0-DB30-3155-2F55CB87390B}"/>
              </a:ext>
            </a:extLst>
          </p:cNvPr>
          <p:cNvGrpSpPr/>
          <p:nvPr userDrawn="1"/>
        </p:nvGrpSpPr>
        <p:grpSpPr>
          <a:xfrm>
            <a:off x="-1976143" y="3875059"/>
            <a:ext cx="5196605" cy="4759797"/>
            <a:chOff x="-3952800" y="7750117"/>
            <a:chExt cx="10394564" cy="951959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CCDE1FC-9CFE-900C-2E89-FA62FB4D70C2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B56A654-FE04-4F96-D6FC-055A9AD71506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A2B3F-904A-912B-3F03-461996B493E8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CF9B0D6-92F4-348A-AA39-7C6F9AEB27AE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C7A57909-97B8-B31B-EC36-318DAC946AEB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5C538124-FE8B-A40A-42BD-495D33D9DC5B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211FE26-DB99-25D1-5DA1-3E813EBC7B9C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Текст 55">
            <a:extLst>
              <a:ext uri="{FF2B5EF4-FFF2-40B4-BE49-F238E27FC236}">
                <a16:creationId xmlns:a16="http://schemas.microsoft.com/office/drawing/2014/main" id="{2E2ED24B-3B95-5E84-8F02-16E8A059D5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40460" y="1295401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A036EDEF-1116-C3EA-21DC-85CBD64E47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2365417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E3BCB7AB-F6FC-AAA8-CC70-CCC3392A4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343345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18A2412-3817-AED3-D88D-549F2130D1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4501489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5569526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BA241F06-5AEF-3B9B-D416-1EDCB6EEFA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DAD91AC0-FA91-17FE-CE33-6A1C7D60D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20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225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9" y="2800352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5C9C7-418B-F0F8-2F97-447F06F52A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0337" y="609803"/>
            <a:ext cx="2632065" cy="5737962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90BF4978-D130-32DB-EA8B-AB0A0778EB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9" y="38654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E1B44813-A1E8-6366-35B6-651D9F4868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9" y="49322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4A04A2C-D271-6429-562D-E7E8B78A5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98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55">
            <a:extLst>
              <a:ext uri="{FF2B5EF4-FFF2-40B4-BE49-F238E27FC236}">
                <a16:creationId xmlns:a16="http://schemas.microsoft.com/office/drawing/2014/main" id="{AA9F02C5-F656-3920-0D60-CB9BB0DBFB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8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3438667E-4343-71F7-D005-496251085A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8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82CD34DD-87D4-43D9-8970-A6B3D2006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8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1D3351A6-F463-18DA-F5DB-97304718E7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9338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346C8550-5EF7-E7AF-EF7B-E7316CF904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38966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F9F9D073-174A-F680-456A-D427D21611F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38966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F3F24FE-8409-28D7-13E9-8EE57A2092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38966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8F9F8E0-10CB-D859-AC0A-DA265AB2E2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38966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52CD257D-C6C7-BC85-E57E-00A0FE64DA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DE0B34-CCC5-BBE6-A30A-870D00459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842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  <p15:guide id="2" pos="8996">
          <p15:clr>
            <a:srgbClr val="FBAE40"/>
          </p15:clr>
        </p15:guide>
        <p15:guide id="3" pos="8316">
          <p15:clr>
            <a:srgbClr val="FBAE4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3" y="2800350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68277E5-AA8C-1FE5-BD65-49F8ED3E318D}"/>
              </a:ext>
            </a:extLst>
          </p:cNvPr>
          <p:cNvGrpSpPr/>
          <p:nvPr userDrawn="1"/>
        </p:nvGrpSpPr>
        <p:grpSpPr>
          <a:xfrm>
            <a:off x="7116601" y="2781300"/>
            <a:ext cx="4465739" cy="3493294"/>
            <a:chOff x="14235056" y="5562600"/>
            <a:chExt cx="8932640" cy="6986587"/>
          </a:xfrm>
        </p:grpSpPr>
        <p:pic>
          <p:nvPicPr>
            <p:cNvPr id="5" name="Image 0" descr=" ">
              <a:extLst>
                <a:ext uri="{FF2B5EF4-FFF2-40B4-BE49-F238E27FC236}">
                  <a16:creationId xmlns:a16="http://schemas.microsoft.com/office/drawing/2014/main" id="{BB5BCAE8-8861-63C1-16E1-2C2A43CF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9E0D263C-300F-102C-9B06-543622D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>
              <a:extLst>
                <a:ext uri="{FF2B5EF4-FFF2-40B4-BE49-F238E27FC236}">
                  <a16:creationId xmlns:a16="http://schemas.microsoft.com/office/drawing/2014/main" id="{0CC8549D-42FA-3773-EE54-ABE7EBE7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>
              <a:extLst>
                <a:ext uri="{FF2B5EF4-FFF2-40B4-BE49-F238E27FC236}">
                  <a16:creationId xmlns:a16="http://schemas.microsoft.com/office/drawing/2014/main" id="{EB615494-54BA-8523-8E1E-77351BD17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>
              <a:extLst>
                <a:ext uri="{FF2B5EF4-FFF2-40B4-BE49-F238E27FC236}">
                  <a16:creationId xmlns:a16="http://schemas.microsoft.com/office/drawing/2014/main" id="{15AA4A38-A0DB-A50F-D211-24EC9963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>
              <a:extLst>
                <a:ext uri="{FF2B5EF4-FFF2-40B4-BE49-F238E27FC236}">
                  <a16:creationId xmlns:a16="http://schemas.microsoft.com/office/drawing/2014/main" id="{DD91BE23-41E1-0BC2-664D-C7CD379E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>
              <a:extLst>
                <a:ext uri="{FF2B5EF4-FFF2-40B4-BE49-F238E27FC236}">
                  <a16:creationId xmlns:a16="http://schemas.microsoft.com/office/drawing/2014/main" id="{CEBBA2DF-EA0D-99DD-2BF8-DFD37A04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>
              <a:extLst>
                <a:ext uri="{FF2B5EF4-FFF2-40B4-BE49-F238E27FC236}">
                  <a16:creationId xmlns:a16="http://schemas.microsoft.com/office/drawing/2014/main" id="{FE84A2CF-1556-2821-2056-F59904F3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>
              <a:extLst>
                <a:ext uri="{FF2B5EF4-FFF2-40B4-BE49-F238E27FC236}">
                  <a16:creationId xmlns:a16="http://schemas.microsoft.com/office/drawing/2014/main" id="{43EFD36F-FF8D-AF02-35AA-AD5F7EA2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>
              <a:extLst>
                <a:ext uri="{FF2B5EF4-FFF2-40B4-BE49-F238E27FC236}">
                  <a16:creationId xmlns:a16="http://schemas.microsoft.com/office/drawing/2014/main" id="{A4BD8FBA-118E-EB17-42B6-888F1EDD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637638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>
              <a:extLst>
                <a:ext uri="{FF2B5EF4-FFF2-40B4-BE49-F238E27FC236}">
                  <a16:creationId xmlns:a16="http://schemas.microsoft.com/office/drawing/2014/main" id="{07091684-A8CC-3AE0-488C-DB04A6691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FC9DEE40-CA81-D5B7-8474-6B8BEFDC155E}"/>
                </a:ext>
              </a:extLst>
            </p:cNvPr>
            <p:cNvSpPr/>
            <p:nvPr/>
          </p:nvSpPr>
          <p:spPr>
            <a:xfrm>
              <a:off x="16841325" y="6442804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>
                <a:alpha val="100000"/>
              </a:srgbClr>
            </a:solidFill>
            <a:ln/>
          </p:spPr>
        </p:sp>
        <p:pic>
          <p:nvPicPr>
            <p:cNvPr id="21" name="Image 11" descr=" ">
              <a:extLst>
                <a:ext uri="{FF2B5EF4-FFF2-40B4-BE49-F238E27FC236}">
                  <a16:creationId xmlns:a16="http://schemas.microsoft.com/office/drawing/2014/main" id="{08CB153C-9F19-EEA7-D68D-85BEB6C9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7191834" y="6947266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>
              <a:extLst>
                <a:ext uri="{FF2B5EF4-FFF2-40B4-BE49-F238E27FC236}">
                  <a16:creationId xmlns:a16="http://schemas.microsoft.com/office/drawing/2014/main" id="{CF8203EF-0E4A-E68D-5468-16D1EF05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>
              <a:extLst>
                <a:ext uri="{FF2B5EF4-FFF2-40B4-BE49-F238E27FC236}">
                  <a16:creationId xmlns:a16="http://schemas.microsoft.com/office/drawing/2014/main" id="{6322EE8D-EF0C-866D-3839-759E118C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>
              <a:extLst>
                <a:ext uri="{FF2B5EF4-FFF2-40B4-BE49-F238E27FC236}">
                  <a16:creationId xmlns:a16="http://schemas.microsoft.com/office/drawing/2014/main" id="{9C6C7671-0834-7F9E-F4E0-0666B175E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>
              <a:extLst>
                <a:ext uri="{FF2B5EF4-FFF2-40B4-BE49-F238E27FC236}">
                  <a16:creationId xmlns:a16="http://schemas.microsoft.com/office/drawing/2014/main" id="{540DAC27-773D-C372-BE04-E06FAF93E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4362072" y="11695602"/>
              <a:ext cx="2564741" cy="726585"/>
            </a:xfrm>
            <a:prstGeom prst="rect">
              <a:avLst/>
            </a:prstGeom>
          </p:spPr>
        </p:pic>
        <p:pic>
          <p:nvPicPr>
            <p:cNvPr id="26" name="Image 16" descr=" ">
              <a:extLst>
                <a:ext uri="{FF2B5EF4-FFF2-40B4-BE49-F238E27FC236}">
                  <a16:creationId xmlns:a16="http://schemas.microsoft.com/office/drawing/2014/main" id="{D75D8F70-F831-1B04-7BDE-B59E19DF8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>
            <a:extLst>
              <a:ext uri="{FF2B5EF4-FFF2-40B4-BE49-F238E27FC236}">
                <a16:creationId xmlns:a16="http://schemas.microsoft.com/office/drawing/2014/main" id="{75B07120-C781-DE93-E4AF-53EF01552B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2243" y="36454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BDB893B-89B1-2566-BF39-7BAF0E15B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2243" y="44836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776024E-1BF5-7F2E-7C59-8C0B9C43D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578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CFE240FB-32D6-5570-045A-2BEE47F65C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Текст 7">
            <a:extLst>
              <a:ext uri="{FF2B5EF4-FFF2-40B4-BE49-F238E27FC236}">
                <a16:creationId xmlns:a16="http://schemas.microsoft.com/office/drawing/2014/main" id="{BDE395DD-E25C-F35A-5185-CD2D596478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8AA9EF30-923F-CC29-1F95-0C3AD5382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08572" y="913183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DECE9BD2-5DE5-3518-BA3C-AD2973AB7D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1855" y="2042329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91FADF1-FCFB-904D-8120-72BE3C92F8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38204" y="317147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EA00D223-2873-79C0-DE47-99A079780E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31855" y="430062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57C4B2D3-A8F4-E3B8-8336-C40CEEFAB0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8572" y="5429765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D74F84-930C-7666-255A-EF94F22A9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506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9" name="Текст 7">
            <a:extLst>
              <a:ext uri="{FF2B5EF4-FFF2-40B4-BE49-F238E27FC236}">
                <a16:creationId xmlns:a16="http://schemas.microsoft.com/office/drawing/2014/main" id="{10373520-3333-EB2B-6F62-1F5FD2E15E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864749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Слайд с </a:t>
            </a:r>
            <a:r>
              <a:rPr lang="ru-RU" dirty="0" err="1"/>
              <a:t>пуктами</a:t>
            </a:r>
            <a:endParaRPr lang="ru-RU" dirty="0"/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FDB60644-C013-DB8A-CA27-1825B29971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6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01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F0C0B23-03B8-2CA1-55CC-ED8FBE5FF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02</a:t>
            </a:r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E2759336-7EA8-EF91-B0DA-8DFD522CE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6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03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5964D710-92F7-9438-AEBC-30FD2BD500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18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04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C081309D-DD2D-AFA8-606A-5D609007F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1218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05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2A0BA931-EAB5-4952-64F7-6F8201ECF3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18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06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BC93D27B-DC99-5F7D-45C5-926E6BAA78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4624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AFB14B45-2776-2C8F-BE2B-915240E3EB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4624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E30CC10E-FCA4-9A1B-6203-4F5472AF66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4624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18693CED-C43C-CDAC-9D25-1805ED6CEB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786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46C6AA54-D9E9-7A12-0CA4-A09B84A35D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786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9E41231-D9FA-14A7-6ED0-48E4848624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786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865299F-6B46-CC6F-0158-97E11F9566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4624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05589C96-FB73-7565-D01F-EE3C63A6BA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4624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C9242043-D6FC-6EF3-B854-24FA883837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624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5884F115-0960-DABC-CDFF-F1F28250682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786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A8ADCD49-70F6-34DA-8201-B6E2ADA394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2786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F90DBC6-BA82-A8AF-5666-68FABCC903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2786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0DBB53E-687D-4792-9C97-BB82D1C08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963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ED4C4207-CE3E-20FC-0FAE-8A182FCB589B}"/>
              </a:ext>
            </a:extLst>
          </p:cNvPr>
          <p:cNvCxnSpPr>
            <a:cxnSpLocks/>
          </p:cNvCxnSpPr>
          <p:nvPr userDrawn="1"/>
        </p:nvCxnSpPr>
        <p:spPr>
          <a:xfrm>
            <a:off x="609597" y="130175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>
            <a:extLst>
              <a:ext uri="{FF2B5EF4-FFF2-40B4-BE49-F238E27FC236}">
                <a16:creationId xmlns:a16="http://schemas.microsoft.com/office/drawing/2014/main" id="{98697660-DC49-499C-CB89-E4681144F1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85658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98C247A0-1EFF-3221-932D-25AFA834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52600"/>
            <a:ext cx="191991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2057400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175260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662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35733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446055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41557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325897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95417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DA2DDE9-D3DD-4135-2CDE-A683E0900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263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11431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8383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3722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0674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39625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36577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25528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2480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C8BADD7-BD14-4B00-2A95-9C2779738945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F3B8654-F2E6-5750-301C-B2E9E2843FE0}"/>
              </a:ext>
            </a:extLst>
          </p:cNvPr>
          <p:cNvCxnSpPr>
            <a:cxnSpLocks/>
          </p:cNvCxnSpPr>
          <p:nvPr userDrawn="1"/>
        </p:nvCxnSpPr>
        <p:spPr>
          <a:xfrm>
            <a:off x="5499977" y="20121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39F17B3-B63D-033C-0B88-8CDC4EAE395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34218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D37EE55-DB14-725F-D596-7B3404C77A8E}"/>
              </a:ext>
            </a:extLst>
          </p:cNvPr>
          <p:cNvCxnSpPr>
            <a:cxnSpLocks/>
          </p:cNvCxnSpPr>
          <p:nvPr userDrawn="1"/>
        </p:nvCxnSpPr>
        <p:spPr>
          <a:xfrm>
            <a:off x="5499977" y="48315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2A3C506-629D-4DBB-601B-2BC8883F7CC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62412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>
            <a:extLst>
              <a:ext uri="{FF2B5EF4-FFF2-40B4-BE49-F238E27FC236}">
                <a16:creationId xmlns:a16="http://schemas.microsoft.com/office/drawing/2014/main" id="{D890C986-DEDA-B7C4-52CC-84FDE6758B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38346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DD4A894E-3202-B433-A61E-F791557E3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13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438E5611-E4BA-5D5B-7D84-C953E22CBD80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871C20E5-D3F7-3E3D-33A6-62449F3BD8C4}"/>
              </a:ext>
            </a:extLst>
          </p:cNvPr>
          <p:cNvGrpSpPr/>
          <p:nvPr userDrawn="1"/>
        </p:nvGrpSpPr>
        <p:grpSpPr>
          <a:xfrm>
            <a:off x="711196" y="876300"/>
            <a:ext cx="3879830" cy="5109326"/>
            <a:chOff x="1422578" y="1752600"/>
            <a:chExt cx="7760670" cy="10218651"/>
          </a:xfrm>
        </p:grpSpPr>
        <p:pic>
          <p:nvPicPr>
            <p:cNvPr id="35" name="Image 21" descr=" ">
              <a:extLst>
                <a:ext uri="{FF2B5EF4-FFF2-40B4-BE49-F238E27FC236}">
                  <a16:creationId xmlns:a16="http://schemas.microsoft.com/office/drawing/2014/main" id="{8081460E-58B8-BEB0-4CDA-55EA2946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>
              <a:extLst>
                <a:ext uri="{FF2B5EF4-FFF2-40B4-BE49-F238E27FC236}">
                  <a16:creationId xmlns:a16="http://schemas.microsoft.com/office/drawing/2014/main" id="{27BDFF70-560C-F7D7-E53D-E7B917DF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>
              <a:extLst>
                <a:ext uri="{FF2B5EF4-FFF2-40B4-BE49-F238E27FC236}">
                  <a16:creationId xmlns:a16="http://schemas.microsoft.com/office/drawing/2014/main" id="{6B943190-64AF-54E8-A5BA-FDEDD59E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24491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>
              <a:extLst>
                <a:ext uri="{FF2B5EF4-FFF2-40B4-BE49-F238E27FC236}">
                  <a16:creationId xmlns:a16="http://schemas.microsoft.com/office/drawing/2014/main" id="{1BE07E0D-68CA-4383-3737-6A12995C4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>
              <a:extLst>
                <a:ext uri="{FF2B5EF4-FFF2-40B4-BE49-F238E27FC236}">
                  <a16:creationId xmlns:a16="http://schemas.microsoft.com/office/drawing/2014/main" id="{F6E08CE8-22DE-93D5-1B58-3596CACB7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>
              <a:extLst>
                <a:ext uri="{FF2B5EF4-FFF2-40B4-BE49-F238E27FC236}">
                  <a16:creationId xmlns:a16="http://schemas.microsoft.com/office/drawing/2014/main" id="{50A55CA9-3AFA-B5A2-8E13-9020476C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>
              <a:extLst>
                <a:ext uri="{FF2B5EF4-FFF2-40B4-BE49-F238E27FC236}">
                  <a16:creationId xmlns:a16="http://schemas.microsoft.com/office/drawing/2014/main" id="{816DB01C-0F1C-E2EA-DFFB-0F872A68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98350" y="1752600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>
              <a:extLst>
                <a:ext uri="{FF2B5EF4-FFF2-40B4-BE49-F238E27FC236}">
                  <a16:creationId xmlns:a16="http://schemas.microsoft.com/office/drawing/2014/main" id="{AF7606C0-9996-3385-DEC3-8EBF96CF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>
              <a:extLst>
                <a:ext uri="{FF2B5EF4-FFF2-40B4-BE49-F238E27FC236}">
                  <a16:creationId xmlns:a16="http://schemas.microsoft.com/office/drawing/2014/main" id="{338B9530-E6F9-8C84-3829-20E43CF17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>
              <a:extLst>
                <a:ext uri="{FF2B5EF4-FFF2-40B4-BE49-F238E27FC236}">
                  <a16:creationId xmlns:a16="http://schemas.microsoft.com/office/drawing/2014/main" id="{2E128464-4744-0505-CA94-749896CF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>
              <a:extLst>
                <a:ext uri="{FF2B5EF4-FFF2-40B4-BE49-F238E27FC236}">
                  <a16:creationId xmlns:a16="http://schemas.microsoft.com/office/drawing/2014/main" id="{C99B2F84-448D-2C71-AED4-E64827ACF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>
              <a:extLst>
                <a:ext uri="{FF2B5EF4-FFF2-40B4-BE49-F238E27FC236}">
                  <a16:creationId xmlns:a16="http://schemas.microsoft.com/office/drawing/2014/main" id="{53B8F729-045E-D62B-FD65-059DBFC2C00A}"/>
                </a:ext>
              </a:extLst>
            </p:cNvPr>
            <p:cNvSpPr/>
            <p:nvPr/>
          </p:nvSpPr>
          <p:spPr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Image 33" descr=" ">
              <a:extLst>
                <a:ext uri="{FF2B5EF4-FFF2-40B4-BE49-F238E27FC236}">
                  <a16:creationId xmlns:a16="http://schemas.microsoft.com/office/drawing/2014/main" id="{F1A5D42F-FFB8-A0E6-075C-3673B71D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>
              <a:extLst>
                <a:ext uri="{FF2B5EF4-FFF2-40B4-BE49-F238E27FC236}">
                  <a16:creationId xmlns:a16="http://schemas.microsoft.com/office/drawing/2014/main" id="{E712A8D3-DA2F-7248-DF1B-0795705F1A52}"/>
                </a:ext>
              </a:extLst>
            </p:cNvPr>
            <p:cNvSpPr/>
            <p:nvPr/>
          </p:nvSpPr>
          <p:spPr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>
                <a:alpha val="100000"/>
              </a:srgbClr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>
            <a:extLst>
              <a:ext uri="{FF2B5EF4-FFF2-40B4-BE49-F238E27FC236}">
                <a16:creationId xmlns:a16="http://schemas.microsoft.com/office/drawing/2014/main" id="{A75725BE-F50B-16CD-1EF8-E77FBBD96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434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9C8D5699-DF29-D16F-4448-1352389EDC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1810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722C896-BA4A-141D-99AE-FC850C3E1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50533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314325E-15A8-11D3-C003-EDAD5ABCA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83364" y="3088747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E0BF46B-2EDC-6635-A78E-6119C32AF5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83364" y="279087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CA9F2D85-180C-DEB7-E62B-6293DB8740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3364" y="436736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70C58B14-34B6-195C-00DC-EADADCC4FD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3364" y="4069487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71AFC07D-6806-1676-9B78-BFA9D1C2A3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3364" y="564597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CFD95EA6-7A4F-0687-B054-82EF0014EE3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83364" y="534810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780F44-3A31-218D-1059-F9E912EE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028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568">
          <p15:clr>
            <a:srgbClr val="FBAE40"/>
          </p15:clr>
        </p15:guide>
        <p15:guide id="3" pos="6683">
          <p15:clr>
            <a:srgbClr val="FBAE40"/>
          </p15:clr>
        </p15:guide>
        <p15:guide id="4" pos="86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14">
            <a:extLst>
              <a:ext uri="{FF2B5EF4-FFF2-40B4-BE49-F238E27FC236}">
                <a16:creationId xmlns:a16="http://schemas.microsoft.com/office/drawing/2014/main" id="{BE31EFCC-3230-0083-3352-41D812A221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36180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9EBE82B3-C976-A7A9-5FD7-4B4E13253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6180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9257E7B7-02D9-3768-5023-F13DFCFB2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17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Скругленный прямоугольник 8">
            <a:extLst>
              <a:ext uri="{FF2B5EF4-FFF2-40B4-BE49-F238E27FC236}">
                <a16:creationId xmlns:a16="http://schemas.microsoft.com/office/drawing/2014/main" id="{B49C2E52-E572-5672-993F-C3D02E1A915B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B582D367-FAD7-05BE-CDB7-593DD2E36F23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ED095C03-4444-058E-CF2B-7E6524902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1578873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86C063C-3AAD-BF09-B89A-0E68505D60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8093" y="2709173"/>
            <a:ext cx="445886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D0793E13-FAF1-B718-C61F-DB482BDBA6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8093" y="4189086"/>
            <a:ext cx="445886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9A614C29-87C3-BFE1-4AB6-1F9E45496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7122" y="270917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00DCE09F-4E95-A913-345B-1E760A8AF6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7122" y="3183769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E71BD17-1AB2-4868-29A5-93455245DA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37122" y="365833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A6B3A17-3490-B2A3-67AB-E6913F9AE89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37122" y="4132895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9E6E9374-CA81-8A9E-A7B4-1E032DC324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37122" y="460191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D957C9F6-FCEC-5EE0-13B6-D83C77E5B2D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37122" y="508202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590518F-3862-F852-018E-4B19ABC49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37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10666DD3-22FD-25C3-AD21-A7E04411AF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83211791-537F-8DB6-8943-F5537412F0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03582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742D708B-5009-3D73-7870-7F10611121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97568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B5261CD-9498-307C-B0B9-7E40AF66B7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85203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94312C5-FBDC-02D1-8BD1-1BD7067CB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C934315D-D5C4-2563-D395-EA75282D43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3582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14C904B-43FF-46B1-7D39-289B881F87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7568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4B727DA3-121E-69F7-AED4-453EB9DC6D4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5203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A80FE154-E5A3-3CFF-9448-63D9731EC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C6D3F443-B3DD-02FE-96CC-9BEFB19F0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64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FB177212-E3C8-8EBC-F0D1-297E43FDCFB0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33EB9B4-2DB5-1162-3544-83A863A2C5E6}"/>
              </a:ext>
            </a:extLst>
          </p:cNvPr>
          <p:cNvCxnSpPr>
            <a:cxnSpLocks/>
          </p:cNvCxnSpPr>
          <p:nvPr userDrawn="1"/>
        </p:nvCxnSpPr>
        <p:spPr>
          <a:xfrm>
            <a:off x="606346" y="1725805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25FD1D9-DC45-CB2C-6380-90EBCEC62235}"/>
              </a:ext>
            </a:extLst>
          </p:cNvPr>
          <p:cNvCxnSpPr>
            <a:cxnSpLocks/>
          </p:cNvCxnSpPr>
          <p:nvPr userDrawn="1"/>
        </p:nvCxnSpPr>
        <p:spPr>
          <a:xfrm>
            <a:off x="606346" y="2854668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CEFCD3-E1F9-1D24-E2D9-0F43CAA083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5112393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EF228B-DB9A-6F21-F241-1D99589C29D5}"/>
              </a:ext>
            </a:extLst>
          </p:cNvPr>
          <p:cNvCxnSpPr>
            <a:cxnSpLocks/>
          </p:cNvCxnSpPr>
          <p:nvPr userDrawn="1"/>
        </p:nvCxnSpPr>
        <p:spPr>
          <a:xfrm>
            <a:off x="606346" y="6241257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F5E3F09-24E4-1B52-9EA6-F69905C89506}"/>
              </a:ext>
            </a:extLst>
          </p:cNvPr>
          <p:cNvCxnSpPr>
            <a:cxnSpLocks/>
          </p:cNvCxnSpPr>
          <p:nvPr userDrawn="1"/>
        </p:nvCxnSpPr>
        <p:spPr>
          <a:xfrm>
            <a:off x="606346" y="3983530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>
            <a:extLst>
              <a:ext uri="{FF2B5EF4-FFF2-40B4-BE49-F238E27FC236}">
                <a16:creationId xmlns:a16="http://schemas.microsoft.com/office/drawing/2014/main" id="{B9005F16-E06B-996D-64C2-7C18EDA46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2" y="920917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DFE0727D-BA1B-5878-C7EC-735F177794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2" y="204867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CDF19753-407B-019F-D54D-86535136F6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2" y="317643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4EAF4B98-7BC3-698D-B702-5835DC0A9E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2" y="430419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95013C3F-AF5F-C857-63CE-A1EC707771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2" y="5431959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AC763B7B-9066-5DB1-86AD-EC5D73077B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92722" y="84755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EB4EC6A-7308-DE31-74F0-CFE4F12AF6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92722" y="197644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3F4CA36-4BDA-C650-1075-23A7542D54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92722" y="310531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B90479-A5F9-30A6-7CD8-C747753320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92722" y="4234174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C4C509A-4F4D-ABBD-4BB2-17AAEC5CAA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92722" y="536303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D80F5C-4991-9B82-2A79-1186839AB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80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58E12B-FA27-FA92-082C-2AEE00D6749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1352DD0-A915-3911-5E6D-46AFD4A06819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FFA629-ECE7-4037-3503-ECFF3D19F1DF}"/>
              </a:ext>
            </a:extLst>
          </p:cNvPr>
          <p:cNvCxnSpPr>
            <a:cxnSpLocks/>
          </p:cNvCxnSpPr>
          <p:nvPr userDrawn="1"/>
        </p:nvCxnSpPr>
        <p:spPr>
          <a:xfrm>
            <a:off x="5625376" y="6248720"/>
            <a:ext cx="596027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4D874E5-161A-C794-44DC-39335C98AFD5}"/>
              </a:ext>
            </a:extLst>
          </p:cNvPr>
          <p:cNvCxnSpPr>
            <a:cxnSpLocks/>
          </p:cNvCxnSpPr>
          <p:nvPr userDrawn="1"/>
        </p:nvCxnSpPr>
        <p:spPr>
          <a:xfrm>
            <a:off x="5625375" y="617363"/>
            <a:ext cx="528656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4C58D-1B6D-3B9F-B6F8-8B1459081176}"/>
              </a:ext>
            </a:extLst>
          </p:cNvPr>
          <p:cNvCxnSpPr>
            <a:cxnSpLocks/>
          </p:cNvCxnSpPr>
          <p:nvPr userDrawn="1"/>
        </p:nvCxnSpPr>
        <p:spPr>
          <a:xfrm>
            <a:off x="5305590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>
            <a:extLst>
              <a:ext uri="{FF2B5EF4-FFF2-40B4-BE49-F238E27FC236}">
                <a16:creationId xmlns:a16="http://schemas.microsoft.com/office/drawing/2014/main" id="{15B8A94C-F7B5-84F7-5AAD-A5AA2C17FA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4246" y="146247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F57C3B27-7FCC-91C8-544E-F78C189425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4246" y="115767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049CF09B-12D5-B35E-C5AB-998DD27A96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4246" y="506720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A734AA8-6330-45D8-65E4-1FDD4E49FE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4246" y="476240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3B298278-88DF-25B7-8073-B6A592BB52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84246" y="386562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2591A152-5CE2-3944-179C-A489E42E98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84246" y="356082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B172DC4C-2161-B08E-32F1-CF223EE553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84246" y="266405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AE144C9F-F6A2-3CAE-0DA1-86D8D7EF4E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4246" y="235925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9297BB88-D687-A529-2B4F-0555B8F5EE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4406178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67A109-CAC7-A821-A544-E837698D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44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D699A2F-14DB-73D5-F7C2-7AFB9BADCA73}"/>
              </a:ext>
            </a:extLst>
          </p:cNvPr>
          <p:cNvGrpSpPr/>
          <p:nvPr userDrawn="1"/>
        </p:nvGrpSpPr>
        <p:grpSpPr>
          <a:xfrm>
            <a:off x="637751" y="4664955"/>
            <a:ext cx="10916498" cy="3394304"/>
            <a:chOff x="1275668" y="9329909"/>
            <a:chExt cx="21835838" cy="6788607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D6310DF9-7F34-CFC3-79A2-72623D68D13C}"/>
                </a:ext>
              </a:extLst>
            </p:cNvPr>
            <p:cNvSpPr/>
            <p:nvPr/>
          </p:nvSpPr>
          <p:spPr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8FC3FED7-E87E-000E-8FEC-64DDCF2E05A0}"/>
                </a:ext>
              </a:extLst>
            </p:cNvPr>
            <p:cNvSpPr/>
            <p:nvPr/>
          </p:nvSpPr>
          <p:spPr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EC8422E-F30A-6FEC-D57F-9B0BDDFC6339}"/>
                </a:ext>
              </a:extLst>
            </p:cNvPr>
            <p:cNvSpPr/>
            <p:nvPr/>
          </p:nvSpPr>
          <p:spPr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F33DD16-E96B-5547-44AB-0C53D8614373}"/>
                </a:ext>
              </a:extLst>
            </p:cNvPr>
            <p:cNvSpPr/>
            <p:nvPr/>
          </p:nvSpPr>
          <p:spPr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DD4B9F3-6F06-FAA6-1280-75E3F7177E64}"/>
                </a:ext>
              </a:extLst>
            </p:cNvPr>
            <p:cNvSpPr/>
            <p:nvPr/>
          </p:nvSpPr>
          <p:spPr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A4AA47A-16F6-4558-65C1-A1C5FC2E2081}"/>
                </a:ext>
              </a:extLst>
            </p:cNvPr>
            <p:cNvSpPr/>
            <p:nvPr/>
          </p:nvSpPr>
          <p:spPr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772D0FD-372B-D210-7E3D-2A641FBBDBE5}"/>
                </a:ext>
              </a:extLst>
            </p:cNvPr>
            <p:cNvSpPr/>
            <p:nvPr/>
          </p:nvSpPr>
          <p:spPr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3D316EA9-7C31-CEE7-2F28-5663AFAC7012}"/>
                </a:ext>
              </a:extLst>
            </p:cNvPr>
            <p:cNvSpPr/>
            <p:nvPr/>
          </p:nvSpPr>
          <p:spPr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B56148A-E1FD-55C2-3B84-7349DE5A486F}"/>
                </a:ext>
              </a:extLst>
            </p:cNvPr>
            <p:cNvSpPr/>
            <p:nvPr/>
          </p:nvSpPr>
          <p:spPr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974EDDE-4F88-7420-5C04-114E93EB8ECA}"/>
                </a:ext>
              </a:extLst>
            </p:cNvPr>
            <p:cNvSpPr/>
            <p:nvPr/>
          </p:nvSpPr>
          <p:spPr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0B63BD72-B38E-5143-7DE0-5CDE607A444C}"/>
                </a:ext>
              </a:extLst>
            </p:cNvPr>
            <p:cNvSpPr/>
            <p:nvPr/>
          </p:nvSpPr>
          <p:spPr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ADA902D-B7B5-0C24-21CD-50FE56BA2D1E}"/>
                </a:ext>
              </a:extLst>
            </p:cNvPr>
            <p:cNvSpPr/>
            <p:nvPr/>
          </p:nvSpPr>
          <p:spPr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Shape 11">
            <a:extLst>
              <a:ext uri="{FF2B5EF4-FFF2-40B4-BE49-F238E27FC236}">
                <a16:creationId xmlns:a16="http://schemas.microsoft.com/office/drawing/2014/main" id="{B29D1643-47F3-DD23-3A72-04B2C0D343F8}"/>
              </a:ext>
            </a:extLst>
          </p:cNvPr>
          <p:cNvSpPr>
            <a:spLocks/>
          </p:cNvSpPr>
          <p:nvPr userDrawn="1"/>
        </p:nvSpPr>
        <p:spPr>
          <a:xfrm>
            <a:off x="609597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CF1469F9-BE69-BB64-0A94-12107B9A1174}"/>
              </a:ext>
            </a:extLst>
          </p:cNvPr>
          <p:cNvSpPr>
            <a:spLocks/>
          </p:cNvSpPr>
          <p:nvPr userDrawn="1"/>
        </p:nvSpPr>
        <p:spPr>
          <a:xfrm>
            <a:off x="6192863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3F60C5DE-79D7-8F61-E4C8-96CBF670E2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981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C929E4A1-B0B8-9FDC-604F-520976BB6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0247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FDBD3E6D-6DED-7D5C-997F-B82001D4BA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981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6FE4251-EDFE-CBFC-CAE0-A1EFFFE5A2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60247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Номер слайда 2">
            <a:extLst>
              <a:ext uri="{FF2B5EF4-FFF2-40B4-BE49-F238E27FC236}">
                <a16:creationId xmlns:a16="http://schemas.microsoft.com/office/drawing/2014/main" id="{D87FB8D0-BAC0-06AD-875D-9EE084339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624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103AA4AF-D8EE-EBDD-0F2A-10F8B2CD8D64}"/>
              </a:ext>
            </a:extLst>
          </p:cNvPr>
          <p:cNvSpPr/>
          <p:nvPr userDrawn="1"/>
        </p:nvSpPr>
        <p:spPr>
          <a:xfrm>
            <a:off x="805175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4ACAC18-1259-B428-74DB-04773FAFE81A}"/>
              </a:ext>
            </a:extLst>
          </p:cNvPr>
          <p:cNvSpPr/>
          <p:nvPr userDrawn="1"/>
        </p:nvSpPr>
        <p:spPr>
          <a:xfrm>
            <a:off x="433067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47A85605-A823-4493-E8FE-0BBEAAF8E668}"/>
              </a:ext>
            </a:extLst>
          </p:cNvPr>
          <p:cNvSpPr/>
          <p:nvPr userDrawn="1"/>
        </p:nvSpPr>
        <p:spPr>
          <a:xfrm>
            <a:off x="609597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AC206CD-BF6F-AA7C-7493-1155D1A928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C8D1DE36-B7A4-4C25-BE13-8C35B85CA3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4F57185B-0BE0-5F4A-EAD7-7339EA2D9E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1E833D5F-87DE-7E99-F2AD-09E4014E71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929FC0B3-0C14-BD7A-0E48-A9771871843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D64AD4C2-5A6F-CCA7-D6DD-E78E90555E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38212509-3105-AE86-A483-19D3F686B4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1445127"/>
            <a:ext cx="89231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FDF7AEFB-4038-71F4-E1C0-4BA9A4575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29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3DE0BB0E-CB2A-F66F-E0AC-CAE77ADE40FA}"/>
              </a:ext>
            </a:extLst>
          </p:cNvPr>
          <p:cNvSpPr/>
          <p:nvPr userDrawn="1"/>
        </p:nvSpPr>
        <p:spPr>
          <a:xfrm>
            <a:off x="805175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E7FA60B3-5DAE-3CFF-C457-3039D47EA5D4}"/>
              </a:ext>
            </a:extLst>
          </p:cNvPr>
          <p:cNvSpPr/>
          <p:nvPr userDrawn="1"/>
        </p:nvSpPr>
        <p:spPr>
          <a:xfrm>
            <a:off x="433067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8" name="Shape 11">
            <a:extLst>
              <a:ext uri="{FF2B5EF4-FFF2-40B4-BE49-F238E27FC236}">
                <a16:creationId xmlns:a16="http://schemas.microsoft.com/office/drawing/2014/main" id="{139F5E0A-BC57-F663-3F5E-A2E209626F1D}"/>
              </a:ext>
            </a:extLst>
          </p:cNvPr>
          <p:cNvSpPr/>
          <p:nvPr userDrawn="1"/>
        </p:nvSpPr>
        <p:spPr>
          <a:xfrm>
            <a:off x="609597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3D608449-63FC-8436-552B-D62CAD7540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C042E17F-E521-7FDF-7F68-09956647D8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4F832DAF-3174-B142-229D-FB656BC7E9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52857B92-2118-2201-4C6D-13FF88D0F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5889C5FC-D3FF-A57F-98CF-484632156F7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7251EAF3-1428-F8AB-8B9B-F9C3AEBBC5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04B5CE2-1242-3325-6348-048869283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6E2456D-F96B-5BB7-8C14-196995AA6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37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6BC5FCE-7099-BE48-D622-FA5B5192E844}"/>
              </a:ext>
            </a:extLst>
          </p:cNvPr>
          <p:cNvCxnSpPr>
            <a:cxnSpLocks/>
          </p:cNvCxnSpPr>
          <p:nvPr userDrawn="1"/>
        </p:nvCxnSpPr>
        <p:spPr>
          <a:xfrm>
            <a:off x="60959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A3D35F-17C3-B35A-D4FD-B89FFD11B5F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27C5694-14A2-5B9D-CEBE-B0D40D8804E5}"/>
              </a:ext>
            </a:extLst>
          </p:cNvPr>
          <p:cNvCxnSpPr>
            <a:cxnSpLocks/>
          </p:cNvCxnSpPr>
          <p:nvPr userDrawn="1"/>
        </p:nvCxnSpPr>
        <p:spPr>
          <a:xfrm>
            <a:off x="441957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0F059A7-F3C3-F988-131C-D8AE6519656D}"/>
              </a:ext>
            </a:extLst>
          </p:cNvPr>
          <p:cNvCxnSpPr>
            <a:cxnSpLocks/>
          </p:cNvCxnSpPr>
          <p:nvPr userDrawn="1"/>
        </p:nvCxnSpPr>
        <p:spPr>
          <a:xfrm>
            <a:off x="441957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477AC1D-40E2-F58D-2A7D-C01D6C10AAAE}"/>
              </a:ext>
            </a:extLst>
          </p:cNvPr>
          <p:cNvCxnSpPr>
            <a:cxnSpLocks/>
          </p:cNvCxnSpPr>
          <p:nvPr userDrawn="1"/>
        </p:nvCxnSpPr>
        <p:spPr>
          <a:xfrm>
            <a:off x="822955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95075BD-A590-BDD8-8DA5-1147519D7669}"/>
              </a:ext>
            </a:extLst>
          </p:cNvPr>
          <p:cNvCxnSpPr>
            <a:cxnSpLocks/>
          </p:cNvCxnSpPr>
          <p:nvPr userDrawn="1"/>
        </p:nvCxnSpPr>
        <p:spPr>
          <a:xfrm>
            <a:off x="822955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5F018F4-577E-2F8C-171C-7C94839D0861}"/>
              </a:ext>
            </a:extLst>
          </p:cNvPr>
          <p:cNvCxnSpPr>
            <a:cxnSpLocks/>
          </p:cNvCxnSpPr>
          <p:nvPr userDrawn="1"/>
        </p:nvCxnSpPr>
        <p:spPr>
          <a:xfrm>
            <a:off x="4189580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>
            <a:extLst>
              <a:ext uri="{FF2B5EF4-FFF2-40B4-BE49-F238E27FC236}">
                <a16:creationId xmlns:a16="http://schemas.microsoft.com/office/drawing/2014/main" id="{E9F9F016-14C9-A8F9-F9D2-55873A8A74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0700B29B-4077-93FF-C4B9-2A34A88F2D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97097F6-5AC6-2031-00CF-BC42C185CB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957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5B9E0A5-538D-C655-0AE3-7850AF5FB9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2955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E7367DD-D27C-C0F1-0DB1-0BC6589FC7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957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BBEEED8-C40B-4333-DDE7-E766E53570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2955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76B061-3915-FE58-E05C-7331D400AD64}"/>
              </a:ext>
            </a:extLst>
          </p:cNvPr>
          <p:cNvCxnSpPr>
            <a:cxnSpLocks/>
          </p:cNvCxnSpPr>
          <p:nvPr userDrawn="1"/>
        </p:nvCxnSpPr>
        <p:spPr>
          <a:xfrm>
            <a:off x="8000958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>
            <a:extLst>
              <a:ext uri="{FF2B5EF4-FFF2-40B4-BE49-F238E27FC236}">
                <a16:creationId xmlns:a16="http://schemas.microsoft.com/office/drawing/2014/main" id="{A90427D1-899F-D511-9395-05A6330A48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2E39B918-C200-D553-FEB0-54EF1C2BB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71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49144B3-4D90-24DB-F095-961F013DB696}"/>
              </a:ext>
            </a:extLst>
          </p:cNvPr>
          <p:cNvSpPr/>
          <p:nvPr userDrawn="1"/>
        </p:nvSpPr>
        <p:spPr>
          <a:xfrm>
            <a:off x="8978853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97117DA-3746-4ED1-A994-308E8255C8A8}"/>
              </a:ext>
            </a:extLst>
          </p:cNvPr>
          <p:cNvSpPr/>
          <p:nvPr userDrawn="1"/>
        </p:nvSpPr>
        <p:spPr>
          <a:xfrm>
            <a:off x="6184868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E2294286-5E85-EAAA-91D2-52FA43D544AD}"/>
              </a:ext>
            </a:extLst>
          </p:cNvPr>
          <p:cNvSpPr/>
          <p:nvPr userDrawn="1"/>
        </p:nvSpPr>
        <p:spPr>
          <a:xfrm>
            <a:off x="3397232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>
            <a:extLst>
              <a:ext uri="{FF2B5EF4-FFF2-40B4-BE49-F238E27FC236}">
                <a16:creationId xmlns:a16="http://schemas.microsoft.com/office/drawing/2014/main" id="{63A5FB02-8ED3-BF4B-5B92-067A79FFB804}"/>
              </a:ext>
            </a:extLst>
          </p:cNvPr>
          <p:cNvSpPr/>
          <p:nvPr userDrawn="1"/>
        </p:nvSpPr>
        <p:spPr>
          <a:xfrm>
            <a:off x="609597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95ADFFE7-60D4-F6D9-CFAE-84AF50A598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A747506-1AE4-4C00-E272-244B0157C7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66C6B3D-C76B-271D-7F45-729B8B1BB0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BC78EB6C-F00D-8B5E-0C8E-C0E074F5DB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51231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4C1798F-4E84-6410-DD6E-4CB48A5A199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8867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BD99801-DCA4-2EB4-A95C-78A0C70DBA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32852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0E4288B-D21F-C790-ECCF-F1FCE73ECB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31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2E210F67-5245-E30F-26FF-CC45E41E1C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8867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BF13C697-9283-0ED6-8BE1-D12F6E7FEC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3DFA79B-6438-92EB-30F2-1A50AA431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BF172185-673C-5E56-B37C-C2D9069D7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775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7D0CF3DD-D54F-E9C9-9210-76CCCF6F10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5363605" cy="5645944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3646DADF-46AE-D4D2-B681-6FC2FCEDE20D}"/>
              </a:ext>
            </a:extLst>
          </p:cNvPr>
          <p:cNvSpPr/>
          <p:nvPr userDrawn="1"/>
        </p:nvSpPr>
        <p:spPr>
          <a:xfrm>
            <a:off x="8978853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9C427C8D-D771-EC6D-98F1-7DC7631CC381}"/>
              </a:ext>
            </a:extLst>
          </p:cNvPr>
          <p:cNvSpPr/>
          <p:nvPr userDrawn="1"/>
        </p:nvSpPr>
        <p:spPr>
          <a:xfrm>
            <a:off x="6184868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>
            <a:extLst>
              <a:ext uri="{FF2B5EF4-FFF2-40B4-BE49-F238E27FC236}">
                <a16:creationId xmlns:a16="http://schemas.microsoft.com/office/drawing/2014/main" id="{0133EDD6-F3CA-C295-9095-4AD290BE8E7A}"/>
              </a:ext>
            </a:extLst>
          </p:cNvPr>
          <p:cNvSpPr/>
          <p:nvPr userDrawn="1"/>
        </p:nvSpPr>
        <p:spPr>
          <a:xfrm>
            <a:off x="8978853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08CC378B-E239-BD0B-78D8-1A2819A4508D}"/>
              </a:ext>
            </a:extLst>
          </p:cNvPr>
          <p:cNvSpPr/>
          <p:nvPr userDrawn="1"/>
        </p:nvSpPr>
        <p:spPr>
          <a:xfrm>
            <a:off x="6184868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AF70AF1-65F7-EBBC-5968-27703152E38E}"/>
              </a:ext>
            </a:extLst>
          </p:cNvPr>
          <p:cNvGrpSpPr/>
          <p:nvPr userDrawn="1"/>
        </p:nvGrpSpPr>
        <p:grpSpPr>
          <a:xfrm>
            <a:off x="609597" y="5638800"/>
            <a:ext cx="736596" cy="609600"/>
            <a:chOff x="1219352" y="11277600"/>
            <a:chExt cx="1473384" cy="1219200"/>
          </a:xfrm>
        </p:grpSpPr>
        <p:sp>
          <p:nvSpPr>
            <p:cNvPr id="36" name="Shape 24">
              <a:extLst>
                <a:ext uri="{FF2B5EF4-FFF2-40B4-BE49-F238E27FC236}">
                  <a16:creationId xmlns:a16="http://schemas.microsoft.com/office/drawing/2014/main" id="{7715BCB0-E696-F254-47DB-E9C64D863B07}"/>
                </a:ext>
              </a:extLst>
            </p:cNvPr>
            <p:cNvSpPr/>
            <p:nvPr userDrawn="1"/>
          </p:nvSpPr>
          <p:spPr>
            <a:xfrm>
              <a:off x="1219352" y="11277600"/>
              <a:ext cx="1473384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>
              <a:extLst>
                <a:ext uri="{FF2B5EF4-FFF2-40B4-BE49-F238E27FC236}">
                  <a16:creationId xmlns:a16="http://schemas.microsoft.com/office/drawing/2014/main" id="{4A9F18CC-42B1-82E0-DF46-8B7A18D6C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3384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>
            <a:extLst>
              <a:ext uri="{FF2B5EF4-FFF2-40B4-BE49-F238E27FC236}">
                <a16:creationId xmlns:a16="http://schemas.microsoft.com/office/drawing/2014/main" id="{76402B6D-6013-986A-5121-DD359586D9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8867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68DB9C24-9D17-88B5-4850-E42B00E0C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2852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CA125B0E-855B-A9D1-B25E-158C4BC78F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2852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57A983C7-F0B3-2ECB-0EDD-47BD66D7D3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38867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CEEB0FC-8539-7670-4337-4EDBB9646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8867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E1B5780C-1BEE-9C31-7944-56BBB651D2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2852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2F13583-865C-D633-F444-0EF0503329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0933A65-5315-5632-FA1D-A4689188C1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867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6E76F030-1832-7830-DE42-4EDF6C1E5A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867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2552111E-842C-8342-374C-2EEA6C89F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3285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DB28BEDE-9C70-0036-6402-FC57742743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285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1A521593-ED1A-F641-B8FB-7F5FAEAAE02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8867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E2B9CB-1046-07E5-D633-9230E49FE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990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9DD06D6-7632-C4D9-E882-CCEBF9622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98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6F097AA9-CA72-9699-F5D2-C9CD91B918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437400"/>
            <a:ext cx="435545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18F6E7-11F7-9747-5B02-397B39519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735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9C20679-E597-7A7C-C270-FE5E14AF4425}"/>
              </a:ext>
            </a:extLst>
          </p:cNvPr>
          <p:cNvSpPr/>
          <p:nvPr userDrawn="1"/>
        </p:nvSpPr>
        <p:spPr>
          <a:xfrm>
            <a:off x="433067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2A5607C3-F6FD-2BDE-1069-9D548E05388F}"/>
              </a:ext>
            </a:extLst>
          </p:cNvPr>
          <p:cNvSpPr/>
          <p:nvPr userDrawn="1"/>
        </p:nvSpPr>
        <p:spPr>
          <a:xfrm>
            <a:off x="433067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D4C34BD8-A8C3-9CC8-1063-2DA721EBD2AC}"/>
              </a:ext>
            </a:extLst>
          </p:cNvPr>
          <p:cNvSpPr/>
          <p:nvPr userDrawn="1"/>
        </p:nvSpPr>
        <p:spPr>
          <a:xfrm>
            <a:off x="805175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>
            <a:extLst>
              <a:ext uri="{FF2B5EF4-FFF2-40B4-BE49-F238E27FC236}">
                <a16:creationId xmlns:a16="http://schemas.microsoft.com/office/drawing/2014/main" id="{5D3CD850-67D2-317B-3F13-C6709E189C5B}"/>
              </a:ext>
            </a:extLst>
          </p:cNvPr>
          <p:cNvSpPr/>
          <p:nvPr userDrawn="1"/>
        </p:nvSpPr>
        <p:spPr>
          <a:xfrm>
            <a:off x="805175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>
            <a:extLst>
              <a:ext uri="{FF2B5EF4-FFF2-40B4-BE49-F238E27FC236}">
                <a16:creationId xmlns:a16="http://schemas.microsoft.com/office/drawing/2014/main" id="{EF0A7645-B8F0-0B88-B96A-36A7A5C13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22" name="Текст 14">
            <a:extLst>
              <a:ext uri="{FF2B5EF4-FFF2-40B4-BE49-F238E27FC236}">
                <a16:creationId xmlns:a16="http://schemas.microsoft.com/office/drawing/2014/main" id="{5F77FC78-137E-8207-8906-6FA8CEADF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9870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69868D57-8442-CD71-0B73-77BFCBB79F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84676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8F5F961C-CA29-6702-65CC-909B9AE67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4676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25208EEE-BBF4-8F1C-4A33-8A8B9227CA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70592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727D2E8A-C143-6A10-4A26-C77D4171DF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70592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300E677-86AB-909C-5486-BA60172A82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AD127D1B-C083-96DD-E909-C29E88E118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4676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1925066-3A64-B28A-341F-69C2FF52D5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0592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A5C8703B-5F1B-ACA2-91B8-19EBDC0679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70592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C421F43F-44C9-351A-E86A-977F357A44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4951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A652F64C-4C0C-B1DC-CD5F-DC1890C6A3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7059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7D180A4-F5B9-DBC6-DE77-A6B002AC8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059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772B52D4-D903-9780-F69A-C3736DE2E8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49512" y="377825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89CC0140-328D-AC96-AFEE-E8321B3D3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68839"/>
            <a:ext cx="3482717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00F3C893-F8CC-47F7-6767-E17BE4151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323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8A5AB3F-3734-B412-D572-8A3B1463AE01}"/>
              </a:ext>
            </a:extLst>
          </p:cNvPr>
          <p:cNvSpPr/>
          <p:nvPr userDrawn="1"/>
        </p:nvSpPr>
        <p:spPr>
          <a:xfrm>
            <a:off x="609597" y="609600"/>
            <a:ext cx="3530582" cy="27178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61DE9F8-8BCB-C3DB-63E5-CEAA5C59643A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611F7A3-C113-5E93-0168-627FE5763301}"/>
              </a:ext>
            </a:extLst>
          </p:cNvPr>
          <p:cNvSpPr/>
          <p:nvPr userDrawn="1"/>
        </p:nvSpPr>
        <p:spPr>
          <a:xfrm>
            <a:off x="433067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7EF3D73-30E0-C90D-F30D-89570799E40B}"/>
              </a:ext>
            </a:extLst>
          </p:cNvPr>
          <p:cNvSpPr/>
          <p:nvPr userDrawn="1"/>
        </p:nvSpPr>
        <p:spPr>
          <a:xfrm>
            <a:off x="609597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A323C7FD-7705-E409-F283-1FAEF9C526AF}"/>
              </a:ext>
            </a:extLst>
          </p:cNvPr>
          <p:cNvSpPr/>
          <p:nvPr userDrawn="1"/>
        </p:nvSpPr>
        <p:spPr>
          <a:xfrm>
            <a:off x="805175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6A0B672C-FAB4-389C-5815-298599B3FC58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86FEBA3A-B5A1-F94A-2543-90F7D077A173}"/>
              </a:ext>
            </a:extLst>
          </p:cNvPr>
          <p:cNvSpPr/>
          <p:nvPr userDrawn="1"/>
        </p:nvSpPr>
        <p:spPr>
          <a:xfrm>
            <a:off x="10960043" y="342900"/>
            <a:ext cx="761996" cy="50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94322F50-DE54-CCD0-8442-3C7461EC5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F257A40-73CD-ECA0-F516-D614E21EC47F}"/>
              </a:ext>
            </a:extLst>
          </p:cNvPr>
          <p:cNvGrpSpPr/>
          <p:nvPr userDrawn="1"/>
        </p:nvGrpSpPr>
        <p:grpSpPr>
          <a:xfrm>
            <a:off x="3375953" y="2577363"/>
            <a:ext cx="449941" cy="450000"/>
            <a:chOff x="839608" y="7340770"/>
            <a:chExt cx="918854" cy="918854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082081C-3BD4-C76C-6AE7-CA1EB021CBC0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6189705-B184-6B76-944C-DC7212A8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>
            <a:extLst>
              <a:ext uri="{FF2B5EF4-FFF2-40B4-BE49-F238E27FC236}">
                <a16:creationId xmlns:a16="http://schemas.microsoft.com/office/drawing/2014/main" id="{E5813595-2A5D-07E0-87DC-9EF15F0E04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3596" y="863600"/>
            <a:ext cx="2962299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карточке</a:t>
            </a:r>
          </a:p>
        </p:txBody>
      </p:sp>
      <p:sp>
        <p:nvSpPr>
          <p:cNvPr id="2" name="Текст 55">
            <a:extLst>
              <a:ext uri="{FF2B5EF4-FFF2-40B4-BE49-F238E27FC236}">
                <a16:creationId xmlns:a16="http://schemas.microsoft.com/office/drawing/2014/main" id="{1BC9DFC4-238A-F4F6-D9B4-2E60AF362FF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55D86E96-0741-32CA-FB2A-12BAE48973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05757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C99B70E7-D681-52EF-16B2-E1C74965EB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8467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DAE7549B-44D1-0E87-0514-5D020674918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7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1E5C08F5-316C-B4F3-508F-E3A1BC64B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359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A9B0D21-7BD2-419E-2C99-412E09650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3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D29CDF5A-8926-B59B-4B03-A9375CF199E7}"/>
              </a:ext>
            </a:extLst>
          </p:cNvPr>
          <p:cNvSpPr/>
          <p:nvPr userDrawn="1"/>
        </p:nvSpPr>
        <p:spPr>
          <a:xfrm>
            <a:off x="609597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7A414BD-419F-B7BC-F079-875B20E458C6}"/>
              </a:ext>
            </a:extLst>
          </p:cNvPr>
          <p:cNvSpPr/>
          <p:nvPr userDrawn="1"/>
        </p:nvSpPr>
        <p:spPr>
          <a:xfrm>
            <a:off x="433067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A8EF36B-976E-143A-70A9-4856FC3A1D3C}"/>
              </a:ext>
            </a:extLst>
          </p:cNvPr>
          <p:cNvSpPr/>
          <p:nvPr userDrawn="1"/>
        </p:nvSpPr>
        <p:spPr>
          <a:xfrm>
            <a:off x="805175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0C8C02F2-7FE9-691A-95F7-A7C4F12A8BBC}"/>
              </a:ext>
            </a:extLst>
          </p:cNvPr>
          <p:cNvSpPr/>
          <p:nvPr userDrawn="1"/>
        </p:nvSpPr>
        <p:spPr>
          <a:xfrm>
            <a:off x="609597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>
            <a:extLst>
              <a:ext uri="{FF2B5EF4-FFF2-40B4-BE49-F238E27FC236}">
                <a16:creationId xmlns:a16="http://schemas.microsoft.com/office/drawing/2014/main" id="{FE23E302-8294-1465-3815-5F226C2EF687}"/>
              </a:ext>
            </a:extLst>
          </p:cNvPr>
          <p:cNvSpPr/>
          <p:nvPr userDrawn="1"/>
        </p:nvSpPr>
        <p:spPr>
          <a:xfrm>
            <a:off x="433067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>
            <a:extLst>
              <a:ext uri="{FF2B5EF4-FFF2-40B4-BE49-F238E27FC236}">
                <a16:creationId xmlns:a16="http://schemas.microsoft.com/office/drawing/2014/main" id="{3C62C82D-5162-E559-4377-8EAFD8077616}"/>
              </a:ext>
            </a:extLst>
          </p:cNvPr>
          <p:cNvSpPr/>
          <p:nvPr userDrawn="1"/>
        </p:nvSpPr>
        <p:spPr>
          <a:xfrm>
            <a:off x="805175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9" name="Текст 55">
            <a:extLst>
              <a:ext uri="{FF2B5EF4-FFF2-40B4-BE49-F238E27FC236}">
                <a16:creationId xmlns:a16="http://schemas.microsoft.com/office/drawing/2014/main" id="{50A3E5C1-CC59-8EB4-295D-7EBDD179C5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A0C26F81-661F-951C-2891-9D696F6CE3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3595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15C308B5-50AF-914B-FA49-D0D2CA879C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1626877E-E726-6EF0-6904-7057C89FFC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8467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EF1B351-DEDB-702C-5628-2FCCEA294A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05757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842FDBF8-C1E2-6F00-CEED-9D2261F079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5FF1035B-7B27-DF6E-DB79-1529C74CAA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8467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A7BE5046-F966-F33E-BB99-075333BACD0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8467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E2282C99-A76D-DEDE-7E0B-25B47A048AD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05757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47F00621-1F64-FC44-161B-E65B3F5A01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0575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1E440CC-7E76-2CFA-6591-D8D5E88F15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359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C579FFD4-E3AD-1CE3-DB66-1D594C46DB5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3595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7D8391C3-2034-8DB3-0992-E79795C12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305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00719" y="557958"/>
            <a:ext cx="558493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Наконец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можем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сформулировать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без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доказательства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основной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результат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которому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стремились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этом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материале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Как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говорилось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выше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множестве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действительных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чисел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все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уравнения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имеют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решения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F12DC751-8E78-FF27-C434-9F2C4AFA8D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7468" y="1508404"/>
            <a:ext cx="5584935" cy="397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1560"/>
              </a:lnSpc>
              <a:buNone/>
              <a:defRPr lang="ru-RU" sz="13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>
              <a:lnSpc>
                <a:spcPts val="3120"/>
              </a:lnSpc>
            </a:pPr>
            <a:r>
              <a:rPr lang="ru-RU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𝑓(𝑧)=𝑎𝑛𝑧𝑛 +𝑎𝑛−1𝑧𝑛−1 +...+𝑎1𝑧 + 𝑎0, 𝑎𝑛 ≠ 0.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B44E0CF3-656E-F05C-860A-2421D6C3FB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44942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88A8CA-2EE4-FD72-840D-D88CFF0AA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37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38450"/>
            <a:ext cx="3097954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Тезис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 более)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18" y="1175259"/>
            <a:ext cx="5394436" cy="3119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1700"/>
              </a:lnSpc>
              <a:spcAft>
                <a:spcPts val="900"/>
              </a:spcAft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Давайте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рассмотрим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</a:pP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𝑥2 = −1.</a:t>
            </a:r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числах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(𝑥 ∈ </a:t>
            </a:r>
            <a:r>
              <a:rPr lang="en-US" sz="1300" dirty="0" err="1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ℝ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)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/>
            </a:r>
            <a:b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</a:b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потому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квадрат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любого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деиствительного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числа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неотрицателен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. 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Чтобы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нам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нужно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расширить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множество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чисел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.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43094219-6C74-8826-7E54-A325DEF6BEDE}"/>
              </a:ext>
            </a:extLst>
          </p:cNvPr>
          <p:cNvSpPr/>
          <p:nvPr/>
        </p:nvSpPr>
        <p:spPr>
          <a:xfrm>
            <a:off x="6000719" y="648209"/>
            <a:ext cx="1206494" cy="374650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D50F39A9-63DA-07E7-83D7-D90EF39932E6}"/>
              </a:ext>
            </a:extLst>
          </p:cNvPr>
          <p:cNvSpPr/>
          <p:nvPr/>
        </p:nvSpPr>
        <p:spPr>
          <a:xfrm>
            <a:off x="6051519" y="597409"/>
            <a:ext cx="380998" cy="1143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13" name="Image 3" descr=" ">
            <a:extLst>
              <a:ext uri="{FF2B5EF4-FFF2-40B4-BE49-F238E27FC236}">
                <a16:creationId xmlns:a16="http://schemas.microsoft.com/office/drawing/2014/main" id="{0C93E1A6-2B15-5BF7-969D-3E14034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4723" y="608522"/>
            <a:ext cx="80590" cy="92075"/>
          </a:xfrm>
          <a:prstGeom prst="rect">
            <a:avLst/>
          </a:prstGeom>
        </p:spPr>
      </p:pic>
      <p:pic>
        <p:nvPicPr>
          <p:cNvPr id="14" name="Image 5" descr=" ">
            <a:extLst>
              <a:ext uri="{FF2B5EF4-FFF2-40B4-BE49-F238E27FC236}">
                <a16:creationId xmlns:a16="http://schemas.microsoft.com/office/drawing/2014/main" id="{BC2E4BD5-C614-B00E-4DF5-A2734E988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5980" y="608522"/>
            <a:ext cx="92075" cy="92075"/>
          </a:xfrm>
          <a:prstGeom prst="rect">
            <a:avLst/>
          </a:prstGeom>
        </p:spPr>
      </p:pic>
      <p:pic>
        <p:nvPicPr>
          <p:cNvPr id="15" name="Image 7" descr=" ">
            <a:extLst>
              <a:ext uri="{FF2B5EF4-FFF2-40B4-BE49-F238E27FC236}">
                <a16:creationId xmlns:a16="http://schemas.microsoft.com/office/drawing/2014/main" id="{46B85058-0F81-AA69-8D86-D63F477E2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075" y="608522"/>
            <a:ext cx="87883" cy="92075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EFD0689-94AE-E772-667C-BD4D52F097E0}"/>
              </a:ext>
            </a:extLst>
          </p:cNvPr>
          <p:cNvCxnSpPr>
            <a:cxnSpLocks/>
          </p:cNvCxnSpPr>
          <p:nvPr/>
        </p:nvCxnSpPr>
        <p:spPr>
          <a:xfrm>
            <a:off x="6000719" y="904784"/>
            <a:ext cx="0" cy="1849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>
            <a:extLst>
              <a:ext uri="{FF2B5EF4-FFF2-40B4-BE49-F238E27FC236}">
                <a16:creationId xmlns:a16="http://schemas.microsoft.com/office/drawing/2014/main" id="{5DE5578D-8AFD-D566-D1B4-F4A3419599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78304" y="766285"/>
            <a:ext cx="10513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900" b="1" i="0" spc="50" baseline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/>
            <a:r>
              <a:rPr lang="ru-RU" dirty="0"/>
              <a:t>ПРИМЕР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5FDF063-FD73-8E49-CF09-611793FEEE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18462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9C388E-F99B-2621-67FB-0818F55F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00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B66C72B1-437B-8249-2C86-20CF01A98F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23684E48-6045-B93F-8F48-B3968BF556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8F92EBA6-336C-A030-FFE9-01F33D0920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0E150DEC-80E8-F43D-2DF7-C3C1675E35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21611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4990268D-96C7-1179-7EB4-CB20565833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21611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2C14124-115A-71D8-AF10-0A60B4D7D74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21611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FB44E337-D798-A685-01F2-7EBE444BA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25BC4A-F06A-8E27-51F5-B0CB5C0FF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277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321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3321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6088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6088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3710448F-3940-4363-67FB-758BCC1E95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F7526744-210E-4BF3-703E-1F481DB5CA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D894D0BA-A690-09B5-4A0D-03B6A08A91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456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D6503532-C03A-52AC-EF3F-3149A5A647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56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185491CE-DB5A-4D37-570C-B22FA5630E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6C27DE82-FA43-43A2-DB74-091567D51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573AAADE-FF41-910E-A411-64C5C43710F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456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</a:t>
            </a:r>
            <a:r>
              <a:rPr lang="ru-RU" sz="1000" dirty="0" err="1">
                <a:latin typeface="Inter" panose="02000503000000020004" pitchFamily="2" charset="0"/>
                <a:ea typeface="Inter" panose="02000503000000020004" pitchFamily="2" charset="0"/>
              </a:rPr>
              <a:t>выво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380755D-6090-F710-1D1B-196DFDCBB4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2456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E4DAD43-1C3F-C73E-5822-759F22EFB1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51EB7A-5E91-598F-EDFB-A18C1167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604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1">
            <a:extLst>
              <a:ext uri="{FF2B5EF4-FFF2-40B4-BE49-F238E27FC236}">
                <a16:creationId xmlns:a16="http://schemas.microsoft.com/office/drawing/2014/main" id="{57174BAF-4B23-1DDC-8E35-9809BA6669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381307EC-943B-B3FD-7F55-0610B3E53D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4369" y="1565275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535F91B6-3D94-3544-BB5A-2B5A8F90BB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4369" y="3425825"/>
            <a:ext cx="559128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D9956E2-46F2-42B0-A2AF-49B594CDC7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94369" y="4358460"/>
            <a:ext cx="4851513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А затем решите моделировать процесс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Чтобы получить конкретный ответ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C43A55BF-E57C-06A1-5995-D8DD0CA74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35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DE559254-3830-6552-B365-9C7DE1C18B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2931A38E-D4EC-17EE-733E-CD49808F62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3067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1D81512B-689C-949E-0779-0D22BD9ED0F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5175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6362990-DBB6-7C4C-9D2D-8DB1E4EFF0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2B184965-C5B7-AC27-2CFC-CDC3FFB0B9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071C98EC-2AA6-980F-58A3-A80AFDCC23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3067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5244786-5285-32C0-7224-8801EEDF81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5175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1664D6CF-BE4A-EC9D-B47F-897147A60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65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3950CC7D-DF68-690A-DB98-26D3A487D7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V="1">
            <a:off x="7588211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3F9913F4-66C4-29A6-42AF-A5FC75232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403582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BFDC9A1-5B0E-76F9-5FF6-C91182719643}"/>
              </a:ext>
            </a:extLst>
          </p:cNvPr>
          <p:cNvGrpSpPr/>
          <p:nvPr userDrawn="1"/>
        </p:nvGrpSpPr>
        <p:grpSpPr>
          <a:xfrm rot="16200000">
            <a:off x="-1494373" y="4331905"/>
            <a:ext cx="4201440" cy="3847280"/>
            <a:chOff x="-3952800" y="7750117"/>
            <a:chExt cx="10394564" cy="951959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61AEB53-7CD7-E8B9-0038-C4B281577CD9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7E34D67D-4630-2003-5C83-55289FEF7B00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4D2735D-4048-02A1-3F12-D8B613C3F863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BAFFBEE-D65F-A85D-2A10-55E8A7365A89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5BA4D98-0C41-4B5C-EE2C-ED031F6382B5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7D0D017-11BB-8D63-9146-838747B66A85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69EC2C9-95B5-9EBE-169A-31AD8BE06F71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603D4157-9308-C440-604E-96B06E873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40FDCB-4F5E-C71D-32BD-0360AD220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53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9813"/>
            <a:ext cx="4862236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6" y="4443413"/>
            <a:ext cx="5486404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6454A6-596C-960E-EBA7-C8C45DC9E6EC}"/>
              </a:ext>
            </a:extLst>
          </p:cNvPr>
          <p:cNvGrpSpPr/>
          <p:nvPr userDrawn="1"/>
        </p:nvGrpSpPr>
        <p:grpSpPr>
          <a:xfrm>
            <a:off x="7306389" y="609782"/>
            <a:ext cx="4272884" cy="5643885"/>
            <a:chOff x="14614682" y="1219564"/>
            <a:chExt cx="8546880" cy="11287770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36A2C57-4D58-84D8-C1DE-7F66902D5077}"/>
                </a:ext>
              </a:extLst>
            </p:cNvPr>
            <p:cNvSpPr/>
            <p:nvPr/>
          </p:nvSpPr>
          <p:spPr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BFEB4E6-373C-C713-9C2A-23CAC73CC9FC}"/>
                </a:ext>
              </a:extLst>
            </p:cNvPr>
            <p:cNvSpPr/>
            <p:nvPr/>
          </p:nvSpPr>
          <p:spPr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0D42A7B-23E3-3A23-CA19-E3BB82201592}"/>
                </a:ext>
              </a:extLst>
            </p:cNvPr>
            <p:cNvSpPr/>
            <p:nvPr/>
          </p:nvSpPr>
          <p:spPr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32AB26A-E64C-641E-9EEE-3D8184A2FD26}"/>
                </a:ext>
              </a:extLst>
            </p:cNvPr>
            <p:cNvSpPr/>
            <p:nvPr/>
          </p:nvSpPr>
          <p:spPr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5437118-8354-B82C-CF16-764F09C7EDB3}"/>
                </a:ext>
              </a:extLst>
            </p:cNvPr>
            <p:cNvSpPr/>
            <p:nvPr/>
          </p:nvSpPr>
          <p:spPr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338B4786-AF90-FC17-25B7-F281BCF75C36}"/>
                </a:ext>
              </a:extLst>
            </p:cNvPr>
            <p:cNvSpPr/>
            <p:nvPr/>
          </p:nvSpPr>
          <p:spPr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332EED4A-98C3-7924-C2C9-CDE7082CF379}"/>
                </a:ext>
              </a:extLst>
            </p:cNvPr>
            <p:cNvSpPr/>
            <p:nvPr/>
          </p:nvSpPr>
          <p:spPr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D729D89-13D9-E7C9-97F2-A0E5685093B8}"/>
                </a:ext>
              </a:extLst>
            </p:cNvPr>
            <p:cNvSpPr/>
            <p:nvPr/>
          </p:nvSpPr>
          <p:spPr>
            <a:xfrm>
              <a:off x="20027705" y="8813764"/>
              <a:ext cx="2227363" cy="1555129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D63CC58D-1AB9-0FCB-9963-77BA6719E11E}"/>
                </a:ext>
              </a:extLst>
            </p:cNvPr>
            <p:cNvSpPr/>
            <p:nvPr/>
          </p:nvSpPr>
          <p:spPr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B12F6AF2-E1C4-E116-9C32-E074F5F66D04}"/>
                </a:ext>
              </a:extLst>
            </p:cNvPr>
            <p:cNvSpPr/>
            <p:nvPr/>
          </p:nvSpPr>
          <p:spPr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99D07C81-1386-EC1F-29C7-ACC356518575}"/>
                </a:ext>
              </a:extLst>
            </p:cNvPr>
            <p:cNvSpPr/>
            <p:nvPr/>
          </p:nvSpPr>
          <p:spPr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53DE64-2740-B71B-06FE-B392C8924A96}"/>
                </a:ext>
              </a:extLst>
            </p:cNvPr>
            <p:cNvSpPr/>
            <p:nvPr/>
          </p:nvSpPr>
          <p:spPr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C8F8F44-8CA9-AF83-984C-6635EF6D1136}"/>
                </a:ext>
              </a:extLst>
            </p:cNvPr>
            <p:cNvSpPr/>
            <p:nvPr/>
          </p:nvSpPr>
          <p:spPr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20D19C41-D5F8-9984-D62E-88A00806E15B}"/>
                </a:ext>
              </a:extLst>
            </p:cNvPr>
            <p:cNvSpPr/>
            <p:nvPr/>
          </p:nvSpPr>
          <p:spPr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Скругленный прямоугольник 25">
              <a:extLst>
                <a:ext uri="{FF2B5EF4-FFF2-40B4-BE49-F238E27FC236}">
                  <a16:creationId xmlns:a16="http://schemas.microsoft.com/office/drawing/2014/main" id="{3315F771-314E-5EF8-08E3-7BD0BCDFE831}"/>
                </a:ext>
              </a:extLst>
            </p:cNvPr>
            <p:cNvSpPr/>
            <p:nvPr/>
          </p:nvSpPr>
          <p:spPr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94B797FA-93CC-847E-39DB-9F7B68A92B8B}"/>
                </a:ext>
              </a:extLst>
            </p:cNvPr>
            <p:cNvSpPr/>
            <p:nvPr/>
          </p:nvSpPr>
          <p:spPr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A211A866-9752-C11A-905D-469BC763AC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04A869-11DC-EDAA-4301-60C0B8DAF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584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1">
            <a:extLst>
              <a:ext uri="{FF2B5EF4-FFF2-40B4-BE49-F238E27FC236}">
                <a16:creationId xmlns:a16="http://schemas.microsoft.com/office/drawing/2014/main" id="{52F33FFD-46FD-04DF-CC94-BE035787F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414" y="0"/>
            <a:ext cx="5289586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7648C066-2872-3622-EEC9-1ED079519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Shape 22">
            <a:extLst>
              <a:ext uri="{FF2B5EF4-FFF2-40B4-BE49-F238E27FC236}">
                <a16:creationId xmlns:a16="http://schemas.microsoft.com/office/drawing/2014/main" id="{64BA1BC1-6632-EC99-2CEA-1AE3C3579A7E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5" name="Image 21" descr=" ">
            <a:extLst>
              <a:ext uri="{FF2B5EF4-FFF2-40B4-BE49-F238E27FC236}">
                <a16:creationId xmlns:a16="http://schemas.microsoft.com/office/drawing/2014/main" id="{A1380C5D-1E27-643B-0EE4-AE03CDD8A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6" name="Image 22" descr=" ">
            <a:extLst>
              <a:ext uri="{FF2B5EF4-FFF2-40B4-BE49-F238E27FC236}">
                <a16:creationId xmlns:a16="http://schemas.microsoft.com/office/drawing/2014/main" id="{0208FE2C-78D3-31A8-13FC-A2B0FBAAB9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sp>
        <p:nvSpPr>
          <p:cNvPr id="30" name="Текст 55">
            <a:extLst>
              <a:ext uri="{FF2B5EF4-FFF2-40B4-BE49-F238E27FC236}">
                <a16:creationId xmlns:a16="http://schemas.microsoft.com/office/drawing/2014/main" id="{8E7BF26C-3E4C-530B-2E95-D944F25AC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5320" y="161327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6655C33-31FD-7187-05C8-0A91F399D7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5320" y="191807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0CF61E60-87EF-D2C0-3A09-6EB3C6E7E3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5320" y="28536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1A142D55-2F9A-9C6F-15A3-1CB3C56CB1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5320" y="3158455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DE0A7D9-49D5-105D-31D0-9E2E5A13BA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5320" y="411962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8F493928-AEE0-DB26-85BB-82494C6F31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5320" y="442442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5AAB6FD-D517-9286-56AA-074045B07E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5320" y="536511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9D36F0F-C600-AC58-CEBC-9CB99F53BB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95320" y="566991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264613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21">
            <a:extLst>
              <a:ext uri="{FF2B5EF4-FFF2-40B4-BE49-F238E27FC236}">
                <a16:creationId xmlns:a16="http://schemas.microsoft.com/office/drawing/2014/main" id="{073F2056-5435-65D3-248F-91151F04D9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6734" y="0"/>
            <a:ext cx="3501168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17FF8FFC-8D9B-5C9C-8C74-0DE3F5E8D42E}"/>
              </a:ext>
            </a:extLst>
          </p:cNvPr>
          <p:cNvSpPr/>
          <p:nvPr userDrawn="1"/>
        </p:nvSpPr>
        <p:spPr>
          <a:xfrm>
            <a:off x="0" y="0"/>
            <a:ext cx="320673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7">
            <a:extLst>
              <a:ext uri="{FF2B5EF4-FFF2-40B4-BE49-F238E27FC236}">
                <a16:creationId xmlns:a16="http://schemas.microsoft.com/office/drawing/2014/main" id="{D0F72F20-6E6D-FA35-9E15-E14451492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8006" y="807469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4CAFED7B-AEAF-4ECB-85B4-4369739FCF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6882" y="2509951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D4E3A88-ECF9-ECF7-7652-2FD4A346DE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36882" y="3401210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B0204F9-C786-DC89-D08C-43CE028D7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36882" y="4298015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3939095-1C1D-1FB2-F49E-D75A9A7DC4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6882" y="5194819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CF393901-188C-7BE1-3AD0-4C8B06495C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8448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7" name="Текст 7">
            <a:extLst>
              <a:ext uri="{FF2B5EF4-FFF2-40B4-BE49-F238E27FC236}">
                <a16:creationId xmlns:a16="http://schemas.microsoft.com/office/drawing/2014/main" id="{745C7185-C88D-BCC5-3DD8-10C2B855DB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7" y="398145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8" name="Текст 7">
            <a:extLst>
              <a:ext uri="{FF2B5EF4-FFF2-40B4-BE49-F238E27FC236}">
                <a16:creationId xmlns:a16="http://schemas.microsoft.com/office/drawing/2014/main" id="{5D3A9E8F-78C3-D3E0-0391-DE2AF59429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7" y="51181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2FEFF9B5-13DF-5371-DB5A-BEAB68C29A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597" y="3381370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6CF5E056-1220-B230-1107-9E7F7E8643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597" y="451802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5235D802-0300-62A4-7907-9A0123C3B8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565467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2" name="Текст 36">
            <a:extLst>
              <a:ext uri="{FF2B5EF4-FFF2-40B4-BE49-F238E27FC236}">
                <a16:creationId xmlns:a16="http://schemas.microsoft.com/office/drawing/2014/main" id="{FEE6E28E-C2E2-8845-4615-C6C72D454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1593850"/>
            <a:ext cx="2235188" cy="81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>
              <a:defRPr lang="ru-RU" sz="900" smtClean="0"/>
            </a:lvl2pPr>
            <a:lvl3pPr>
              <a:defRPr lang="ru-RU" sz="900" smtClean="0"/>
            </a:lvl3pPr>
            <a:lvl4pPr>
              <a:defRPr lang="ru-RU" sz="900" smtClean="0"/>
            </a:lvl4pPr>
            <a:lvl5pPr>
              <a:defRPr lang="ru-RU" sz="900"/>
            </a:lvl5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8984882-A908-62CA-7B37-866B2F216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90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30">
          <p15:clr>
            <a:srgbClr val="FBAE40"/>
          </p15:clr>
        </p15:guide>
        <p15:guide id="2" pos="8452">
          <p15:clr>
            <a:srgbClr val="FBAE40"/>
          </p15:clr>
        </p15:guide>
        <p15:guide id="3" pos="9133">
          <p15:clr>
            <a:srgbClr val="FBAE4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F9F52CF7-EBA6-0FE2-675C-D201618596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6" y="60960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6F7FB8E2-DFBF-0763-664B-9046884873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0678" y="352425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5A375BE4-E36D-F8CE-D71C-05996955AAAB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CFDF534-407C-90F6-462F-287ED1960079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A915F306-DE0C-0880-0EAE-EA69BB6E9F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84676" y="268300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8D590E4E-C274-57B3-65C1-E753AF167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05756" y="559765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C4A72E07-5067-FD7F-A57F-95BFDAD5A8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24416" y="86360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DDF336AB-0870-2FAC-96DA-9A6231C501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496" y="377825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5ADB99-583A-1AF3-A579-8644EFFC6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701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07C51D9-8A44-5BE2-480B-680B4F247610}"/>
              </a:ext>
            </a:extLst>
          </p:cNvPr>
          <p:cNvSpPr/>
          <p:nvPr userDrawn="1"/>
        </p:nvSpPr>
        <p:spPr>
          <a:xfrm>
            <a:off x="6889714" y="0"/>
            <a:ext cx="5302223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2" name="Рисунок 21">
            <a:extLst>
              <a:ext uri="{FF2B5EF4-FFF2-40B4-BE49-F238E27FC236}">
                <a16:creationId xmlns:a16="http://schemas.microsoft.com/office/drawing/2014/main" id="{DF4FFE5E-AD20-4B2A-1A59-2B67F2A239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269" y="0"/>
            <a:ext cx="5289668" cy="3429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4481C1E-E551-4E5C-6B2F-75DE592748CD}"/>
              </a:ext>
            </a:extLst>
          </p:cNvPr>
          <p:cNvGrpSpPr/>
          <p:nvPr userDrawn="1"/>
        </p:nvGrpSpPr>
        <p:grpSpPr>
          <a:xfrm>
            <a:off x="596198" y="615925"/>
            <a:ext cx="2484299" cy="2504325"/>
            <a:chOff x="1232054" y="1231850"/>
            <a:chExt cx="4969245" cy="5008650"/>
          </a:xfrm>
        </p:grpSpPr>
        <p:pic>
          <p:nvPicPr>
            <p:cNvPr id="6" name="Image 25" descr=" ">
              <a:extLst>
                <a:ext uri="{FF2B5EF4-FFF2-40B4-BE49-F238E27FC236}">
                  <a16:creationId xmlns:a16="http://schemas.microsoft.com/office/drawing/2014/main" id="{EF1FC807-F486-23D0-7946-2FEF4633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>
              <a:extLst>
                <a:ext uri="{FF2B5EF4-FFF2-40B4-BE49-F238E27FC236}">
                  <a16:creationId xmlns:a16="http://schemas.microsoft.com/office/drawing/2014/main" id="{7BA95124-23FE-9942-DB72-0AF463CB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>
              <a:extLst>
                <a:ext uri="{FF2B5EF4-FFF2-40B4-BE49-F238E27FC236}">
                  <a16:creationId xmlns:a16="http://schemas.microsoft.com/office/drawing/2014/main" id="{6886758D-71EE-2673-7450-CC917E2C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>
              <a:extLst>
                <a:ext uri="{FF2B5EF4-FFF2-40B4-BE49-F238E27FC236}">
                  <a16:creationId xmlns:a16="http://schemas.microsoft.com/office/drawing/2014/main" id="{63BCF2D9-D28E-FF04-464E-E2045208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>
              <a:extLst>
                <a:ext uri="{FF2B5EF4-FFF2-40B4-BE49-F238E27FC236}">
                  <a16:creationId xmlns:a16="http://schemas.microsoft.com/office/drawing/2014/main" id="{E8E0A84F-53D4-B4FD-CF0E-402A650D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>
              <a:extLst>
                <a:ext uri="{FF2B5EF4-FFF2-40B4-BE49-F238E27FC236}">
                  <a16:creationId xmlns:a16="http://schemas.microsoft.com/office/drawing/2014/main" id="{09E205C5-64D4-C8A7-5191-73B1E6D4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>
              <a:extLst>
                <a:ext uri="{FF2B5EF4-FFF2-40B4-BE49-F238E27FC236}">
                  <a16:creationId xmlns:a16="http://schemas.microsoft.com/office/drawing/2014/main" id="{1D8E236B-8353-5293-2D21-72161A2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>
              <a:extLst>
                <a:ext uri="{FF2B5EF4-FFF2-40B4-BE49-F238E27FC236}">
                  <a16:creationId xmlns:a16="http://schemas.microsoft.com/office/drawing/2014/main" id="{9C854E3F-C1D2-7B86-8316-C77CC139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>
            <a:extLst>
              <a:ext uri="{FF2B5EF4-FFF2-40B4-BE49-F238E27FC236}">
                <a16:creationId xmlns:a16="http://schemas.microsoft.com/office/drawing/2014/main" id="{44B23B36-CCC3-2256-071C-6AEBE0542D15}"/>
              </a:ext>
            </a:extLst>
          </p:cNvPr>
          <p:cNvSpPr/>
          <p:nvPr userDrawn="1"/>
        </p:nvSpPr>
        <p:spPr>
          <a:xfrm>
            <a:off x="1369149" y="1679969"/>
            <a:ext cx="97789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DB44E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карьера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DB44E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1444EEC-488E-7C3F-007A-27CD9C7AA8C7}"/>
              </a:ext>
            </a:extLst>
          </p:cNvPr>
          <p:cNvGrpSpPr/>
          <p:nvPr userDrawn="1"/>
        </p:nvGrpSpPr>
        <p:grpSpPr>
          <a:xfrm>
            <a:off x="591311" y="3702050"/>
            <a:ext cx="2494072" cy="2548304"/>
            <a:chOff x="1219352" y="7404100"/>
            <a:chExt cx="4988793" cy="5096608"/>
          </a:xfrm>
        </p:grpSpPr>
        <p:pic>
          <p:nvPicPr>
            <p:cNvPr id="20" name="Image 12" descr=" ">
              <a:extLst>
                <a:ext uri="{FF2B5EF4-FFF2-40B4-BE49-F238E27FC236}">
                  <a16:creationId xmlns:a16="http://schemas.microsoft.com/office/drawing/2014/main" id="{4F45B57D-E0BA-225C-21F8-4AC666ED2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>
              <a:extLst>
                <a:ext uri="{FF2B5EF4-FFF2-40B4-BE49-F238E27FC236}">
                  <a16:creationId xmlns:a16="http://schemas.microsoft.com/office/drawing/2014/main" id="{DE79BB18-CECB-3423-407E-1329AF403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>
              <a:extLst>
                <a:ext uri="{FF2B5EF4-FFF2-40B4-BE49-F238E27FC236}">
                  <a16:creationId xmlns:a16="http://schemas.microsoft.com/office/drawing/2014/main" id="{1193834F-5553-D8CD-A199-67051621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>
              <a:extLst>
                <a:ext uri="{FF2B5EF4-FFF2-40B4-BE49-F238E27FC236}">
                  <a16:creationId xmlns:a16="http://schemas.microsoft.com/office/drawing/2014/main" id="{4E955AA2-B615-7C4E-97CA-0E17376C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>
              <a:extLst>
                <a:ext uri="{FF2B5EF4-FFF2-40B4-BE49-F238E27FC236}">
                  <a16:creationId xmlns:a16="http://schemas.microsoft.com/office/drawing/2014/main" id="{9FB0DDCE-9C40-0DDC-A597-82976AEF5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>
              <a:extLst>
                <a:ext uri="{FF2B5EF4-FFF2-40B4-BE49-F238E27FC236}">
                  <a16:creationId xmlns:a16="http://schemas.microsoft.com/office/drawing/2014/main" id="{9C873CC4-AF43-0AF6-5985-08BBCFEF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>
              <a:extLst>
                <a:ext uri="{FF2B5EF4-FFF2-40B4-BE49-F238E27FC236}">
                  <a16:creationId xmlns:a16="http://schemas.microsoft.com/office/drawing/2014/main" id="{5BED584C-F275-5985-88C5-E559CE53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>
              <a:extLst>
                <a:ext uri="{FF2B5EF4-FFF2-40B4-BE49-F238E27FC236}">
                  <a16:creationId xmlns:a16="http://schemas.microsoft.com/office/drawing/2014/main" id="{70A2437E-C148-501B-1067-63AA741D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>
              <a:extLst>
                <a:ext uri="{FF2B5EF4-FFF2-40B4-BE49-F238E27FC236}">
                  <a16:creationId xmlns:a16="http://schemas.microsoft.com/office/drawing/2014/main" id="{DF91FB6F-9856-50CB-9B0F-B36BCE4C1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>
            <a:extLst>
              <a:ext uri="{FF2B5EF4-FFF2-40B4-BE49-F238E27FC236}">
                <a16:creationId xmlns:a16="http://schemas.microsoft.com/office/drawing/2014/main" id="{8D4B81F8-664F-59CC-5CD0-337CF17F360A}"/>
              </a:ext>
            </a:extLst>
          </p:cNvPr>
          <p:cNvSpPr/>
          <p:nvPr userDrawn="1"/>
        </p:nvSpPr>
        <p:spPr>
          <a:xfrm>
            <a:off x="1351810" y="4788083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9B40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события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9B40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3A09072-90CE-F4E0-8C87-E41CCB5AB3E3}"/>
              </a:ext>
            </a:extLst>
          </p:cNvPr>
          <p:cNvGrpSpPr/>
          <p:nvPr userDrawn="1"/>
        </p:nvGrpSpPr>
        <p:grpSpPr>
          <a:xfrm>
            <a:off x="3731758" y="622300"/>
            <a:ext cx="2506809" cy="2506198"/>
            <a:chOff x="7493937" y="1244600"/>
            <a:chExt cx="5014270" cy="5012395"/>
          </a:xfrm>
        </p:grpSpPr>
        <p:pic>
          <p:nvPicPr>
            <p:cNvPr id="31" name="Image 9" descr=" ">
              <a:extLst>
                <a:ext uri="{FF2B5EF4-FFF2-40B4-BE49-F238E27FC236}">
                  <a16:creationId xmlns:a16="http://schemas.microsoft.com/office/drawing/2014/main" id="{B9D4F8F8-A397-52B3-FE1E-FDE6D1CD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>
              <a:extLst>
                <a:ext uri="{FF2B5EF4-FFF2-40B4-BE49-F238E27FC236}">
                  <a16:creationId xmlns:a16="http://schemas.microsoft.com/office/drawing/2014/main" id="{7D183049-0E16-7C31-AEE8-3CF336B8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>
              <a:extLst>
                <a:ext uri="{FF2B5EF4-FFF2-40B4-BE49-F238E27FC236}">
                  <a16:creationId xmlns:a16="http://schemas.microsoft.com/office/drawing/2014/main" id="{080A6B85-E567-780B-A1DF-232BB3A70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=""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>
            <a:extLst>
              <a:ext uri="{FF2B5EF4-FFF2-40B4-BE49-F238E27FC236}">
                <a16:creationId xmlns:a16="http://schemas.microsoft.com/office/drawing/2014/main" id="{74C89E89-5EE7-48D2-14CF-6F0C51C10C1E}"/>
              </a:ext>
            </a:extLst>
          </p:cNvPr>
          <p:cNvSpPr/>
          <p:nvPr userDrawn="1"/>
        </p:nvSpPr>
        <p:spPr>
          <a:xfrm>
            <a:off x="4439733" y="1687280"/>
            <a:ext cx="112030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DD2C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обучение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DD2C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496D09D5-E962-E176-CD46-6229CD9D2B32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37" name="Image 38" descr=" ">
            <a:extLst>
              <a:ext uri="{FF2B5EF4-FFF2-40B4-BE49-F238E27FC236}">
                <a16:creationId xmlns:a16="http://schemas.microsoft.com/office/drawing/2014/main" id="{E5C12931-DDFC-799A-3C67-B72C6CFB0572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38" name="Image 39" descr=" ">
            <a:extLst>
              <a:ext uri="{FF2B5EF4-FFF2-40B4-BE49-F238E27FC236}">
                <a16:creationId xmlns:a16="http://schemas.microsoft.com/office/drawing/2014/main" id="{5BE53F15-8875-FC88-8D75-FB218E61C9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5EB40C1-150B-E451-9EEA-EBAF3F3353C1}"/>
              </a:ext>
            </a:extLst>
          </p:cNvPr>
          <p:cNvGrpSpPr/>
          <p:nvPr userDrawn="1"/>
        </p:nvGrpSpPr>
        <p:grpSpPr>
          <a:xfrm>
            <a:off x="613968" y="609899"/>
            <a:ext cx="5637767" cy="5638502"/>
            <a:chOff x="1228094" y="1219797"/>
            <a:chExt cx="11277003" cy="11277003"/>
          </a:xfrm>
        </p:grpSpPr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2EB04CB8-A343-D7F4-57F5-8F6D6C6BD3B7}"/>
                </a:ext>
              </a:extLst>
            </p:cNvPr>
            <p:cNvCxnSpPr/>
            <p:nvPr/>
          </p:nvCxnSpPr>
          <p:spPr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9CE36658-F412-4500-A273-7C1F2B5F2D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>
            <a:extLst>
              <a:ext uri="{FF2B5EF4-FFF2-40B4-BE49-F238E27FC236}">
                <a16:creationId xmlns:a16="http://schemas.microsoft.com/office/drawing/2014/main" id="{19969FC1-07F3-51B2-E964-08721BF95057}"/>
              </a:ext>
            </a:extLst>
          </p:cNvPr>
          <p:cNvSpPr/>
          <p:nvPr userDrawn="1"/>
        </p:nvSpPr>
        <p:spPr>
          <a:xfrm>
            <a:off x="2806713" y="3218203"/>
            <a:ext cx="1252276" cy="440340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Студент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E25167E0-024D-8330-B32E-784282F2C76B}"/>
              </a:ext>
            </a:extLst>
          </p:cNvPr>
          <p:cNvGrpSpPr/>
          <p:nvPr userDrawn="1"/>
        </p:nvGrpSpPr>
        <p:grpSpPr>
          <a:xfrm>
            <a:off x="3739320" y="3711966"/>
            <a:ext cx="2491685" cy="2529890"/>
            <a:chOff x="-2278729" y="5661811"/>
            <a:chExt cx="693628" cy="704172"/>
          </a:xfrm>
        </p:grpSpPr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71799D0B-6A89-1B20-44EC-BA1DE3C6B616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CDABE462-0C44-802D-BAE4-3BB7268A5D29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39EDDFB-703E-57C4-C192-7F514F38A8A7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0C4074-6523-5CDD-2F02-E4681D1FF062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51" name="Text 11">
            <a:extLst>
              <a:ext uri="{FF2B5EF4-FFF2-40B4-BE49-F238E27FC236}">
                <a16:creationId xmlns:a16="http://schemas.microsoft.com/office/drawing/2014/main" id="{E9471C3B-7935-50D3-1E85-A279AB83C7FA}"/>
              </a:ext>
            </a:extLst>
          </p:cNvPr>
          <p:cNvSpPr/>
          <p:nvPr userDrawn="1"/>
        </p:nvSpPr>
        <p:spPr>
          <a:xfrm>
            <a:off x="4458056" y="4788792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город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E63F07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B5BD268E-75F3-EB19-14FD-0D2CDF16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7711" y="462915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1D9C7C13-8A61-683C-E9C6-FF0F6FC2F8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97711" y="4978400"/>
            <a:ext cx="4184629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B2F2B-C67B-9AF4-7FF3-E8F8A0EE7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90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37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ACBEFE49-77FF-2A15-AA48-1FE9583D3BEA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B70EE149-2153-EB80-A093-D3C8E910F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6CD3999F-4908-D8A7-C089-C614CB55AE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32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21">
            <a:extLst>
              <a:ext uri="{FF2B5EF4-FFF2-40B4-BE49-F238E27FC236}">
                <a16:creationId xmlns:a16="http://schemas.microsoft.com/office/drawing/2014/main" id="{621714A5-79C2-C782-3E23-1418EF9EAC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0677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8" name="Рисунок 21">
            <a:extLst>
              <a:ext uri="{FF2B5EF4-FFF2-40B4-BE49-F238E27FC236}">
                <a16:creationId xmlns:a16="http://schemas.microsoft.com/office/drawing/2014/main" id="{038ECA76-5AE2-605F-CF2F-F381F16536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1758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9" name="Рисунок 21">
            <a:extLst>
              <a:ext uri="{FF2B5EF4-FFF2-40B4-BE49-F238E27FC236}">
                <a16:creationId xmlns:a16="http://schemas.microsoft.com/office/drawing/2014/main" id="{F5390824-9B0F-4160-E900-4768C59C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12298" y="352425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0" name="Рисунок 21">
            <a:extLst>
              <a:ext uri="{FF2B5EF4-FFF2-40B4-BE49-F238E27FC236}">
                <a16:creationId xmlns:a16="http://schemas.microsoft.com/office/drawing/2014/main" id="{E50C221D-4267-46E7-9A37-0DD244DBA2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30678" y="3524250"/>
            <a:ext cx="539112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EBEE802-50B7-2162-FE32-7B59C8EA54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7" y="352425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6" name="Рисунок 21">
            <a:extLst>
              <a:ext uri="{FF2B5EF4-FFF2-40B4-BE49-F238E27FC236}">
                <a16:creationId xmlns:a16="http://schemas.microsoft.com/office/drawing/2014/main" id="{E5070C3C-FCDC-E7D9-EA45-6BDFDB8B9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7013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Shape 0">
            <a:extLst>
              <a:ext uri="{FF2B5EF4-FFF2-40B4-BE49-F238E27FC236}">
                <a16:creationId xmlns:a16="http://schemas.microsoft.com/office/drawing/2014/main" id="{BE641BA7-FBBF-D326-2CFE-9D99E6AEF26B}"/>
              </a:ext>
            </a:extLst>
          </p:cNvPr>
          <p:cNvSpPr/>
          <p:nvPr userDrawn="1"/>
        </p:nvSpPr>
        <p:spPr>
          <a:xfrm>
            <a:off x="10845743" y="60960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14" name="Image 7" descr=" ">
            <a:extLst>
              <a:ext uri="{FF2B5EF4-FFF2-40B4-BE49-F238E27FC236}">
                <a16:creationId xmlns:a16="http://schemas.microsoft.com/office/drawing/2014/main" id="{1FA63C20-E566-4B87-4398-0A084EF92E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pic>
        <p:nvPicPr>
          <p:cNvPr id="15" name="Image 8" descr=" ">
            <a:extLst>
              <a:ext uri="{FF2B5EF4-FFF2-40B4-BE49-F238E27FC236}">
                <a16:creationId xmlns:a16="http://schemas.microsoft.com/office/drawing/2014/main" id="{14992C04-C298-571C-48BE-20507BBB5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099C0256-D2AC-5619-0D59-66A44D113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81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26894-F8AF-BB2F-2031-416ECB64F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807488" y="1014163"/>
            <a:ext cx="8888768" cy="5387029"/>
          </a:xfrm>
          <a:prstGeom prst="rect">
            <a:avLst/>
          </a:prstGeom>
        </p:spPr>
      </p:pic>
      <p:sp>
        <p:nvSpPr>
          <p:cNvPr id="18" name="Рисунок 55">
            <a:extLst>
              <a:ext uri="{FF2B5EF4-FFF2-40B4-BE49-F238E27FC236}">
                <a16:creationId xmlns:a16="http://schemas.microsoft.com/office/drawing/2014/main" id="{065DB017-B9D4-ACC5-B8F7-EAFD80381D9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01696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56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BE903-5057-D686-5912-045F90CF6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311952" y="602457"/>
            <a:ext cx="9568096" cy="5798736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8289D460-E22F-0421-1E11-0BA42144A4A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287082" y="795403"/>
            <a:ext cx="7617835" cy="495557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544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45FF-3A84-8C7F-A5E8-F247061C1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587780" y="1014163"/>
            <a:ext cx="8888768" cy="5387029"/>
          </a:xfrm>
          <a:prstGeom prst="rect">
            <a:avLst/>
          </a:prstGeo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EBC3ADCB-9035-DCB2-AF46-8AAF077A56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481987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310ECFA-8E77-0949-1664-87F4513D86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035454"/>
            <a:ext cx="3155090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9C9ABECF-DF1E-84EF-6801-742912FFD0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408" y="2385588"/>
            <a:ext cx="312127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383477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5E67E5-BC2B-0E8C-EE7B-A55AFE6A0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852637" y="1268557"/>
            <a:ext cx="7129600" cy="4320887"/>
          </a:xfrm>
          <a:prstGeom prst="rect">
            <a:avLst/>
          </a:prstGeom>
        </p:spPr>
      </p:pic>
      <p:sp>
        <p:nvSpPr>
          <p:cNvPr id="9" name="Рисунок 6">
            <a:extLst>
              <a:ext uri="{FF2B5EF4-FFF2-40B4-BE49-F238E27FC236}">
                <a16:creationId xmlns:a16="http://schemas.microsoft.com/office/drawing/2014/main" id="{5CDDC296-3B06-1AEB-E834-A14EC2C2908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579651" y="1419926"/>
            <a:ext cx="5695128" cy="373224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2650220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61146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Большой заголовок 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0720" y="1725832"/>
            <a:ext cx="5101942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0720" y="3859432"/>
            <a:ext cx="5581620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9E42DC-F067-E52B-50B9-5B0113077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151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D0EF0B-5037-92EE-BB84-C841A8DB70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42178" y="619390"/>
            <a:ext cx="2761717" cy="5660400"/>
          </a:xfrm>
          <a:prstGeom prst="rect">
            <a:avLst/>
          </a:prstGeom>
        </p:spPr>
      </p:pic>
      <p:sp>
        <p:nvSpPr>
          <p:cNvPr id="7" name="Рисунок 16">
            <a:extLst>
              <a:ext uri="{FF2B5EF4-FFF2-40B4-BE49-F238E27FC236}">
                <a16:creationId xmlns:a16="http://schemas.microsoft.com/office/drawing/2014/main" id="{B0410DEE-D34D-8AD4-C642-4D310FD5911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65110" y="720682"/>
            <a:ext cx="2515850" cy="5457817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0777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4945E44D-0EB9-032A-A2BB-9B753F853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86317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7B1B3A37-912D-15F0-6BBF-5043FFCAF4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316797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9437367-AEF2-BD74-2D37-86688DCB5B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437808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468288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1691960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6949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5398891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04F922-4493-A8B3-BEB5-D5C54C9CDB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7998" y="925009"/>
            <a:ext cx="4057565" cy="8316362"/>
          </a:xfrm>
          <a:prstGeom prst="rect">
            <a:avLst/>
          </a:prstGeom>
        </p:spPr>
      </p:pic>
      <p:sp>
        <p:nvSpPr>
          <p:cNvPr id="6" name="Рисунок 16">
            <a:extLst>
              <a:ext uri="{FF2B5EF4-FFF2-40B4-BE49-F238E27FC236}">
                <a16:creationId xmlns:a16="http://schemas.microsoft.com/office/drawing/2014/main" id="{A9466ECE-7567-349E-464E-6A6E0CF21D3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621723" y="1092386"/>
            <a:ext cx="3690874" cy="800688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6730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BB3F9-4A02-F60D-C01C-EC5A964707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06319" y="619391"/>
            <a:ext cx="2431818" cy="4984241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78A0B0D1-29FD-8DA4-7C93-8D709B77325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19029" y="720682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044DC1-F5F2-D485-D313-2B9A430E88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47120" y="1271303"/>
            <a:ext cx="2431818" cy="4984241"/>
          </a:xfrm>
          <a:prstGeom prst="rect">
            <a:avLst/>
          </a:prstGeom>
        </p:spPr>
      </p:pic>
      <p:sp>
        <p:nvSpPr>
          <p:cNvPr id="8" name="Рисунок 6">
            <a:extLst>
              <a:ext uri="{FF2B5EF4-FFF2-40B4-BE49-F238E27FC236}">
                <a16:creationId xmlns:a16="http://schemas.microsoft.com/office/drawing/2014/main" id="{305E9DE0-4D15-6A07-4A95-A821B68605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9830" y="1372595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517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9F4A41-9D34-A591-4F5D-A08969FDB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911878" y="1119231"/>
            <a:ext cx="2253880" cy="4619539"/>
          </a:xfrm>
          <a:prstGeom prst="rect">
            <a:avLst/>
          </a:prstGeom>
        </p:spPr>
      </p:pic>
      <p:sp>
        <p:nvSpPr>
          <p:cNvPr id="3" name="Рисунок 27">
            <a:extLst>
              <a:ext uri="{FF2B5EF4-FFF2-40B4-BE49-F238E27FC236}">
                <a16:creationId xmlns:a16="http://schemas.microsoft.com/office/drawing/2014/main" id="{28070E77-B2FA-1908-9C48-29563E2639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12207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BE9B-DE70-1730-4791-6FC9F449C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290497" y="1119231"/>
            <a:ext cx="2253880" cy="4619539"/>
          </a:xfrm>
          <a:prstGeom prst="rect">
            <a:avLst/>
          </a:prstGeom>
        </p:spPr>
      </p:pic>
      <p:sp>
        <p:nvSpPr>
          <p:cNvPr id="5" name="Рисунок 26">
            <a:extLst>
              <a:ext uri="{FF2B5EF4-FFF2-40B4-BE49-F238E27FC236}">
                <a16:creationId xmlns:a16="http://schemas.microsoft.com/office/drawing/2014/main" id="{BCD6F81B-3AA9-60B9-1009-4560064F883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9082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A722B7-E1B3-89BE-96D6-36AA6F780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669117" y="1119231"/>
            <a:ext cx="2253880" cy="4619539"/>
          </a:xfrm>
          <a:prstGeom prst="rect">
            <a:avLst/>
          </a:prstGeom>
        </p:spPr>
      </p:pic>
      <p:sp>
        <p:nvSpPr>
          <p:cNvPr id="13" name="Рисунок 5">
            <a:extLst>
              <a:ext uri="{FF2B5EF4-FFF2-40B4-BE49-F238E27FC236}">
                <a16:creationId xmlns:a16="http://schemas.microsoft.com/office/drawing/2014/main" id="{C187949D-6F6C-3B77-B6F2-3CD4F04B8D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6944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373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3E998ECC-8AC2-14D1-ACBC-4C06D536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889777" y="0"/>
            <a:ext cx="5302223" cy="6858000"/>
          </a:xfrm>
          <a:prstGeom prst="rect">
            <a:avLst/>
          </a:prstGeom>
        </p:spPr>
      </p:pic>
      <p:pic>
        <p:nvPicPr>
          <p:cNvPr id="16" name="Image 17" descr=" ">
            <a:extLst>
              <a:ext uri="{FF2B5EF4-FFF2-40B4-BE49-F238E27FC236}">
                <a16:creationId xmlns:a16="http://schemas.microsoft.com/office/drawing/2014/main" id="{77176B24-9B20-541F-4351-EC6C9AD289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7">
            <a:extLst>
              <a:ext uri="{FF2B5EF4-FFF2-40B4-BE49-F238E27FC236}">
                <a16:creationId xmlns:a16="http://schemas.microsoft.com/office/drawing/2014/main" id="{3A80AE7B-09FC-99D1-CD1F-EEFFA3FD1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66" y="2611469"/>
            <a:ext cx="3717988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Несколько этапов </a:t>
            </a:r>
            <a:br>
              <a:rPr lang="ru-RU" dirty="0"/>
            </a:br>
            <a:r>
              <a:rPr lang="ru-RU" dirty="0"/>
              <a:t>процесса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156908DE-AC51-FF99-90DE-F5AE527FAA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55742" y="73679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5B8839-CCE7-2B94-1426-178E2DE0F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55742" y="100381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28040AC-C0D1-1117-E12A-5E246EDB66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5742" y="221065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C00DCA1-9DA2-A8EC-50E5-525ED2836F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55742" y="249857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8CBF87D4-2ED4-739E-9001-1D12A272D9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55742" y="370540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0362CD4-4D51-90EE-6815-DC208D4692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55742" y="3993327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329DE263-E828-EA0C-FC22-77233ECF6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55742" y="520016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722CA304-6AC9-588C-4315-C94CF026E9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55742" y="548808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B15FA0-879A-70EA-CB0A-28ECEA774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135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7" descr=" ">
            <a:extLst>
              <a:ext uri="{FF2B5EF4-FFF2-40B4-BE49-F238E27FC236}">
                <a16:creationId xmlns:a16="http://schemas.microsoft.com/office/drawing/2014/main" id="{8AD7A007-A477-3998-0D95-8491D903E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8" name="Текст 7">
            <a:extLst>
              <a:ext uri="{FF2B5EF4-FFF2-40B4-BE49-F238E27FC236}">
                <a16:creationId xmlns:a16="http://schemas.microsoft.com/office/drawing/2014/main" id="{EC9BD3E0-1895-C455-1B07-A6F28F52C8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43FFF9A1-0A4F-D8AF-8DA0-2CAADE5EA2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4236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1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C02E3CB7-AE4A-1D3A-6233-B6FEF952BD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8828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2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B873B34F-9C90-3F81-DFB2-FD0105FE5B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657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89F0230C-ADE0-F9F2-EA5D-0F7F911200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4235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213308CC-ABE4-D00D-ACF9-709EECD003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38828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924119C-6B0B-7981-8B22-182CF86EE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67657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87DDAA5-E97B-6B7A-FA68-64207255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92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9C0F880-2191-DCF9-D5A3-44C08557F9FD}"/>
              </a:ext>
            </a:extLst>
          </p:cNvPr>
          <p:cNvSpPr/>
          <p:nvPr userDrawn="1"/>
        </p:nvSpPr>
        <p:spPr>
          <a:xfrm>
            <a:off x="6889714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3492360-7652-C989-BA6B-A794F0CE5AA3}"/>
              </a:ext>
            </a:extLst>
          </p:cNvPr>
          <p:cNvSpPr/>
          <p:nvPr userDrawn="1"/>
        </p:nvSpPr>
        <p:spPr>
          <a:xfrm>
            <a:off x="2006590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5C0E187-DBF1-A461-7B34-A0BB0F6E8CD3}"/>
              </a:ext>
            </a:extLst>
          </p:cNvPr>
          <p:cNvSpPr/>
          <p:nvPr userDrawn="1"/>
        </p:nvSpPr>
        <p:spPr>
          <a:xfrm>
            <a:off x="6889714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E2BEB21-EB05-4827-74E5-A238092960CA}"/>
              </a:ext>
            </a:extLst>
          </p:cNvPr>
          <p:cNvSpPr/>
          <p:nvPr userDrawn="1"/>
        </p:nvSpPr>
        <p:spPr>
          <a:xfrm>
            <a:off x="2006590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A83AFEDF-D72E-F0F8-F552-D70629AC4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159" y="1809750"/>
            <a:ext cx="1521056" cy="1521061"/>
          </a:xfrm>
          <a:prstGeom prst="rect">
            <a:avLst/>
          </a:prstGeom>
        </p:spPr>
      </p:pic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AD217DDA-3A60-083E-CF35-D3FE10B52C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8159" y="3527190"/>
            <a:ext cx="1521056" cy="1521061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305D9CE0-02EF-D7E0-9077-6E158E04D0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2650" y="1809750"/>
            <a:ext cx="1521056" cy="1521061"/>
          </a:xfrm>
          <a:prstGeom prst="rect">
            <a:avLst/>
          </a:prstGeom>
        </p:spPr>
      </p:pic>
      <p:pic>
        <p:nvPicPr>
          <p:cNvPr id="10" name="Image 3" descr=" ">
            <a:extLst>
              <a:ext uri="{FF2B5EF4-FFF2-40B4-BE49-F238E27FC236}">
                <a16:creationId xmlns:a16="http://schemas.microsoft.com/office/drawing/2014/main" id="{C1D274EC-377D-0E98-F3EC-8E68B5F7190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2650" y="3527190"/>
            <a:ext cx="1521056" cy="1521061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03E9940F-050C-C622-65D0-C6025C16E479}"/>
              </a:ext>
            </a:extLst>
          </p:cNvPr>
          <p:cNvSpPr/>
          <p:nvPr userDrawn="1"/>
        </p:nvSpPr>
        <p:spPr>
          <a:xfrm rot="21600000">
            <a:off x="7363197" y="2180462"/>
            <a:ext cx="579963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W</a:t>
            </a: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6F400FAC-83E0-B284-1C8C-195EE67D88B7}"/>
              </a:ext>
            </a:extLst>
          </p:cNvPr>
          <p:cNvSpPr/>
          <p:nvPr userDrawn="1"/>
        </p:nvSpPr>
        <p:spPr>
          <a:xfrm rot="21600000">
            <a:off x="5579536" y="4059155"/>
            <a:ext cx="5164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O</a:t>
            </a: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FFD08B16-7A3B-BC7A-292C-18CD0F63A6BF}"/>
              </a:ext>
            </a:extLst>
          </p:cNvPr>
          <p:cNvSpPr/>
          <p:nvPr userDrawn="1"/>
        </p:nvSpPr>
        <p:spPr>
          <a:xfrm rot="21600000">
            <a:off x="5662085" y="2180462"/>
            <a:ext cx="43391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S</a:t>
            </a: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C796E4A-9DFA-B12E-9420-2B1B3590C87A}"/>
              </a:ext>
            </a:extLst>
          </p:cNvPr>
          <p:cNvSpPr/>
          <p:nvPr userDrawn="1"/>
        </p:nvSpPr>
        <p:spPr>
          <a:xfrm rot="21600000">
            <a:off x="7545121" y="4058935"/>
            <a:ext cx="4148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T</a:t>
            </a:r>
          </a:p>
        </p:txBody>
      </p:sp>
      <p:pic>
        <p:nvPicPr>
          <p:cNvPr id="20" name="Image 17" descr=" ">
            <a:extLst>
              <a:ext uri="{FF2B5EF4-FFF2-40B4-BE49-F238E27FC236}">
                <a16:creationId xmlns:a16="http://schemas.microsoft.com/office/drawing/2014/main" id="{FC276A7C-6927-48C3-88E7-AE303DE43CF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370" y="438150"/>
            <a:ext cx="482598" cy="317500"/>
          </a:xfrm>
          <a:prstGeom prst="rect">
            <a:avLst/>
          </a:prstGeom>
        </p:spPr>
      </p:pic>
      <p:sp>
        <p:nvSpPr>
          <p:cNvPr id="22" name="Текст 55">
            <a:extLst>
              <a:ext uri="{FF2B5EF4-FFF2-40B4-BE49-F238E27FC236}">
                <a16:creationId xmlns:a16="http://schemas.microsoft.com/office/drawing/2014/main" id="{2B9CABE2-9EE4-1FC8-C423-766CE0890C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60588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500" b="0" i="0" kern="120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Strengths</a:t>
            </a:r>
            <a:r>
              <a:rPr lang="ru-RU" dirty="0"/>
              <a:t> 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0547FE8C-8171-A90B-9FE5-A3D0BC550C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60588" y="377825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Opportunities</a:t>
            </a:r>
            <a:r>
              <a:rPr lang="ru-RU" dirty="0"/>
              <a:t> 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DDF1DF5-76EC-A5E2-1A58-C61197BD10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8563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Weakness</a:t>
            </a:r>
            <a:endParaRPr lang="ru-RU" dirty="0"/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8D26566E-F761-8780-1FC7-4BDF8FC18C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8563" y="3785175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Threats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7E1CA2-61E3-C2A9-B7B1-C4F3031C16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682881" y="3494975"/>
            <a:ext cx="49911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spc="15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-US" dirty="0"/>
              <a:t>SWOT</a:t>
            </a:r>
            <a:endParaRPr lang="ru-RU" dirty="0"/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3ACF6407-E4A0-C844-5027-CC335BCBD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79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0807047-F13D-76A4-5CAF-ABD6EA8A823F}"/>
              </a:ext>
            </a:extLst>
          </p:cNvPr>
          <p:cNvCxnSpPr>
            <a:cxnSpLocks/>
          </p:cNvCxnSpPr>
          <p:nvPr userDrawn="1"/>
        </p:nvCxnSpPr>
        <p:spPr>
          <a:xfrm flipH="1">
            <a:off x="608323" y="3429000"/>
            <a:ext cx="1097408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>
            <a:extLst>
              <a:ext uri="{FF2B5EF4-FFF2-40B4-BE49-F238E27FC236}">
                <a16:creationId xmlns:a16="http://schemas.microsoft.com/office/drawing/2014/main" id="{45CD038D-67DE-DCAC-538D-F883D17F76F6}"/>
              </a:ext>
            </a:extLst>
          </p:cNvPr>
          <p:cNvSpPr/>
          <p:nvPr userDrawn="1"/>
        </p:nvSpPr>
        <p:spPr>
          <a:xfrm>
            <a:off x="153669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6CD8277-3199-E041-C060-929240B35F32}"/>
              </a:ext>
            </a:extLst>
          </p:cNvPr>
          <p:cNvSpPr/>
          <p:nvPr userDrawn="1"/>
        </p:nvSpPr>
        <p:spPr>
          <a:xfrm>
            <a:off x="4298927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4AAA02D-F36B-5D55-0187-39FA851A06AB}"/>
              </a:ext>
            </a:extLst>
          </p:cNvPr>
          <p:cNvSpPr/>
          <p:nvPr userDrawn="1"/>
        </p:nvSpPr>
        <p:spPr>
          <a:xfrm>
            <a:off x="706116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6B1ED679-3FCE-46F7-D551-14A011103AC7}"/>
              </a:ext>
            </a:extLst>
          </p:cNvPr>
          <p:cNvSpPr/>
          <p:nvPr userDrawn="1"/>
        </p:nvSpPr>
        <p:spPr>
          <a:xfrm rot="16200000">
            <a:off x="4718391" y="3319531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2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E82D8DB4-1EEB-DE43-2340-22556CEA04E7}"/>
              </a:ext>
            </a:extLst>
          </p:cNvPr>
          <p:cNvSpPr/>
          <p:nvPr userDrawn="1"/>
        </p:nvSpPr>
        <p:spPr>
          <a:xfrm rot="16200000">
            <a:off x="7480626" y="3317627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3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E074576-1DF9-B72C-4854-31702B3A8CCE}"/>
              </a:ext>
            </a:extLst>
          </p:cNvPr>
          <p:cNvSpPr/>
          <p:nvPr userDrawn="1"/>
        </p:nvSpPr>
        <p:spPr>
          <a:xfrm rot="16200000">
            <a:off x="1138174" y="3317912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1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CE933993-80DD-519D-2D33-C544231A17CF}"/>
              </a:ext>
            </a:extLst>
          </p:cNvPr>
          <p:cNvSpPr/>
          <p:nvPr userDrawn="1"/>
        </p:nvSpPr>
        <p:spPr>
          <a:xfrm rot="16200000">
            <a:off x="10247275" y="3318009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4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A6B612D-D386-11C6-DEFD-423F7DA9843A}"/>
              </a:ext>
            </a:extLst>
          </p:cNvPr>
          <p:cNvGrpSpPr/>
          <p:nvPr userDrawn="1"/>
        </p:nvGrpSpPr>
        <p:grpSpPr>
          <a:xfrm>
            <a:off x="3107073" y="3204000"/>
            <a:ext cx="449941" cy="450000"/>
            <a:chOff x="2771013" y="5204719"/>
            <a:chExt cx="900000" cy="900000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0FF511DF-A931-D83B-1789-110A30B21489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233F7FB-9827-FD66-A16C-22480376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C8CCC90-B565-40F1-38AC-A53E88D79C89}"/>
              </a:ext>
            </a:extLst>
          </p:cNvPr>
          <p:cNvGrpSpPr/>
          <p:nvPr userDrawn="1"/>
        </p:nvGrpSpPr>
        <p:grpSpPr>
          <a:xfrm>
            <a:off x="5869308" y="3204000"/>
            <a:ext cx="449941" cy="450000"/>
            <a:chOff x="2771013" y="5204719"/>
            <a:chExt cx="900000" cy="90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4E03612A-406A-A519-736E-D7F97F0B1516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77B7689-CCA2-05E2-39E0-CF73AF96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FEC20C1-0F2C-AF01-0112-04D0CC78A4EE}"/>
              </a:ext>
            </a:extLst>
          </p:cNvPr>
          <p:cNvGrpSpPr/>
          <p:nvPr userDrawn="1"/>
        </p:nvGrpSpPr>
        <p:grpSpPr>
          <a:xfrm>
            <a:off x="8631543" y="3204000"/>
            <a:ext cx="449941" cy="450000"/>
            <a:chOff x="2771013" y="5204719"/>
            <a:chExt cx="900000" cy="900000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57719FF2-D006-D097-9B23-C1FC7A985F81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1AD4599-BB1D-F623-EB1B-485FF528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89E5003D-5F7C-4E50-5021-2C57F0D58943}"/>
              </a:ext>
            </a:extLst>
          </p:cNvPr>
          <p:cNvCxnSpPr>
            <a:cxnSpLocks/>
          </p:cNvCxnSpPr>
          <p:nvPr userDrawn="1"/>
        </p:nvCxnSpPr>
        <p:spPr>
          <a:xfrm>
            <a:off x="6094278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E51EAFB-D5BC-4084-E8AE-C2829E85B1BF}"/>
              </a:ext>
            </a:extLst>
          </p:cNvPr>
          <p:cNvCxnSpPr>
            <a:cxnSpLocks/>
          </p:cNvCxnSpPr>
          <p:nvPr userDrawn="1"/>
        </p:nvCxnSpPr>
        <p:spPr>
          <a:xfrm>
            <a:off x="8856513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C0A2D1C-2FA5-BBF3-FF2B-AD10DF2387BF}"/>
              </a:ext>
            </a:extLst>
          </p:cNvPr>
          <p:cNvCxnSpPr>
            <a:cxnSpLocks/>
          </p:cNvCxnSpPr>
          <p:nvPr userDrawn="1"/>
        </p:nvCxnSpPr>
        <p:spPr>
          <a:xfrm>
            <a:off x="3332044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06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 ">
            <a:extLst>
              <a:ext uri="{FF2B5EF4-FFF2-40B4-BE49-F238E27FC236}">
                <a16:creationId xmlns:a16="http://schemas.microsoft.com/office/drawing/2014/main" id="{611FF6C7-2167-FDDE-C62B-09FABCBDF4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603726" y="1879600"/>
            <a:ext cx="6280117" cy="1390650"/>
          </a:xfrm>
          <a:prstGeom prst="rect">
            <a:avLst/>
          </a:prstGeom>
        </p:spPr>
      </p:pic>
      <p:pic>
        <p:nvPicPr>
          <p:cNvPr id="20" name="Image 1" descr=" ">
            <a:extLst>
              <a:ext uri="{FF2B5EF4-FFF2-40B4-BE49-F238E27FC236}">
                <a16:creationId xmlns:a16="http://schemas.microsoft.com/office/drawing/2014/main" id="{5A179C9D-1CAD-46BC-DAD1-3DE5D08BBB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699215" y="4794250"/>
            <a:ext cx="2089139" cy="1454150"/>
          </a:xfrm>
          <a:prstGeom prst="rect">
            <a:avLst/>
          </a:prstGeom>
        </p:spPr>
      </p:pic>
      <p:pic>
        <p:nvPicPr>
          <p:cNvPr id="22" name="Image 2" descr=" ">
            <a:extLst>
              <a:ext uri="{FF2B5EF4-FFF2-40B4-BE49-F238E27FC236}">
                <a16:creationId xmlns:a16="http://schemas.microsoft.com/office/drawing/2014/main" id="{049A999C-1EC6-CC8A-F374-5E3C9C495E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5645121" y="3333750"/>
            <a:ext cx="4190978" cy="1397000"/>
          </a:xfrm>
          <a:prstGeom prst="rect">
            <a:avLst/>
          </a:prstGeom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2974E68E-2F4A-DD22-1287-D4FA1FC95587}"/>
              </a:ext>
            </a:extLst>
          </p:cNvPr>
          <p:cNvSpPr/>
          <p:nvPr userDrawn="1"/>
        </p:nvSpPr>
        <p:spPr>
          <a:xfrm>
            <a:off x="7518814" y="2436736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01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9795DD8-70F8-DE68-943A-F36D0916BE2D}"/>
              </a:ext>
            </a:extLst>
          </p:cNvPr>
          <p:cNvSpPr/>
          <p:nvPr userDrawn="1"/>
        </p:nvSpPr>
        <p:spPr>
          <a:xfrm>
            <a:off x="7518814" y="3783939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02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75BD5D40-EE3E-FC0F-6575-7C70AF7A5C17}"/>
              </a:ext>
            </a:extLst>
          </p:cNvPr>
          <p:cNvSpPr/>
          <p:nvPr userDrawn="1"/>
        </p:nvSpPr>
        <p:spPr>
          <a:xfrm>
            <a:off x="7518814" y="5241264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03</a:t>
            </a:r>
          </a:p>
        </p:txBody>
      </p:sp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2" name="Текст 7">
            <a:extLst>
              <a:ext uri="{FF2B5EF4-FFF2-40B4-BE49-F238E27FC236}">
                <a16:creationId xmlns:a16="http://schemas.microsoft.com/office/drawing/2014/main" id="{EEF658FF-8260-191D-3E94-B77DC972E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438150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5B173B4-119E-931E-0AB6-C5DCD66D4E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2324822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0EFF2730-AEF8-805F-D9E5-09F58C3F30F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08094" y="2654170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7EED1DFB-A3D3-A1DC-6764-2833248FE72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08094" y="5604032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FA1F6BA7-3EA6-1865-14DB-33D63546B55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08093" y="5267759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9FE53395-6F50-66AF-735D-482153E8B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08093" y="3810434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2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F6EB037E-C0C2-5D89-FCC9-54D74A4B6C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08094" y="4146707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15CFC2D-118F-BB96-9E1C-426EC0321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662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1" name="Текст 55">
            <a:extLst>
              <a:ext uri="{FF2B5EF4-FFF2-40B4-BE49-F238E27FC236}">
                <a16:creationId xmlns:a16="http://schemas.microsoft.com/office/drawing/2014/main" id="{04E39E7A-8B9D-9B0E-02D3-00A4B4F4A0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89DB426A-8F6A-A56D-BF08-B0F98F1DAC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0A95349-9A76-B200-73A2-2E136E28ED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2192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F517765C-9854-9CFF-F4EC-D2B11B12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2192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0BC59A20-620B-6D01-0796-49C18D3C1A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60969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197E9D46-A1DD-0C8D-2E2A-0564F5D1B3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0969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221DD5E6-AFCF-7C69-AD64-E47295DD99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87804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082E5C8C-B1C1-8FB8-B8A2-EA1D8F00D5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87804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27D24E2-D646-509A-B777-745F8F9B44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36580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289D0AAC-393B-A4B8-67DB-34B5D9FABD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36580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92472E2D-15BF-CBDA-0FE2-5DDBC76E96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85355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50047776-2C09-83B2-D959-ADEE3F8ED0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85355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A4F9176A-9DFB-D165-5E98-7F40BDC040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8311501-8597-F8E9-B8EE-1FB7188AF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71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7DBADDCE-24C0-F0C1-D7DF-9C997EA04C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94073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D4D05D2D-F07B-E4A0-3B24-9226CDFD68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24553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41699F41-3EF8-B76A-E754-8501FCFEE1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28802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5FE5DF5D-9726-9ABB-62C0-4C6676321B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259282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6F03D2F8-D3A7-48AE-979F-2CE3AFEB53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363349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6B9C99E4-BBC5-24A3-E31B-606E8F4AE9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3938294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6F9DABB3-78DE-4DCE-F5F5-8C5DB7268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83364" y="497778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7E5759B-15E4-B690-9B66-1910E98B89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528258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5319D6-50FD-873C-6D3A-BF9794FE5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68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F8ABBF4F-82A7-2069-47B4-881D259DB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F8C1AB91-55D5-C695-FB93-48444123B1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6279FFFE-56F3-E7F0-F371-2ADBF362F5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57960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C18E860-D645-317C-FED1-F68335FF6F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57960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5925E86E-3C73-A1CC-64BC-FD62561559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52504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588D83E5-5166-7233-632B-FB307F59E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52504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379F1F63-D206-9BFF-70AF-848239D9E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47047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A0880D89-FA6F-D8CB-B3EF-1CE5894C66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7047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8362C09-2C5F-9F83-1AC2-4BE1D5579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06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689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89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56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2456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045D26E0-FF3F-FAF5-39F1-2CDD91ECC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F6D44C-03BC-5E7F-C206-24FE96503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18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1097281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14">
            <a:extLst>
              <a:ext uri="{FF2B5EF4-FFF2-40B4-BE49-F238E27FC236}">
                <a16:creationId xmlns:a16="http://schemas.microsoft.com/office/drawing/2014/main" id="{9E2AAEB7-4EAE-8501-1785-2B971F8776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94151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86F9261B-EDE5-8C67-D9C7-5FAF7F21E9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DA82109-2039-069D-5FD5-E0A2ED8E3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003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1498CE30-9583-56A7-9132-A327852D56EB}"/>
              </a:ext>
            </a:extLst>
          </p:cNvPr>
          <p:cNvSpPr/>
          <p:nvPr userDrawn="1"/>
        </p:nvSpPr>
        <p:spPr>
          <a:xfrm>
            <a:off x="6889777" y="0"/>
            <a:ext cx="5302223" cy="6858000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548647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D96F554-5ADB-2CDD-FF5E-CAD2A0951B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4048" y="1885949"/>
            <a:ext cx="4411607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 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7D7C3E54-B44D-7A91-C9F7-17C7F7EE0C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74048" y="4019550"/>
            <a:ext cx="441160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8569C41A-EA2F-A799-6797-D452AD51B3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815A81-C9F2-CD6B-10A3-4BCEFD7A0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394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F73394B-28B8-B13D-5E7A-C364B1E6A60A}"/>
              </a:ext>
            </a:extLst>
          </p:cNvPr>
          <p:cNvCxnSpPr/>
          <p:nvPr userDrawn="1"/>
        </p:nvCxnSpPr>
        <p:spPr>
          <a:xfrm>
            <a:off x="606346" y="60628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E7F0C12-BB16-0BD8-99DE-B8613148C9DC}"/>
              </a:ext>
            </a:extLst>
          </p:cNvPr>
          <p:cNvCxnSpPr/>
          <p:nvPr userDrawn="1"/>
        </p:nvCxnSpPr>
        <p:spPr>
          <a:xfrm>
            <a:off x="606346" y="533135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3F9AFB2E-4149-1B97-4FB1-AC628F8372F7}"/>
              </a:ext>
            </a:extLst>
          </p:cNvPr>
          <p:cNvCxnSpPr/>
          <p:nvPr userDrawn="1"/>
        </p:nvCxnSpPr>
        <p:spPr>
          <a:xfrm>
            <a:off x="606346" y="459983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A1D9888B-6EDB-3C54-CC68-A0B5C81BB91B}"/>
              </a:ext>
            </a:extLst>
          </p:cNvPr>
          <p:cNvCxnSpPr/>
          <p:nvPr userDrawn="1"/>
        </p:nvCxnSpPr>
        <p:spPr>
          <a:xfrm>
            <a:off x="606346" y="386831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1E0409F-1F0E-0238-CF43-CD3896984C58}"/>
              </a:ext>
            </a:extLst>
          </p:cNvPr>
          <p:cNvCxnSpPr/>
          <p:nvPr userDrawn="1"/>
        </p:nvCxnSpPr>
        <p:spPr>
          <a:xfrm>
            <a:off x="606346" y="313679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CBB3DC8D-AB53-BC6F-20FD-CB66A6B2A88E}"/>
              </a:ext>
            </a:extLst>
          </p:cNvPr>
          <p:cNvCxnSpPr/>
          <p:nvPr userDrawn="1"/>
        </p:nvCxnSpPr>
        <p:spPr>
          <a:xfrm>
            <a:off x="606346" y="24052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>
            <a:extLst>
              <a:ext uri="{FF2B5EF4-FFF2-40B4-BE49-F238E27FC236}">
                <a16:creationId xmlns:a16="http://schemas.microsoft.com/office/drawing/2014/main" id="{CAAD7F97-28E1-D40C-20C8-77B860639FA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A7EA5E78-A928-D563-D297-71E25616AAE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9597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2654277-758A-498E-19ED-7638359168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597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28CD4927-2C30-0121-7191-43A629B208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597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1" name="Текст 55">
            <a:extLst>
              <a:ext uri="{FF2B5EF4-FFF2-40B4-BE49-F238E27FC236}">
                <a16:creationId xmlns:a16="http://schemas.microsoft.com/office/drawing/2014/main" id="{A4A732DD-062A-EEBB-7FE8-0FB21026C8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97232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2" name="Текст 55">
            <a:extLst>
              <a:ext uri="{FF2B5EF4-FFF2-40B4-BE49-F238E27FC236}">
                <a16:creationId xmlns:a16="http://schemas.microsoft.com/office/drawing/2014/main" id="{B4C173D9-7328-F343-6006-CB12F498E3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97232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3" name="Текст 55">
            <a:extLst>
              <a:ext uri="{FF2B5EF4-FFF2-40B4-BE49-F238E27FC236}">
                <a16:creationId xmlns:a16="http://schemas.microsoft.com/office/drawing/2014/main" id="{FE01325B-02A3-A444-1830-159717E1AD7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97232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4" name="Текст 55">
            <a:extLst>
              <a:ext uri="{FF2B5EF4-FFF2-40B4-BE49-F238E27FC236}">
                <a16:creationId xmlns:a16="http://schemas.microsoft.com/office/drawing/2014/main" id="{620DB4B4-050B-AA1C-0476-F722E11F7A3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97232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1A3A899-B387-7F1C-A661-F602AFBBEB6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97232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4C70CA63-3DEB-ECE4-07BD-C3CCEC92EC6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84868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EFE03C2A-7F6C-5D7D-4E0C-B55029F5C5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4868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2946D6EC-1AB9-5406-D100-C7A918942F2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84868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9" name="Текст 55">
            <a:extLst>
              <a:ext uri="{FF2B5EF4-FFF2-40B4-BE49-F238E27FC236}">
                <a16:creationId xmlns:a16="http://schemas.microsoft.com/office/drawing/2014/main" id="{9CBF20FB-17A8-68B2-B65B-89BFA81271F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84868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0" name="Текст 55">
            <a:extLst>
              <a:ext uri="{FF2B5EF4-FFF2-40B4-BE49-F238E27FC236}">
                <a16:creationId xmlns:a16="http://schemas.microsoft.com/office/drawing/2014/main" id="{C8A6F977-2880-BC22-5E21-384BDA0EB2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4868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1" name="Текст 55">
            <a:extLst>
              <a:ext uri="{FF2B5EF4-FFF2-40B4-BE49-F238E27FC236}">
                <a16:creationId xmlns:a16="http://schemas.microsoft.com/office/drawing/2014/main" id="{8DEE18DD-AB8C-AD84-1BB1-75B43C3F456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972503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2" name="Текст 55">
            <a:extLst>
              <a:ext uri="{FF2B5EF4-FFF2-40B4-BE49-F238E27FC236}">
                <a16:creationId xmlns:a16="http://schemas.microsoft.com/office/drawing/2014/main" id="{6CBD1689-DFFD-586F-97BE-A5AE00473B4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72503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3" name="Текст 55">
            <a:extLst>
              <a:ext uri="{FF2B5EF4-FFF2-40B4-BE49-F238E27FC236}">
                <a16:creationId xmlns:a16="http://schemas.microsoft.com/office/drawing/2014/main" id="{F85E2FEF-4530-519D-62A8-3E38467127D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72503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4" name="Текст 55">
            <a:extLst>
              <a:ext uri="{FF2B5EF4-FFF2-40B4-BE49-F238E27FC236}">
                <a16:creationId xmlns:a16="http://schemas.microsoft.com/office/drawing/2014/main" id="{D74AC71E-6062-4E0D-2F1D-A19CCF4F51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72503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5" name="Текст 55">
            <a:extLst>
              <a:ext uri="{FF2B5EF4-FFF2-40B4-BE49-F238E27FC236}">
                <a16:creationId xmlns:a16="http://schemas.microsoft.com/office/drawing/2014/main" id="{2D27BFCC-1953-00F9-EC1C-F0C9F9AE75F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72503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9" name="Текст 88">
            <a:extLst>
              <a:ext uri="{FF2B5EF4-FFF2-40B4-BE49-F238E27FC236}">
                <a16:creationId xmlns:a16="http://schemas.microsoft.com/office/drawing/2014/main" id="{E3CF79BD-D08F-003F-6C76-6EFFAC7BC28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9597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1</a:t>
            </a:r>
          </a:p>
        </p:txBody>
      </p:sp>
      <p:sp>
        <p:nvSpPr>
          <p:cNvPr id="90" name="Текст 88">
            <a:extLst>
              <a:ext uri="{FF2B5EF4-FFF2-40B4-BE49-F238E27FC236}">
                <a16:creationId xmlns:a16="http://schemas.microsoft.com/office/drawing/2014/main" id="{E3149895-B7D4-653E-9FDB-48FFB052826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397232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2</a:t>
            </a:r>
          </a:p>
        </p:txBody>
      </p:sp>
      <p:sp>
        <p:nvSpPr>
          <p:cNvPr id="91" name="Текст 88">
            <a:extLst>
              <a:ext uri="{FF2B5EF4-FFF2-40B4-BE49-F238E27FC236}">
                <a16:creationId xmlns:a16="http://schemas.microsoft.com/office/drawing/2014/main" id="{C13B7AAA-B05C-940C-7347-E5C6E6476BD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84868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3</a:t>
            </a:r>
          </a:p>
        </p:txBody>
      </p:sp>
      <p:sp>
        <p:nvSpPr>
          <p:cNvPr id="92" name="Текст 88">
            <a:extLst>
              <a:ext uri="{FF2B5EF4-FFF2-40B4-BE49-F238E27FC236}">
                <a16:creationId xmlns:a16="http://schemas.microsoft.com/office/drawing/2014/main" id="{84582982-093F-975A-F59D-3D2009C9D28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72503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4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18DA8516-7A0E-374E-5317-C11EF00BD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885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5174731-CA54-BF19-50E6-906F69DF55CF}"/>
              </a:ext>
            </a:extLst>
          </p:cNvPr>
          <p:cNvGrpSpPr/>
          <p:nvPr userDrawn="1"/>
        </p:nvGrpSpPr>
        <p:grpSpPr>
          <a:xfrm>
            <a:off x="609597" y="1879600"/>
            <a:ext cx="10972743" cy="4368800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CFEFC578-38B7-093C-F8E5-F0621F401117}"/>
                </a:ext>
              </a:extLst>
            </p:cNvPr>
            <p:cNvSpPr/>
            <p:nvPr/>
          </p:nvSpPr>
          <p:spPr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1579546A-04AF-BD59-F391-B1E1B1B8B4AD}"/>
                </a:ext>
              </a:extLst>
            </p:cNvPr>
            <p:cNvSpPr/>
            <p:nvPr/>
          </p:nvSpPr>
          <p:spPr>
            <a:xfrm>
              <a:off x="1574997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4CC15782-ECB8-DA9D-DA76-822CDCF9C588}"/>
                </a:ext>
              </a:extLst>
            </p:cNvPr>
            <p:cNvSpPr/>
            <p:nvPr/>
          </p:nvSpPr>
          <p:spPr>
            <a:xfrm>
              <a:off x="1930641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6" name="Shape 5">
              <a:extLst>
                <a:ext uri="{FF2B5EF4-FFF2-40B4-BE49-F238E27FC236}">
                  <a16:creationId xmlns:a16="http://schemas.microsoft.com/office/drawing/2014/main" id="{A6FF3A2C-85F3-2A1E-66C0-59F718D4D20D}"/>
                </a:ext>
              </a:extLst>
            </p:cNvPr>
            <p:cNvSpPr/>
            <p:nvPr/>
          </p:nvSpPr>
          <p:spPr>
            <a:xfrm>
              <a:off x="2286286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8069BA1-C4CB-5B50-C6CD-9D320631722C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>
            <a:extLst>
              <a:ext uri="{FF2B5EF4-FFF2-40B4-BE49-F238E27FC236}">
                <a16:creationId xmlns:a16="http://schemas.microsoft.com/office/drawing/2014/main" id="{802FB575-ADA4-D2DC-F233-DBA51DA2E7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4FDCC23F-B1A4-83B9-53DC-A5F90F175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63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>
            <a:extLst>
              <a:ext uri="{FF2B5EF4-FFF2-40B4-BE49-F238E27FC236}">
                <a16:creationId xmlns:a16="http://schemas.microsoft.com/office/drawing/2014/main" id="{CFEFC578-38B7-093C-F8E5-F0621F401117}"/>
              </a:ext>
            </a:extLst>
          </p:cNvPr>
          <p:cNvSpPr/>
          <p:nvPr/>
        </p:nvSpPr>
        <p:spPr>
          <a:xfrm>
            <a:off x="609597" y="925443"/>
            <a:ext cx="10972743" cy="5330101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579546A-04AF-BD59-F391-B1E1B1B8B4AD}"/>
              </a:ext>
            </a:extLst>
          </p:cNvPr>
          <p:cNvSpPr/>
          <p:nvPr/>
        </p:nvSpPr>
        <p:spPr>
          <a:xfrm>
            <a:off x="787396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4CC15782-ECB8-DA9D-DA76-822CDCF9C588}"/>
              </a:ext>
            </a:extLst>
          </p:cNvPr>
          <p:cNvSpPr/>
          <p:nvPr/>
        </p:nvSpPr>
        <p:spPr>
          <a:xfrm>
            <a:off x="9651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A6FF3A2C-85F3-2A1E-66C0-59F718D4D20D}"/>
              </a:ext>
            </a:extLst>
          </p:cNvPr>
          <p:cNvSpPr/>
          <p:nvPr/>
        </p:nvSpPr>
        <p:spPr>
          <a:xfrm>
            <a:off x="11429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8069BA1-C4CB-5B50-C6CD-9D320631722C}"/>
              </a:ext>
            </a:extLst>
          </p:cNvPr>
          <p:cNvCxnSpPr>
            <a:cxnSpLocks/>
          </p:cNvCxnSpPr>
          <p:nvPr/>
        </p:nvCxnSpPr>
        <p:spPr>
          <a:xfrm>
            <a:off x="609597" y="1331160"/>
            <a:ext cx="109727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0549484-05BB-FACE-DDB4-E482F0466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81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F20AB8-4211-9BA5-B47E-A3829CCEA3F0}"/>
              </a:ext>
            </a:extLst>
          </p:cNvPr>
          <p:cNvGrpSpPr/>
          <p:nvPr userDrawn="1"/>
        </p:nvGrpSpPr>
        <p:grpSpPr>
          <a:xfrm>
            <a:off x="4692334" y="1490813"/>
            <a:ext cx="6893320" cy="4262287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990733CA-C9D9-F696-0C4A-89B2E96C6AFB}"/>
                </a:ext>
              </a:extLst>
            </p:cNvPr>
            <p:cNvSpPr/>
            <p:nvPr/>
          </p:nvSpPr>
          <p:spPr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52ADC7BB-3FD1-4CD1-9C58-AFFA0A4F1EF1}"/>
                </a:ext>
              </a:extLst>
            </p:cNvPr>
            <p:cNvSpPr/>
            <p:nvPr/>
          </p:nvSpPr>
          <p:spPr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56B2B002-18AE-B0BC-02E8-B89EEF7BAFB0}"/>
                </a:ext>
              </a:extLst>
            </p:cNvPr>
            <p:cNvSpPr/>
            <p:nvPr/>
          </p:nvSpPr>
          <p:spPr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>
              <a:extLst>
                <a:ext uri="{FF2B5EF4-FFF2-40B4-BE49-F238E27FC236}">
                  <a16:creationId xmlns:a16="http://schemas.microsoft.com/office/drawing/2014/main" id="{1354B431-A83B-5B45-E477-E4F75F45FC14}"/>
                </a:ext>
              </a:extLst>
            </p:cNvPr>
            <p:cNvSpPr/>
            <p:nvPr/>
          </p:nvSpPr>
          <p:spPr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9760D07-BBDE-B2C2-CFCA-FF75C1912E4B}"/>
                </a:ext>
              </a:extLst>
            </p:cNvPr>
            <p:cNvCxnSpPr>
              <a:cxnSpLocks/>
            </p:cNvCxnSpPr>
            <p:nvPr/>
          </p:nvCxnSpPr>
          <p:spPr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>
            <a:extLst>
              <a:ext uri="{FF2B5EF4-FFF2-40B4-BE49-F238E27FC236}">
                <a16:creationId xmlns:a16="http://schemas.microsoft.com/office/drawing/2014/main" id="{B8DBD79D-E0C7-5BD3-6C62-CCD5C70776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411888"/>
            <a:ext cx="37332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A6AA7F9A-04ED-DF10-B8D0-A53015CFE8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526627"/>
            <a:ext cx="373323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5EE1B1E-D080-FEA0-02ED-8959D8B4F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34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67E7FA8A-7C1D-9D1C-C8E3-E48344335758}"/>
              </a:ext>
            </a:extLst>
          </p:cNvPr>
          <p:cNvSpPr/>
          <p:nvPr/>
        </p:nvSpPr>
        <p:spPr>
          <a:xfrm>
            <a:off x="6006318" y="2069802"/>
            <a:ext cx="5579336" cy="4185743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7900AE2-6D7F-3A8B-CB35-9E4B528AABB6}"/>
              </a:ext>
            </a:extLst>
          </p:cNvPr>
          <p:cNvSpPr/>
          <p:nvPr/>
        </p:nvSpPr>
        <p:spPr>
          <a:xfrm>
            <a:off x="6184118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397A9A4-A9A1-D757-20B6-9D3A08D6091C}"/>
              </a:ext>
            </a:extLst>
          </p:cNvPr>
          <p:cNvSpPr/>
          <p:nvPr/>
        </p:nvSpPr>
        <p:spPr>
          <a:xfrm>
            <a:off x="6361917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A7EE9EB-B198-F9BE-68E9-D1AC30FB75D5}"/>
              </a:ext>
            </a:extLst>
          </p:cNvPr>
          <p:cNvSpPr/>
          <p:nvPr/>
        </p:nvSpPr>
        <p:spPr>
          <a:xfrm>
            <a:off x="6539716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E3E87C1-A9EF-6CEC-82E4-E1ABA1CE22E0}"/>
              </a:ext>
            </a:extLst>
          </p:cNvPr>
          <p:cNvCxnSpPr>
            <a:cxnSpLocks/>
          </p:cNvCxnSpPr>
          <p:nvPr/>
        </p:nvCxnSpPr>
        <p:spPr>
          <a:xfrm>
            <a:off x="6006318" y="2475518"/>
            <a:ext cx="557933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72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49206B7-47E3-EB33-ADCF-B1C0A8F209E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1B6381B-3E83-34C3-B635-64CEE67A4933}"/>
              </a:ext>
            </a:extLst>
          </p:cNvPr>
          <p:cNvGrpSpPr/>
          <p:nvPr userDrawn="1"/>
        </p:nvGrpSpPr>
        <p:grpSpPr>
          <a:xfrm>
            <a:off x="6006318" y="1051282"/>
            <a:ext cx="5579336" cy="1847942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>
              <a:extLst>
                <a:ext uri="{FF2B5EF4-FFF2-40B4-BE49-F238E27FC236}">
                  <a16:creationId xmlns:a16="http://schemas.microsoft.com/office/drawing/2014/main" id="{5E50FF9B-45E5-9CB6-40E4-A999C62D2C90}"/>
                </a:ext>
              </a:extLst>
            </p:cNvPr>
            <p:cNvSpPr/>
            <p:nvPr/>
          </p:nvSpPr>
          <p:spPr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78D14C1C-37C7-6C41-A36A-7ABCBD7800F8}"/>
                </a:ext>
              </a:extLst>
            </p:cNvPr>
            <p:cNvSpPr/>
            <p:nvPr/>
          </p:nvSpPr>
          <p:spPr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E76F4DEC-933B-C077-E4A3-22B7ECDE3C10}"/>
                </a:ext>
              </a:extLst>
            </p:cNvPr>
            <p:cNvSpPr/>
            <p:nvPr/>
          </p:nvSpPr>
          <p:spPr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>
              <a:extLst>
                <a:ext uri="{FF2B5EF4-FFF2-40B4-BE49-F238E27FC236}">
                  <a16:creationId xmlns:a16="http://schemas.microsoft.com/office/drawing/2014/main" id="{BC029ADB-623A-8435-8EB7-B2BB228808C0}"/>
                </a:ext>
              </a:extLst>
            </p:cNvPr>
            <p:cNvSpPr/>
            <p:nvPr/>
          </p:nvSpPr>
          <p:spPr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C9A5CE41-0028-C3DB-6974-F94E50FDFC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>
            <a:extLst>
              <a:ext uri="{FF2B5EF4-FFF2-40B4-BE49-F238E27FC236}">
                <a16:creationId xmlns:a16="http://schemas.microsoft.com/office/drawing/2014/main" id="{00FC25E2-77D9-B5E9-1B91-6CA8F70AE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022D9126-F744-8936-C9FA-44B5B3C75E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AA752E31-D4DA-49AB-CD7F-27A7F785B0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A82788F-AD80-E54B-CFE9-E5096B4B1E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7641EED3-5800-0916-2A13-30E723F41E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47820E1-C48E-55A4-477D-32B67CA31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7A46C16-5C6C-3B94-2EC0-7B5715137E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B964585A-FB4E-6FA1-8E7B-2DFEC4B8538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06318" y="3331369"/>
            <a:ext cx="5579336" cy="292417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7" name="Номер слайда 2">
            <a:extLst>
              <a:ext uri="{FF2B5EF4-FFF2-40B4-BE49-F238E27FC236}">
                <a16:creationId xmlns:a16="http://schemas.microsoft.com/office/drawing/2014/main" id="{4F009BE9-2BA2-4E7D-2C05-C9FCC6146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18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5">
            <a:extLst>
              <a:ext uri="{FF2B5EF4-FFF2-40B4-BE49-F238E27FC236}">
                <a16:creationId xmlns:a16="http://schemas.microsoft.com/office/drawing/2014/main" id="{D0AACE7B-E6E9-9903-F979-8375DEF69A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84545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76F7C4CC-564A-FF63-369B-81DD182820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78933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A46EBADC-FEA0-91B1-9C82-162F6065CB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733218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7B64067-93E3-861D-3805-0DF43F9C71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3677102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885F0385-174E-44EC-AD15-6A14B2341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4620986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F5E339AD-BA37-F40E-B265-C578EC514C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556487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B48CBA4E-00FD-553C-CA49-6EEACD6DA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E4D4B60-BF80-4D5E-C9C5-BD558F1CB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42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26">
            <a:extLst>
              <a:ext uri="{FF2B5EF4-FFF2-40B4-BE49-F238E27FC236}">
                <a16:creationId xmlns:a16="http://schemas.microsoft.com/office/drawing/2014/main" id="{183D64BA-08FE-47C3-B0E8-A2B0F5C469BF}"/>
              </a:ext>
            </a:extLst>
          </p:cNvPr>
          <p:cNvSpPr/>
          <p:nvPr userDrawn="1"/>
        </p:nvSpPr>
        <p:spPr>
          <a:xfrm>
            <a:off x="609597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266F093-6293-7206-8307-BEE7D8FFFA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595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Shape 26">
            <a:extLst>
              <a:ext uri="{FF2B5EF4-FFF2-40B4-BE49-F238E27FC236}">
                <a16:creationId xmlns:a16="http://schemas.microsoft.com/office/drawing/2014/main" id="{E3A09CA7-9176-7ED5-7510-EF3BA517014F}"/>
              </a:ext>
            </a:extLst>
          </p:cNvPr>
          <p:cNvSpPr/>
          <p:nvPr userDrawn="1"/>
        </p:nvSpPr>
        <p:spPr>
          <a:xfrm>
            <a:off x="3402380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1805F28A-21D8-4091-1A8F-44F8A5628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6378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Shape 26">
            <a:extLst>
              <a:ext uri="{FF2B5EF4-FFF2-40B4-BE49-F238E27FC236}">
                <a16:creationId xmlns:a16="http://schemas.microsoft.com/office/drawing/2014/main" id="{B7609D9C-D033-466D-8AB0-61F75F39272F}"/>
              </a:ext>
            </a:extLst>
          </p:cNvPr>
          <p:cNvSpPr/>
          <p:nvPr userDrawn="1"/>
        </p:nvSpPr>
        <p:spPr>
          <a:xfrm>
            <a:off x="6195163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AE27DE0A-5C4D-116C-CB83-BB27C032D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9161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8" name="Shape 26">
            <a:extLst>
              <a:ext uri="{FF2B5EF4-FFF2-40B4-BE49-F238E27FC236}">
                <a16:creationId xmlns:a16="http://schemas.microsoft.com/office/drawing/2014/main" id="{33DF3666-9E3C-36D5-1C3E-F170AAAAE6E7}"/>
              </a:ext>
            </a:extLst>
          </p:cNvPr>
          <p:cNvSpPr/>
          <p:nvPr userDrawn="1"/>
        </p:nvSpPr>
        <p:spPr>
          <a:xfrm>
            <a:off x="8987945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Рисунок 24">
            <a:extLst>
              <a:ext uri="{FF2B5EF4-FFF2-40B4-BE49-F238E27FC236}">
                <a16:creationId xmlns:a16="http://schemas.microsoft.com/office/drawing/2014/main" id="{32166E3D-F0BF-8279-B1F0-CB747CE344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1943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E205A360-AB4D-164D-E3EB-CDE5DF87C2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9D5580D7-7721-B8E4-59ED-7AE674A601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1944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13DE1FF-2690-3E10-70C7-D940E34EF9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41944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860B100-0228-FF34-94F6-6F103249FE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596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4F2880B9-F222-399A-C340-E768441BD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3596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AF3167B-1F61-7866-D87D-9D4A6F97D3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56378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64FFF8F9-75DD-C4DB-60DE-D5E3CF0631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6378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E682F16B-DD55-6224-4E43-39BCEE8660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49161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8EF51423-7168-BC7B-9A0E-EE24263961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49161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FA9ECBE6-2A61-95FD-EB8A-027C2FECDD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944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747EA3D1-1C14-23BA-33FA-AC66AD6C0C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9161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1CBD69E0-8FC1-F07B-19DF-60C1B01359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6378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833A6316-D080-1DFD-AE68-BE417EAA98B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3596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89DAB0-AF4F-B746-2D52-1E894BA76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326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02079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75080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81429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2079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75080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81429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7663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70663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77013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97663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663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77013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59" name="Текст 7">
            <a:extLst>
              <a:ext uri="{FF2B5EF4-FFF2-40B4-BE49-F238E27FC236}">
                <a16:creationId xmlns:a16="http://schemas.microsoft.com/office/drawing/2014/main" id="{14016E4F-6AA2-316F-A383-2DAFD638D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9340"/>
            <a:ext cx="3069826" cy="10259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49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999"/>
              </a:lnSpc>
              <a:spcBef>
                <a:spcPct val="0"/>
              </a:spcBef>
            </a:pPr>
            <a:r>
              <a:rPr lang="ru-RU" dirty="0"/>
              <a:t>Небольшой заголовок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FFA4B742-13A7-99AB-CDE4-C5048496C6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109411"/>
            <a:ext cx="3069826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br>
              <a:rPr lang="ru-RU" dirty="0"/>
            </a:br>
            <a:r>
              <a:rPr lang="ru-RU" dirty="0"/>
              <a:t>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F9E3E9C-9461-845F-A44A-D949E25E4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93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57467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0467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817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57467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30467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36817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75072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8072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54422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75072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48072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422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2" name="Рисунок 24">
            <a:extLst>
              <a:ext uri="{FF2B5EF4-FFF2-40B4-BE49-F238E27FC236}">
                <a16:creationId xmlns:a16="http://schemas.microsoft.com/office/drawing/2014/main" id="{37AD2AFD-88E7-D611-3913-0F84ABB38E7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332940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8B13C8AF-7586-B2E2-7A34-2878A7A9AB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05941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96F78D43-B135-8249-5C4B-A6CABEEF1A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12290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Рисунок 24">
            <a:extLst>
              <a:ext uri="{FF2B5EF4-FFF2-40B4-BE49-F238E27FC236}">
                <a16:creationId xmlns:a16="http://schemas.microsoft.com/office/drawing/2014/main" id="{6C80A511-DC45-5DCF-B9B9-031AECEC7A1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2332940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BDA73948-551E-7CC1-8466-7A2A9CC02B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205941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7308C4DB-797C-6AAA-9EE8-62D8285B51E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12290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816D8BF-15E6-235C-D5CF-180550A6C4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364781" y="3860488"/>
            <a:ext cx="43337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65567CB7-40B9-3008-7C9E-951EFC591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72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7AEF6155-D339-CDFB-2BAD-93CC730B9DD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40A2D57-1F92-FDB7-5028-D3CB39DDA7F6}"/>
              </a:ext>
            </a:extLst>
          </p:cNvPr>
          <p:cNvGrpSpPr/>
          <p:nvPr userDrawn="1"/>
        </p:nvGrpSpPr>
        <p:grpSpPr>
          <a:xfrm>
            <a:off x="609597" y="2902195"/>
            <a:ext cx="4103993" cy="3047180"/>
            <a:chOff x="1219352" y="5940073"/>
            <a:chExt cx="8209055" cy="609436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D89E2EB-915A-F214-DD68-3C62C9DB1CFB}"/>
                </a:ext>
              </a:extLst>
            </p:cNvPr>
            <p:cNvSpPr/>
            <p:nvPr/>
          </p:nvSpPr>
          <p:spPr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248F60AD-E4FC-0AF1-5425-D441470ED8F5}"/>
                </a:ext>
              </a:extLst>
            </p:cNvPr>
            <p:cNvSpPr/>
            <p:nvPr/>
          </p:nvSpPr>
          <p:spPr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24AEC63-7A51-0861-883A-5986C1211171}"/>
                </a:ext>
              </a:extLst>
            </p:cNvPr>
            <p:cNvSpPr/>
            <p:nvPr/>
          </p:nvSpPr>
          <p:spPr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398B0EB9-9034-9A76-13F6-BD4131666567}"/>
                </a:ext>
              </a:extLst>
            </p:cNvPr>
            <p:cNvSpPr/>
            <p:nvPr/>
          </p:nvSpPr>
          <p:spPr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17B8C70-0F38-8B70-6E6C-3D42A9F3161B}"/>
                </a:ext>
              </a:extLst>
            </p:cNvPr>
            <p:cNvSpPr/>
            <p:nvPr/>
          </p:nvSpPr>
          <p:spPr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BDBAFD2-0700-66A9-9331-A988E1A26C8B}"/>
                </a:ext>
              </a:extLst>
            </p:cNvPr>
            <p:cNvSpPr/>
            <p:nvPr/>
          </p:nvSpPr>
          <p:spPr>
            <a:xfrm>
              <a:off x="4323202" y="7830473"/>
              <a:ext cx="4097885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F32EE30-87A6-D327-986C-56352A134D2C}"/>
                </a:ext>
              </a:extLst>
            </p:cNvPr>
            <p:cNvSpPr/>
            <p:nvPr/>
          </p:nvSpPr>
          <p:spPr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EF769918-75B2-C166-5411-059F7167A2FD}"/>
                </a:ext>
              </a:extLst>
            </p:cNvPr>
            <p:cNvSpPr/>
            <p:nvPr/>
          </p:nvSpPr>
          <p:spPr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34FFDE4D-EBE3-E2EC-EC4C-8EC01F1FF72F}"/>
                </a:ext>
              </a:extLst>
            </p:cNvPr>
            <p:cNvSpPr/>
            <p:nvPr/>
          </p:nvSpPr>
          <p:spPr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140A102-D343-6110-E67F-1CEBF4BFF31E}"/>
                </a:ext>
              </a:extLst>
            </p:cNvPr>
            <p:cNvSpPr/>
            <p:nvPr/>
          </p:nvSpPr>
          <p:spPr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875B1FD-9789-B095-8421-A871354A9450}"/>
                </a:ext>
              </a:extLst>
            </p:cNvPr>
            <p:cNvSpPr/>
            <p:nvPr/>
          </p:nvSpPr>
          <p:spPr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5786B5D9-F137-8DD7-D5A8-681018A5E18F}"/>
                </a:ext>
              </a:extLst>
            </p:cNvPr>
            <p:cNvSpPr/>
            <p:nvPr/>
          </p:nvSpPr>
          <p:spPr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9336FD-3AA6-B031-AB24-8B62E6BB2ECC}"/>
                </a:ext>
              </a:extLst>
            </p:cNvPr>
            <p:cNvSpPr/>
            <p:nvPr/>
          </p:nvSpPr>
          <p:spPr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0F243A6E-624F-86ED-8E3D-C19C08402C88}"/>
                </a:ext>
              </a:extLst>
            </p:cNvPr>
            <p:cNvSpPr/>
            <p:nvPr/>
          </p:nvSpPr>
          <p:spPr>
            <a:xfrm>
              <a:off x="3374905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8425C01-C33F-B0B8-A796-7322AA8EBBD0}"/>
                </a:ext>
              </a:extLst>
            </p:cNvPr>
            <p:cNvSpPr/>
            <p:nvPr/>
          </p:nvSpPr>
          <p:spPr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3EF46A7D-BB73-2DB6-D266-E62F8E569B5E}"/>
                </a:ext>
              </a:extLst>
            </p:cNvPr>
            <p:cNvSpPr/>
            <p:nvPr/>
          </p:nvSpPr>
          <p:spPr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64610FF8-D1C1-F95F-2786-7D7CA16A1ADB}"/>
                </a:ext>
              </a:extLst>
            </p:cNvPr>
            <p:cNvSpPr/>
            <p:nvPr/>
          </p:nvSpPr>
          <p:spPr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53807A41-5D01-247A-9BBE-65A98E79DF2A}"/>
                </a:ext>
              </a:extLst>
            </p:cNvPr>
            <p:cNvSpPr/>
            <p:nvPr/>
          </p:nvSpPr>
          <p:spPr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908626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Список</a:t>
            </a:r>
            <a:br>
              <a:rPr lang="ru-RU" dirty="0"/>
            </a:br>
            <a:r>
              <a:rPr lang="ru-RU" dirty="0"/>
              <a:t>литературы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C1EEF921-4248-BDC1-3E11-AFB85BFF3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9307" y="1115705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5BA3A0B-7BF2-B97E-EC17-EEFA38A046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99307" y="1420505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1B3C505F-46D3-8D97-274D-276F0846F3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99307" y="2675431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4487701-A40C-3DE8-995C-9A480A3503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99307" y="3930357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39D4EDF3-6ED6-0662-3526-FF1EB00A8C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99307" y="5185284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91B8FF39-5C92-3D0D-71A6-EC573D0EB0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99307" y="2377556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A59AA340-AED1-04A5-1481-C023B10D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99307" y="363248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90EA1D3B-1886-D0F5-9F72-5A2C744ACA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99307" y="4887409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2DE53D-9897-D6B7-166F-98890589C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53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" descr=" ">
            <a:extLst>
              <a:ext uri="{FF2B5EF4-FFF2-40B4-BE49-F238E27FC236}">
                <a16:creationId xmlns:a16="http://schemas.microsoft.com/office/drawing/2014/main" id="{81D64198-C4AB-7F7F-DE7F-AD83E118B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247C46-EA27-E2F7-AAF0-36AD79908E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7" y="2564749"/>
            <a:ext cx="3663772" cy="2906971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178468"/>
            <a:ext cx="3663771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Литература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544C411-FB9A-CCDD-2D25-660F9F0815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1147316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9D406A85-4F09-5D56-ECE6-A1E698909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1976967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B642DB10-C254-F4AE-5A47-0DF97952E1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2806618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F18217D3-3F69-CC50-68C4-9A6F7FE9D1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3636269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E235104D-BEB1-4B90-8A9D-690DA4C55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0460" y="4465920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D270FF58-0DC4-254F-8FE7-E59535026A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0460" y="5295571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884983E-BEA9-447E-6AF4-A861346C1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715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AFB5662-6BA2-958C-A346-6088C3EEDDB1}"/>
              </a:ext>
            </a:extLst>
          </p:cNvPr>
          <p:cNvGrpSpPr/>
          <p:nvPr userDrawn="1"/>
        </p:nvGrpSpPr>
        <p:grpSpPr>
          <a:xfrm>
            <a:off x="6969120" y="1457325"/>
            <a:ext cx="3943330" cy="3943350"/>
            <a:chOff x="13946343" y="2921000"/>
            <a:chExt cx="7887686" cy="7886700"/>
          </a:xfrm>
        </p:grpSpPr>
        <p:pic>
          <p:nvPicPr>
            <p:cNvPr id="6" name="Image 8" descr=" ">
              <a:extLst>
                <a:ext uri="{FF2B5EF4-FFF2-40B4-BE49-F238E27FC236}">
                  <a16:creationId xmlns:a16="http://schemas.microsoft.com/office/drawing/2014/main" id="{79F5D3F3-CF8A-957C-AEA0-B07CC667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>
              <a:extLst>
                <a:ext uri="{FF2B5EF4-FFF2-40B4-BE49-F238E27FC236}">
                  <a16:creationId xmlns:a16="http://schemas.microsoft.com/office/drawing/2014/main" id="{21B3B8A3-1332-710B-11E5-888DDB10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>
              <a:extLst>
                <a:ext uri="{FF2B5EF4-FFF2-40B4-BE49-F238E27FC236}">
                  <a16:creationId xmlns:a16="http://schemas.microsoft.com/office/drawing/2014/main" id="{37ECDDE3-0BDB-A81E-09FD-95FF78E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>
              <a:extLst>
                <a:ext uri="{FF2B5EF4-FFF2-40B4-BE49-F238E27FC236}">
                  <a16:creationId xmlns:a16="http://schemas.microsoft.com/office/drawing/2014/main" id="{4CE61514-9F09-311C-420D-6CBE6E2A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</p:spTree>
    <p:extLst>
      <p:ext uri="{BB962C8B-B14F-4D97-AF65-F5344CB8AC3E}">
        <p14:creationId xmlns:p14="http://schemas.microsoft.com/office/powerpoint/2010/main" val="1851238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  <p:sp>
        <p:nvSpPr>
          <p:cNvPr id="2" name="Скругленный прямоугольник 8">
            <a:extLst>
              <a:ext uri="{FF2B5EF4-FFF2-40B4-BE49-F238E27FC236}">
                <a16:creationId xmlns:a16="http://schemas.microsoft.com/office/drawing/2014/main" id="{589056DF-4832-9ED5-D0DC-279FCD3482AC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9">
            <a:extLst>
              <a:ext uri="{FF2B5EF4-FFF2-40B4-BE49-F238E27FC236}">
                <a16:creationId xmlns:a16="http://schemas.microsoft.com/office/drawing/2014/main" id="{5556023E-FADD-12A9-082D-5D9FE25D597F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574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29E35E8-7220-A403-F5ED-50EE5A3E65FD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95BAB2-F940-EBC2-204B-83CBB7A866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1902" y="1873250"/>
            <a:ext cx="6073752" cy="4391128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1747343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564F771-26A7-3597-5251-0D25DA1A9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7147" y="609600"/>
            <a:ext cx="5659675" cy="565477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276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3E03F6-C00B-E2EA-9454-2B36E325153C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711F1178-D010-6993-4469-AB2550C12B9D}"/>
              </a:ext>
            </a:extLst>
          </p:cNvPr>
          <p:cNvGrpSpPr/>
          <p:nvPr userDrawn="1"/>
        </p:nvGrpSpPr>
        <p:grpSpPr>
          <a:xfrm>
            <a:off x="6345961" y="1955388"/>
            <a:ext cx="5229936" cy="4293686"/>
            <a:chOff x="12693574" y="3910775"/>
            <a:chExt cx="10461233" cy="858737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A8E0702-A7F3-4BA6-E6EF-4AEBB9BF9002}"/>
                </a:ext>
              </a:extLst>
            </p:cNvPr>
            <p:cNvSpPr/>
            <p:nvPr/>
          </p:nvSpPr>
          <p:spPr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F53D2E6-C47E-5362-DBDA-A7E7BEFCA447}"/>
                </a:ext>
              </a:extLst>
            </p:cNvPr>
            <p:cNvSpPr/>
            <p:nvPr/>
          </p:nvSpPr>
          <p:spPr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5F70ABB-4101-A895-5AD7-8B4E73FCA325}"/>
                </a:ext>
              </a:extLst>
            </p:cNvPr>
            <p:cNvSpPr/>
            <p:nvPr/>
          </p:nvSpPr>
          <p:spPr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D8BB31E-8898-4FD5-6C6A-97DA2A0DFAC3}"/>
                </a:ext>
              </a:extLst>
            </p:cNvPr>
            <p:cNvSpPr/>
            <p:nvPr/>
          </p:nvSpPr>
          <p:spPr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2270B8B-3056-EA29-CCB1-91B0593695C9}"/>
                </a:ext>
              </a:extLst>
            </p:cNvPr>
            <p:cNvSpPr/>
            <p:nvPr/>
          </p:nvSpPr>
          <p:spPr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A87E94-4DF6-E8E6-1B57-207C9B5BC1B1}"/>
                </a:ext>
              </a:extLst>
            </p:cNvPr>
            <p:cNvSpPr/>
            <p:nvPr/>
          </p:nvSpPr>
          <p:spPr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F3E4246-2B2B-8CBE-2B89-39CEBD87C7EE}"/>
                </a:ext>
              </a:extLst>
            </p:cNvPr>
            <p:cNvSpPr/>
            <p:nvPr/>
          </p:nvSpPr>
          <p:spPr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248E5BCC-8CC6-43C3-D54C-07ADAB66BA20}"/>
                </a:ext>
              </a:extLst>
            </p:cNvPr>
            <p:cNvSpPr/>
            <p:nvPr/>
          </p:nvSpPr>
          <p:spPr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9ED11406-5977-A423-7C1B-4C513D4B904B}"/>
                </a:ext>
              </a:extLst>
            </p:cNvPr>
            <p:cNvSpPr/>
            <p:nvPr/>
          </p:nvSpPr>
          <p:spPr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F77B693-DFC8-D002-B5C1-7E22EA07028B}"/>
                </a:ext>
              </a:extLst>
            </p:cNvPr>
            <p:cNvSpPr/>
            <p:nvPr/>
          </p:nvSpPr>
          <p:spPr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C1C3A1C9-5575-1816-C51E-9C92972BC8C9}"/>
                </a:ext>
              </a:extLst>
            </p:cNvPr>
            <p:cNvSpPr/>
            <p:nvPr/>
          </p:nvSpPr>
          <p:spPr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547C4F17-92DF-3A03-0A0B-BC8AA0A91687}"/>
                </a:ext>
              </a:extLst>
            </p:cNvPr>
            <p:cNvSpPr/>
            <p:nvPr/>
          </p:nvSpPr>
          <p:spPr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786547E-52AC-E7BC-9DD6-8E99FEA00623}"/>
                </a:ext>
              </a:extLst>
            </p:cNvPr>
            <p:cNvSpPr/>
            <p:nvPr/>
          </p:nvSpPr>
          <p:spPr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01C53DCA-2A83-89E3-AE09-060E8C27334B}"/>
                </a:ext>
              </a:extLst>
            </p:cNvPr>
            <p:cNvSpPr/>
            <p:nvPr/>
          </p:nvSpPr>
          <p:spPr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85BD4076-C969-1CA5-AED3-1EF297EB5E7D}"/>
                </a:ext>
              </a:extLst>
            </p:cNvPr>
            <p:cNvSpPr/>
            <p:nvPr/>
          </p:nvSpPr>
          <p:spPr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36E5F4F8-F547-25CD-63CB-87C4B8502EFA}"/>
              </a:ext>
            </a:extLst>
          </p:cNvPr>
          <p:cNvSpPr/>
          <p:nvPr/>
        </p:nvSpPr>
        <p:spPr>
          <a:xfrm>
            <a:off x="8191134" y="1902523"/>
            <a:ext cx="105774" cy="105726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088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204E2ECF-A2B7-BD1E-72EF-7982044BAA99}"/>
              </a:ext>
            </a:extLst>
          </p:cNvPr>
          <p:cNvSpPr/>
          <p:nvPr userDrawn="1"/>
        </p:nvSpPr>
        <p:spPr>
          <a:xfrm>
            <a:off x="609597" y="1879600"/>
            <a:ext cx="5391122" cy="43688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758DAD45-76DB-F79C-CD96-5BAA601B07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597" y="1879600"/>
            <a:ext cx="5391122" cy="939800"/>
          </a:xfrm>
          <a:prstGeom prst="rect">
            <a:avLst/>
          </a:prstGeom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71784376-6B78-370E-C3DB-421F9653EA32}"/>
              </a:ext>
            </a:extLst>
          </p:cNvPr>
          <p:cNvSpPr/>
          <p:nvPr userDrawn="1"/>
        </p:nvSpPr>
        <p:spPr>
          <a:xfrm>
            <a:off x="6191218" y="1879600"/>
            <a:ext cx="5391122" cy="43688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3C8B92D3-2E3B-4C56-92B0-7291059457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191218" y="1879600"/>
            <a:ext cx="5391122" cy="9398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BA6485D-43CF-3921-D214-A8F02605B9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0F2B5BBD-1FF4-8082-44B4-A465A9C6F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D42419D-6346-2CBC-7013-87A46531DF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74085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1876AC76-7C21-9BD6-3BF0-E4DE1F9BA1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74085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D1412ACB-20F0-78A1-BEBD-60DDDFD1D9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74085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7F7CAA0-F820-F296-E998-82AAA74D33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74085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81CB03D6-F9DE-D13B-1B62-98CA4DF2BD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74085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08CAB53-9321-E6EF-B36D-D4552CA68F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55706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AF353F19-37D8-8C6F-E06B-6E3B51739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55706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FFBC3E66-90C4-1DD1-74B2-AB52C728A4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55706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98817D88-FD6D-C889-336B-A8656403D3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55706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202932F-533E-C423-8E66-BA8506CAE4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55706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FC6C02CB-C751-964C-9B37-CFC08B1A85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6B373CC7-30B6-FE84-6A21-50A4FE560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39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FB1EA0F-1854-6ED0-2450-05E971532E41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Гайд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B8F08-F0BD-6741-E956-6BEE99A5AD88}"/>
              </a:ext>
            </a:extLst>
          </p:cNvPr>
          <p:cNvSpPr txBox="1"/>
          <p:nvPr userDrawn="1"/>
        </p:nvSpPr>
        <p:spPr>
          <a:xfrm>
            <a:off x="609596" y="1166304"/>
            <a:ext cx="5671514" cy="18851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 данном файле собрана вся необходимая информация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самостоятельной сборки макетов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Первый шаг –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4"/>
              </a:rPr>
              <a:t>скачать шрифт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(для этого закройте данный шаблон и завершите работу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owerpoint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после этого скачайте и установите шрифты, затем снова откройте шаблон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)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Если вам удобнее работать с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фигмой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– шаблон презентаций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 расширенная версия гайда лежат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здесь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сохранения макета в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выбираем вкладку «файл»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«экспорт»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формат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Вопросы по шаблону можно задать в тайм –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p.s.filimonova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5941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770F805E-9F83-85E2-A8B6-4A1016E3668B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Образец слайдов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1CC618-3AED-83B0-BF4D-A29717EFC754}"/>
              </a:ext>
            </a:extLst>
          </p:cNvPr>
          <p:cNvSpPr txBox="1"/>
          <p:nvPr userDrawn="1"/>
        </p:nvSpPr>
        <p:spPr>
          <a:xfrm>
            <a:off x="609597" y="1166304"/>
            <a:ext cx="5197323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используются фиксированные элементы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(например: логотип, сокращенный логотип, перекрестие)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их размер и положение не должны изменяться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Подходящий шаблон для слайда выбирается через вкладку «главная»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«слайды»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самостоятельной вёрстки можно выбрать шаблон «темный слайд с лого»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«светлый слайд с лого»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AC6D3D5-BA6E-B91B-756A-00655094F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009" b="51329"/>
          <a:stretch/>
        </p:blipFill>
        <p:spPr>
          <a:xfrm>
            <a:off x="6096000" y="1166304"/>
            <a:ext cx="4873884" cy="29868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84A20E-9B59-3513-21FB-15B4652C373C}"/>
              </a:ext>
            </a:extLst>
          </p:cNvPr>
          <p:cNvSpPr txBox="1"/>
          <p:nvPr userDrawn="1"/>
        </p:nvSpPr>
        <p:spPr>
          <a:xfrm>
            <a:off x="609597" y="4628964"/>
            <a:ext cx="5058945" cy="9618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шаблонах слайдов могут находиться зафиксированные элементы, которые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«образец слайдов»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находим подходящий шаблон и нажимаем правой кнопкой «дублировать макет»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созданном дубликате меняем размер необходимых элементов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53DACC3-ECC9-2793-1225-15F8F5175D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0" y="4628964"/>
            <a:ext cx="3716061" cy="16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07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DE8B15F-F43C-6120-7A80-5C81CB851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781"/>
            <a:ext cx="12192000" cy="6883204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7057CCB2-BC20-1C53-438F-BFAC08FDDF8A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Рабочая зона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DDFC4-CD24-A76B-3F62-AC1B5F7AA872}"/>
              </a:ext>
            </a:extLst>
          </p:cNvPr>
          <p:cNvSpPr txBox="1"/>
          <p:nvPr userDrawn="1"/>
        </p:nvSpPr>
        <p:spPr>
          <a:xfrm>
            <a:off x="609597" y="1166304"/>
            <a:ext cx="6098923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выравнивается строчными буквами по верхней направляющей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шаблоне на слайдах предусмотрены дополнительные направляющие,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которые помогут с выравниванием контента</a:t>
            </a:r>
          </a:p>
        </p:txBody>
      </p:sp>
    </p:spTree>
    <p:extLst>
      <p:ext uri="{BB962C8B-B14F-4D97-AF65-F5344CB8AC3E}">
        <p14:creationId xmlns:p14="http://schemas.microsoft.com/office/powerpoint/2010/main" val="1852838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327040-1500-3AE8-D33C-1C71F3348769}"/>
              </a:ext>
            </a:extLst>
          </p:cNvPr>
          <p:cNvSpPr/>
          <p:nvPr userDrawn="1"/>
        </p:nvSpPr>
        <p:spPr>
          <a:xfrm>
            <a:off x="6096000" y="1166304"/>
            <a:ext cx="4374349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1442A7A-7FF5-055D-E38A-3ABE1B7EC3A0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Логотип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42578-8316-8975-A699-C178E31B3DEA}"/>
              </a:ext>
            </a:extLst>
          </p:cNvPr>
          <p:cNvSpPr txBox="1"/>
          <p:nvPr userDrawn="1"/>
        </p:nvSpPr>
        <p:spPr>
          <a:xfrm>
            <a:off x="609597" y="1166304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презентациях используется полная версия логотипа на кириллице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Логотип используется на титульном слайде, закрывающем слайде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разделителях (для разделов)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логотипа подобран под размер слайдов и не изменяется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темы слайда выбирается темное или светлое лого</a:t>
            </a:r>
          </a:p>
        </p:txBody>
      </p: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7B32654C-4A6B-B04B-E754-4F6F6EB90B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3283" y="1432061"/>
            <a:ext cx="3479782" cy="611485"/>
          </a:xfrm>
          <a:prstGeom prst="rect">
            <a:avLst/>
          </a:prstGeom>
        </p:spPr>
      </p:pic>
      <p:pic>
        <p:nvPicPr>
          <p:cNvPr id="7" name="Image 4" descr=" ">
            <a:extLst>
              <a:ext uri="{FF2B5EF4-FFF2-40B4-BE49-F238E27FC236}">
                <a16:creationId xmlns:a16="http://schemas.microsoft.com/office/drawing/2014/main" id="{2D501A49-5303-B689-0D52-6493905E12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3283" y="2668845"/>
            <a:ext cx="3479782" cy="611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AA8EF-DD17-2383-C28A-534F8604DF10}"/>
              </a:ext>
            </a:extLst>
          </p:cNvPr>
          <p:cNvSpPr txBox="1"/>
          <p:nvPr userDrawn="1"/>
        </p:nvSpPr>
        <p:spPr>
          <a:xfrm>
            <a:off x="609597" y="3973600"/>
            <a:ext cx="4899532" cy="4231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партнерства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кобрендинга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используется знак умножения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Визуальные веса логотипов должны быть одинаковыми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51C0C55-0E7A-E646-DA4E-3F3B851AAC59}"/>
              </a:ext>
            </a:extLst>
          </p:cNvPr>
          <p:cNvGrpSpPr/>
          <p:nvPr userDrawn="1"/>
        </p:nvGrpSpPr>
        <p:grpSpPr>
          <a:xfrm>
            <a:off x="6061065" y="3761161"/>
            <a:ext cx="5524589" cy="828000"/>
            <a:chOff x="14023539" y="8004821"/>
            <a:chExt cx="11050617" cy="1656000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12A425B5-BD14-1B34-4AA8-F4DFC34381AD}"/>
                </a:ext>
              </a:extLst>
            </p:cNvPr>
            <p:cNvGrpSpPr/>
            <p:nvPr/>
          </p:nvGrpSpPr>
          <p:grpSpPr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41B51C9E-2727-5C0B-33E3-73F86083BFB4}"/>
                  </a:ext>
                </a:extLst>
              </p:cNvPr>
              <p:cNvGrpSpPr/>
              <p:nvPr/>
            </p:nvGrpSpPr>
            <p:grpSpPr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>
                  <a:extLst>
                    <a:ext uri="{FF2B5EF4-FFF2-40B4-BE49-F238E27FC236}">
                      <a16:creationId xmlns:a16="http://schemas.microsoft.com/office/drawing/2014/main" id="{02268E4C-F37E-71E3-69F9-BEAFF750B7E8}"/>
                    </a:ext>
                  </a:extLst>
                </p:cNvPr>
                <p:cNvSpPr/>
                <p:nvPr/>
              </p:nvSpPr>
              <p:spPr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Полилиния 18">
                  <a:extLst>
                    <a:ext uri="{FF2B5EF4-FFF2-40B4-BE49-F238E27FC236}">
                      <a16:creationId xmlns:a16="http://schemas.microsoft.com/office/drawing/2014/main" id="{45E6F325-C315-0663-1946-F55BCD791C76}"/>
                    </a:ext>
                  </a:extLst>
                </p:cNvPr>
                <p:cNvSpPr/>
                <p:nvPr/>
              </p:nvSpPr>
              <p:spPr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Рисунок 13">
                <a:extLst>
                  <a:ext uri="{FF2B5EF4-FFF2-40B4-BE49-F238E27FC236}">
                    <a16:creationId xmlns:a16="http://schemas.microsoft.com/office/drawing/2014/main" id="{D1854F04-86A2-E57C-1BBE-B63025EF606E}"/>
                  </a:ext>
                </a:extLst>
              </p:cNvPr>
              <p:cNvGrpSpPr/>
              <p:nvPr/>
            </p:nvGrpSpPr>
            <p:grpSpPr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>
                  <a:extLst>
                    <a:ext uri="{FF2B5EF4-FFF2-40B4-BE49-F238E27FC236}">
                      <a16:creationId xmlns:a16="http://schemas.microsoft.com/office/drawing/2014/main" id="{E0902FA3-811B-96B4-41AC-8F9FBCF91034}"/>
                    </a:ext>
                  </a:extLst>
                </p:cNvPr>
                <p:cNvSpPr/>
                <p:nvPr/>
              </p:nvSpPr>
              <p:spPr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Полилиния 14">
                  <a:extLst>
                    <a:ext uri="{FF2B5EF4-FFF2-40B4-BE49-F238E27FC236}">
                      <a16:creationId xmlns:a16="http://schemas.microsoft.com/office/drawing/2014/main" id="{65690EE4-5A06-F072-5AA9-1B9416F16A29}"/>
                    </a:ext>
                  </a:extLst>
                </p:cNvPr>
                <p:cNvSpPr/>
                <p:nvPr/>
              </p:nvSpPr>
              <p:spPr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Полилиния 15">
                  <a:extLst>
                    <a:ext uri="{FF2B5EF4-FFF2-40B4-BE49-F238E27FC236}">
                      <a16:creationId xmlns:a16="http://schemas.microsoft.com/office/drawing/2014/main" id="{6D0B88FA-A9C5-6AF0-9DE3-6FBF08F84F66}"/>
                    </a:ext>
                  </a:extLst>
                </p:cNvPr>
                <p:cNvSpPr/>
                <p:nvPr/>
              </p:nvSpPr>
              <p:spPr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Полилиния 16">
                  <a:extLst>
                    <a:ext uri="{FF2B5EF4-FFF2-40B4-BE49-F238E27FC236}">
                      <a16:creationId xmlns:a16="http://schemas.microsoft.com/office/drawing/2014/main" id="{0A34FB6C-F0C5-B3B0-B3F0-A18A36734E42}"/>
                    </a:ext>
                  </a:extLst>
                </p:cNvPr>
                <p:cNvSpPr/>
                <p:nvPr/>
              </p:nvSpPr>
              <p:spPr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1" name="Image 4" descr=" ">
              <a:extLst>
                <a:ext uri="{FF2B5EF4-FFF2-40B4-BE49-F238E27FC236}">
                  <a16:creationId xmlns:a16="http://schemas.microsoft.com/office/drawing/2014/main" id="{ECE2B93A-2E22-34B7-1CB2-A7D02F3C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42E1FFD-1796-DC85-BAA1-DA9551C49CCC}"/>
              </a:ext>
            </a:extLst>
          </p:cNvPr>
          <p:cNvCxnSpPr>
            <a:cxnSpLocks/>
          </p:cNvCxnSpPr>
          <p:nvPr userDrawn="1"/>
        </p:nvCxnSpPr>
        <p:spPr>
          <a:xfrm>
            <a:off x="609597" y="3535512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7E65774-B0B3-5937-7CC6-3CDF1B085B2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8148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79B7F0-DA87-83FC-241D-DDBEC0C5B075}"/>
              </a:ext>
            </a:extLst>
          </p:cNvPr>
          <p:cNvSpPr txBox="1"/>
          <p:nvPr userDrawn="1"/>
        </p:nvSpPr>
        <p:spPr>
          <a:xfrm>
            <a:off x="609597" y="5235212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всех слайдах используется сокращенная версия логотипа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 умолчанию размещается в верхнем правом углу слайда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верстки и контента на слайде, может быть перемещена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верхний левый, нижний правый или нижний левый углы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сложного фона (например, фотографии) используем подложку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7C506DC-F67F-EA0A-66A1-FDBEB1BBD851}"/>
              </a:ext>
            </a:extLst>
          </p:cNvPr>
          <p:cNvSpPr/>
          <p:nvPr userDrawn="1"/>
        </p:nvSpPr>
        <p:spPr>
          <a:xfrm>
            <a:off x="6096000" y="5235212"/>
            <a:ext cx="1241496" cy="1001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 44" descr=" ">
            <a:extLst>
              <a:ext uri="{FF2B5EF4-FFF2-40B4-BE49-F238E27FC236}">
                <a16:creationId xmlns:a16="http://schemas.microsoft.com/office/drawing/2014/main" id="{B9C64EA0-4E56-A0CF-F4B2-62A872B535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5449" y="5605036"/>
            <a:ext cx="482598" cy="317500"/>
          </a:xfrm>
          <a:prstGeom prst="rect">
            <a:avLst/>
          </a:prstGeom>
        </p:spPr>
      </p:pic>
      <p:pic>
        <p:nvPicPr>
          <p:cNvPr id="25" name="Image 44" descr=" ">
            <a:extLst>
              <a:ext uri="{FF2B5EF4-FFF2-40B4-BE49-F238E27FC236}">
                <a16:creationId xmlns:a16="http://schemas.microsoft.com/office/drawing/2014/main" id="{87BBC889-2775-6E84-5277-BAAD2A1C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577" y="5605036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29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B826952B-083B-9FEE-ECBB-E37351F27EB7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Цвет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3027AF-1352-A747-EE4F-269739961F73}"/>
              </a:ext>
            </a:extLst>
          </p:cNvPr>
          <p:cNvSpPr txBox="1"/>
          <p:nvPr userDrawn="1"/>
        </p:nvSpPr>
        <p:spPr>
          <a:xfrm>
            <a:off x="609596" y="1166304"/>
            <a:ext cx="4218253" cy="32701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 серый. Используется как акцентный цвет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серый. Используется для выделения второстепенного текста, сносок и ссылок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Палитра ярких цветов используется для графики и акцентов.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AD7B819-2924-9DD4-6378-6BC9A5E78763}"/>
              </a:ext>
            </a:extLst>
          </p:cNvPr>
          <p:cNvSpPr>
            <a:spLocks/>
          </p:cNvSpPr>
          <p:nvPr userDrawn="1"/>
        </p:nvSpPr>
        <p:spPr>
          <a:xfrm>
            <a:off x="5574165" y="1166304"/>
            <a:ext cx="6011489" cy="10178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2D9C74-38E3-1C2A-3CD7-F1A5045C9C44}"/>
              </a:ext>
            </a:extLst>
          </p:cNvPr>
          <p:cNvSpPr>
            <a:spLocks/>
          </p:cNvSpPr>
          <p:nvPr userDrawn="1"/>
        </p:nvSpPr>
        <p:spPr>
          <a:xfrm>
            <a:off x="5574165" y="2184152"/>
            <a:ext cx="6011489" cy="1017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499EE39-FAAF-7259-E026-F015C4924F12}"/>
              </a:ext>
            </a:extLst>
          </p:cNvPr>
          <p:cNvSpPr>
            <a:spLocks/>
          </p:cNvSpPr>
          <p:nvPr userDrawn="1"/>
        </p:nvSpPr>
        <p:spPr>
          <a:xfrm>
            <a:off x="5574165" y="3201999"/>
            <a:ext cx="6011489" cy="10178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F409D1-16D3-84BB-474E-F8BE3B90A152}"/>
              </a:ext>
            </a:extLst>
          </p:cNvPr>
          <p:cNvSpPr>
            <a:spLocks/>
          </p:cNvSpPr>
          <p:nvPr userDrawn="1"/>
        </p:nvSpPr>
        <p:spPr>
          <a:xfrm>
            <a:off x="5574165" y="4219848"/>
            <a:ext cx="3606892" cy="101784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597CEA9-205C-57BF-12B5-9037B7AAA41D}"/>
              </a:ext>
            </a:extLst>
          </p:cNvPr>
          <p:cNvSpPr>
            <a:spLocks/>
          </p:cNvSpPr>
          <p:nvPr userDrawn="1"/>
        </p:nvSpPr>
        <p:spPr>
          <a:xfrm>
            <a:off x="5574165" y="5237696"/>
            <a:ext cx="1202298" cy="10178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AEB9246-E52B-C31F-F58F-740C7E88E557}"/>
              </a:ext>
            </a:extLst>
          </p:cNvPr>
          <p:cNvSpPr>
            <a:spLocks/>
          </p:cNvSpPr>
          <p:nvPr userDrawn="1"/>
        </p:nvSpPr>
        <p:spPr>
          <a:xfrm>
            <a:off x="6776462" y="5237696"/>
            <a:ext cx="1202298" cy="10178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BB138CE-9C23-B734-11B1-1B2B6CBECA28}"/>
              </a:ext>
            </a:extLst>
          </p:cNvPr>
          <p:cNvSpPr>
            <a:spLocks/>
          </p:cNvSpPr>
          <p:nvPr userDrawn="1"/>
        </p:nvSpPr>
        <p:spPr>
          <a:xfrm>
            <a:off x="7978761" y="5237696"/>
            <a:ext cx="1202298" cy="101784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5D5F70F-5304-64E4-1788-70B90AE50160}"/>
              </a:ext>
            </a:extLst>
          </p:cNvPr>
          <p:cNvSpPr>
            <a:spLocks/>
          </p:cNvSpPr>
          <p:nvPr userDrawn="1"/>
        </p:nvSpPr>
        <p:spPr>
          <a:xfrm>
            <a:off x="9181058" y="5237696"/>
            <a:ext cx="1202298" cy="101784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B6E82C5-4FD4-E2EF-2AEA-97C32B233211}"/>
              </a:ext>
            </a:extLst>
          </p:cNvPr>
          <p:cNvSpPr>
            <a:spLocks/>
          </p:cNvSpPr>
          <p:nvPr userDrawn="1"/>
        </p:nvSpPr>
        <p:spPr>
          <a:xfrm>
            <a:off x="10383357" y="5237696"/>
            <a:ext cx="1202298" cy="101784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48DA297-C261-0818-FFA4-A474AD1138DD}"/>
              </a:ext>
            </a:extLst>
          </p:cNvPr>
          <p:cNvSpPr>
            <a:spLocks/>
          </p:cNvSpPr>
          <p:nvPr userDrawn="1"/>
        </p:nvSpPr>
        <p:spPr>
          <a:xfrm>
            <a:off x="9181057" y="4219848"/>
            <a:ext cx="2404598" cy="10178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0DF4FA-6842-0BC9-FC11-2E5F10C5C202}"/>
              </a:ext>
            </a:extLst>
          </p:cNvPr>
          <p:cNvSpPr txBox="1"/>
          <p:nvPr userDrawn="1"/>
        </p:nvSpPr>
        <p:spPr>
          <a:xfrm>
            <a:off x="5654364" y="1262556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серый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9456EB-7953-76D9-6225-F7B38D8EC513}"/>
              </a:ext>
            </a:extLst>
          </p:cNvPr>
          <p:cNvSpPr txBox="1"/>
          <p:nvPr userDrawn="1"/>
        </p:nvSpPr>
        <p:spPr>
          <a:xfrm>
            <a:off x="5654364" y="1915609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#141414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CF06AA-F6FF-AC3F-8258-504ECB3A7421}"/>
              </a:ext>
            </a:extLst>
          </p:cNvPr>
          <p:cNvSpPr txBox="1"/>
          <p:nvPr userDrawn="1"/>
        </p:nvSpPr>
        <p:spPr>
          <a:xfrm>
            <a:off x="5654364" y="2280404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10AB8F-0FE0-9566-943C-4055477FFD73}"/>
              </a:ext>
            </a:extLst>
          </p:cNvPr>
          <p:cNvSpPr txBox="1"/>
          <p:nvPr userDrawn="1"/>
        </p:nvSpPr>
        <p:spPr>
          <a:xfrm>
            <a:off x="5654364" y="2933457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FAFAFA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16C56F-EA8D-AB24-9AC3-9965A2A88A3F}"/>
              </a:ext>
            </a:extLst>
          </p:cNvPr>
          <p:cNvSpPr txBox="1"/>
          <p:nvPr userDrawn="1"/>
        </p:nvSpPr>
        <p:spPr>
          <a:xfrm>
            <a:off x="5654364" y="3298252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ерый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2997CF-B1D3-B0E5-BF0F-24004B38D3FE}"/>
              </a:ext>
            </a:extLst>
          </p:cNvPr>
          <p:cNvSpPr txBox="1"/>
          <p:nvPr userDrawn="1"/>
        </p:nvSpPr>
        <p:spPr>
          <a:xfrm>
            <a:off x="5654364" y="3951304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E6E6E6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036FE-6A18-E8D6-5457-232DE4E249FA}"/>
              </a:ext>
            </a:extLst>
          </p:cNvPr>
          <p:cNvSpPr txBox="1"/>
          <p:nvPr userDrawn="1"/>
        </p:nvSpPr>
        <p:spPr>
          <a:xfrm>
            <a:off x="5654364" y="4316100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DB41A3-97E0-53D8-E9A3-388B0FAF139F}"/>
              </a:ext>
            </a:extLst>
          </p:cNvPr>
          <p:cNvSpPr txBox="1"/>
          <p:nvPr userDrawn="1"/>
        </p:nvSpPr>
        <p:spPr>
          <a:xfrm>
            <a:off x="5654364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FFFFF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4CBF1F-4389-5DC3-2307-C394E6D17C2E}"/>
              </a:ext>
            </a:extLst>
          </p:cNvPr>
          <p:cNvSpPr txBox="1"/>
          <p:nvPr userDrawn="1"/>
        </p:nvSpPr>
        <p:spPr>
          <a:xfrm>
            <a:off x="9261257" y="4316100"/>
            <a:ext cx="120229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EB327E-989C-77EF-C465-D0EC345B5F2B}"/>
              </a:ext>
            </a:extLst>
          </p:cNvPr>
          <p:cNvSpPr txBox="1"/>
          <p:nvPr userDrawn="1"/>
        </p:nvSpPr>
        <p:spPr>
          <a:xfrm>
            <a:off x="9261256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#969696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7F668-E5D8-0B98-0E59-11EECFBA747A}"/>
              </a:ext>
            </a:extLst>
          </p:cNvPr>
          <p:cNvSpPr txBox="1"/>
          <p:nvPr userDrawn="1"/>
        </p:nvSpPr>
        <p:spPr>
          <a:xfrm>
            <a:off x="5654365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Электрический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синий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F91F04-10EF-1C24-2C5B-C30FB4086473}"/>
              </a:ext>
            </a:extLst>
          </p:cNvPr>
          <p:cNvSpPr txBox="1"/>
          <p:nvPr userDrawn="1"/>
        </p:nvSpPr>
        <p:spPr>
          <a:xfrm>
            <a:off x="6856662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Образова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-тельный зелёный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751C9F-112F-809D-F5C1-432987F2B4E7}"/>
              </a:ext>
            </a:extLst>
          </p:cNvPr>
          <p:cNvSpPr txBox="1"/>
          <p:nvPr userDrawn="1"/>
        </p:nvSpPr>
        <p:spPr>
          <a:xfrm>
            <a:off x="8058960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Яркая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фуксия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1D3E-11CC-054C-C807-EF2FC5D47812}"/>
              </a:ext>
            </a:extLst>
          </p:cNvPr>
          <p:cNvSpPr txBox="1"/>
          <p:nvPr userDrawn="1"/>
        </p:nvSpPr>
        <p:spPr>
          <a:xfrm>
            <a:off x="9261258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Амбициозный красный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4A678F-AFCF-33D9-7DD2-D12112CC6C5C}"/>
              </a:ext>
            </a:extLst>
          </p:cNvPr>
          <p:cNvSpPr txBox="1"/>
          <p:nvPr userDrawn="1"/>
        </p:nvSpPr>
        <p:spPr>
          <a:xfrm>
            <a:off x="10463557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Легендарный жёлтый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285C60-6680-9147-6C72-D53033882076}"/>
              </a:ext>
            </a:extLst>
          </p:cNvPr>
          <p:cNvSpPr txBox="1"/>
          <p:nvPr userDrawn="1"/>
        </p:nvSpPr>
        <p:spPr>
          <a:xfrm>
            <a:off x="92612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#E63F07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01B45B-25E1-E289-E662-207E6F1F86B9}"/>
              </a:ext>
            </a:extLst>
          </p:cNvPr>
          <p:cNvSpPr txBox="1"/>
          <p:nvPr userDrawn="1"/>
        </p:nvSpPr>
        <p:spPr>
          <a:xfrm>
            <a:off x="104635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#FFDD2D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584931-B95E-9FD0-E974-45E45EF6F6F8}"/>
              </a:ext>
            </a:extLst>
          </p:cNvPr>
          <p:cNvSpPr txBox="1"/>
          <p:nvPr userDrawn="1"/>
        </p:nvSpPr>
        <p:spPr>
          <a:xfrm>
            <a:off x="8058960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#DB44E8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6079E0-B056-450C-F58C-BBE827805A20}"/>
              </a:ext>
            </a:extLst>
          </p:cNvPr>
          <p:cNvSpPr txBox="1"/>
          <p:nvPr userDrawn="1"/>
        </p:nvSpPr>
        <p:spPr>
          <a:xfrm>
            <a:off x="6856662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#009B40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5E0F1-7624-4837-E887-766359E93078}"/>
              </a:ext>
            </a:extLst>
          </p:cNvPr>
          <p:cNvSpPr txBox="1"/>
          <p:nvPr userDrawn="1"/>
        </p:nvSpPr>
        <p:spPr>
          <a:xfrm>
            <a:off x="5654364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#3044FF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7D8A30-C52A-D09C-8D62-572DB6C7F2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014" y="5260752"/>
            <a:ext cx="3308089" cy="994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17137-00BD-FF96-1532-1D21CF503515}"/>
              </a:ext>
            </a:extLst>
          </p:cNvPr>
          <p:cNvSpPr txBox="1"/>
          <p:nvPr userDrawn="1"/>
        </p:nvSpPr>
        <p:spPr>
          <a:xfrm>
            <a:off x="609596" y="4969153"/>
            <a:ext cx="4218253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Фирменная палитра закреплена в данном шаблоне презентаций.</a:t>
            </a:r>
          </a:p>
        </p:txBody>
      </p:sp>
    </p:spTree>
    <p:extLst>
      <p:ext uri="{BB962C8B-B14F-4D97-AF65-F5344CB8AC3E}">
        <p14:creationId xmlns:p14="http://schemas.microsoft.com/office/powerpoint/2010/main" val="990163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BAFFD3DF-19DE-3A6A-DC71-740D6E3EC3DF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Сочетания цветов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B388D-2D00-178E-D7AE-02AD42419C35}"/>
              </a:ext>
            </a:extLst>
          </p:cNvPr>
          <p:cNvSpPr txBox="1"/>
          <p:nvPr userDrawn="1"/>
        </p:nvSpPr>
        <p:spPr>
          <a:xfrm>
            <a:off x="609597" y="1166304"/>
            <a:ext cx="6095206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одной презентации используются не более двух акцентных цветов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(все акценты внутри разделов должны соответствовать двум выбранным цветам)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Первый и закрывающий слайды – всегда темно-серые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акцентных плашках текст набирается светлым цветом (#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fafafa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),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желтом фоне – текст тёмный (#141414)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9E49A-B290-D593-45E1-E01F1A409FDB}"/>
              </a:ext>
            </a:extLst>
          </p:cNvPr>
          <p:cNvSpPr txBox="1"/>
          <p:nvPr userDrawn="1"/>
        </p:nvSpPr>
        <p:spPr>
          <a:xfrm>
            <a:off x="609596" y="3381513"/>
            <a:ext cx="1953161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Допустимые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F0315-B7A7-6464-8577-9CA6EBA6989D}"/>
              </a:ext>
            </a:extLst>
          </p:cNvPr>
          <p:cNvSpPr txBox="1"/>
          <p:nvPr userDrawn="1"/>
        </p:nvSpPr>
        <p:spPr>
          <a:xfrm>
            <a:off x="609597" y="5172794"/>
            <a:ext cx="2273745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cs typeface="+mj-cs"/>
              </a:rPr>
              <a:t>НЕДОПУСТИМЫЕ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AEB808D-E09C-20F6-8827-F76AD10B9928}"/>
              </a:ext>
            </a:extLst>
          </p:cNvPr>
          <p:cNvCxnSpPr>
            <a:cxnSpLocks/>
          </p:cNvCxnSpPr>
          <p:nvPr userDrawn="1"/>
        </p:nvCxnSpPr>
        <p:spPr>
          <a:xfrm>
            <a:off x="609597" y="2670539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0D4EA78-3781-8D11-2F84-F49032D5DC7B}"/>
              </a:ext>
            </a:extLst>
          </p:cNvPr>
          <p:cNvCxnSpPr>
            <a:cxnSpLocks/>
          </p:cNvCxnSpPr>
          <p:nvPr userDrawn="1"/>
        </p:nvCxnSpPr>
        <p:spPr>
          <a:xfrm>
            <a:off x="609597" y="446182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AC73484-F38D-610E-D420-292DD68CE30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399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575CF94-E174-AF30-719F-47F7FE518FC3}"/>
              </a:ext>
            </a:extLst>
          </p:cNvPr>
          <p:cNvGrpSpPr/>
          <p:nvPr userDrawn="1"/>
        </p:nvGrpSpPr>
        <p:grpSpPr>
          <a:xfrm>
            <a:off x="6640057" y="3737652"/>
            <a:ext cx="976776" cy="417088"/>
            <a:chOff x="14023631" y="7472168"/>
            <a:chExt cx="1953806" cy="83417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D5BD381-FB4E-3F87-7F87-0E41BEF6ED69}"/>
                </a:ext>
              </a:extLst>
            </p:cNvPr>
            <p:cNvSpPr/>
            <p:nvPr/>
          </p:nvSpPr>
          <p:spPr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8A1DFBC1-61B1-7C76-194B-BE6462A7F6FF}"/>
                </a:ext>
              </a:extLst>
            </p:cNvPr>
            <p:cNvSpPr/>
            <p:nvPr/>
          </p:nvSpPr>
          <p:spPr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9F92AB5-E1AD-6566-7B42-0815C4A614AE}"/>
              </a:ext>
            </a:extLst>
          </p:cNvPr>
          <p:cNvGrpSpPr/>
          <p:nvPr userDrawn="1"/>
        </p:nvGrpSpPr>
        <p:grpSpPr>
          <a:xfrm>
            <a:off x="5062758" y="3737652"/>
            <a:ext cx="976776" cy="417088"/>
            <a:chOff x="11348159" y="7408403"/>
            <a:chExt cx="1953806" cy="83417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8674A09-60B7-47F9-BC99-72A134D40753}"/>
                </a:ext>
              </a:extLst>
            </p:cNvPr>
            <p:cNvSpPr/>
            <p:nvPr/>
          </p:nvSpPr>
          <p:spPr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D8EE71A1-F886-6731-964C-FA00F82818CB}"/>
                </a:ext>
              </a:extLst>
            </p:cNvPr>
            <p:cNvSpPr/>
            <p:nvPr/>
          </p:nvSpPr>
          <p:spPr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8A677D6-F419-5E2C-C427-2F0E17BA70CE}"/>
              </a:ext>
            </a:extLst>
          </p:cNvPr>
          <p:cNvGrpSpPr/>
          <p:nvPr userDrawn="1"/>
        </p:nvGrpSpPr>
        <p:grpSpPr>
          <a:xfrm>
            <a:off x="3483865" y="3739336"/>
            <a:ext cx="976776" cy="417088"/>
            <a:chOff x="7947134" y="7407613"/>
            <a:chExt cx="1953806" cy="834176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6095DEF-6293-F682-7BAA-B6BFE63A3CFA}"/>
                </a:ext>
              </a:extLst>
            </p:cNvPr>
            <p:cNvSpPr/>
            <p:nvPr/>
          </p:nvSpPr>
          <p:spPr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8A1075-0231-0DE8-AE68-0D908BB5C9D5}"/>
                </a:ext>
              </a:extLst>
            </p:cNvPr>
            <p:cNvSpPr/>
            <p:nvPr/>
          </p:nvSpPr>
          <p:spPr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0F9D92B-0779-69FB-4376-5C4B82316448}"/>
              </a:ext>
            </a:extLst>
          </p:cNvPr>
          <p:cNvGrpSpPr/>
          <p:nvPr userDrawn="1"/>
        </p:nvGrpSpPr>
        <p:grpSpPr>
          <a:xfrm>
            <a:off x="3483865" y="2976383"/>
            <a:ext cx="978369" cy="417088"/>
            <a:chOff x="7825862" y="5985083"/>
            <a:chExt cx="1956992" cy="834176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DE3CF705-33AC-3146-2CAC-07F9641DA8F4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79CD65C-2F20-3C7F-2178-CB63D8AA5E68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6635463-C738-5FF9-F038-CB71F1730A21}"/>
              </a:ext>
            </a:extLst>
          </p:cNvPr>
          <p:cNvGrpSpPr/>
          <p:nvPr userDrawn="1"/>
        </p:nvGrpSpPr>
        <p:grpSpPr>
          <a:xfrm>
            <a:off x="8218950" y="2976383"/>
            <a:ext cx="978369" cy="417088"/>
            <a:chOff x="16753232" y="5985083"/>
            <a:chExt cx="1956992" cy="834176"/>
          </a:xfrm>
        </p:grpSpPr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41302C-5882-4DAC-5A9A-4AC45A5B750A}"/>
                </a:ext>
              </a:extLst>
            </p:cNvPr>
            <p:cNvSpPr/>
            <p:nvPr/>
          </p:nvSpPr>
          <p:spPr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05E65EEB-6B7F-E285-94AC-4C9B0054DA58}"/>
                </a:ext>
              </a:extLst>
            </p:cNvPr>
            <p:cNvSpPr/>
            <p:nvPr/>
          </p:nvSpPr>
          <p:spPr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CF6E8FE-6FFD-170D-C944-A6BDFE7344BC}"/>
              </a:ext>
            </a:extLst>
          </p:cNvPr>
          <p:cNvGrpSpPr/>
          <p:nvPr userDrawn="1"/>
        </p:nvGrpSpPr>
        <p:grpSpPr>
          <a:xfrm>
            <a:off x="6640057" y="2976383"/>
            <a:ext cx="978369" cy="417088"/>
            <a:chOff x="14018444" y="5985083"/>
            <a:chExt cx="1956992" cy="834176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373E579-04C0-F48F-943B-C8A03219A9E0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7E9566FC-8913-51E6-04F3-A26F281B40F9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68B355E7-695B-5BA5-C20E-4BE61C5020D9}"/>
              </a:ext>
            </a:extLst>
          </p:cNvPr>
          <p:cNvGrpSpPr/>
          <p:nvPr userDrawn="1"/>
        </p:nvGrpSpPr>
        <p:grpSpPr>
          <a:xfrm>
            <a:off x="5062758" y="2976383"/>
            <a:ext cx="976776" cy="417088"/>
            <a:chOff x="11348159" y="5985083"/>
            <a:chExt cx="1953806" cy="834176"/>
          </a:xfrm>
        </p:grpSpPr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7D9B8CDF-C54F-3611-7D9C-5F30F5935B3A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63B3DA19-8AE5-CBD0-6413-BD9BF8E4C3C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BD0F13D-75A1-B4D6-9507-D7AFD0048B16}"/>
              </a:ext>
            </a:extLst>
          </p:cNvPr>
          <p:cNvGrpSpPr/>
          <p:nvPr userDrawn="1"/>
        </p:nvGrpSpPr>
        <p:grpSpPr>
          <a:xfrm>
            <a:off x="3483865" y="5149365"/>
            <a:ext cx="978369" cy="417088"/>
            <a:chOff x="7825862" y="5985083"/>
            <a:chExt cx="1956992" cy="834176"/>
          </a:xfrm>
        </p:grpSpPr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097562BB-1CA5-E7A5-BF66-9FC9424C448E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95EF7AAE-C611-EEB4-5DF0-A2ED3530C570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04B0220-A1CE-03F1-DF4B-31011196C9E1}"/>
              </a:ext>
            </a:extLst>
          </p:cNvPr>
          <p:cNvGrpSpPr/>
          <p:nvPr userDrawn="1"/>
        </p:nvGrpSpPr>
        <p:grpSpPr>
          <a:xfrm>
            <a:off x="6640057" y="5149365"/>
            <a:ext cx="978369" cy="417088"/>
            <a:chOff x="14018444" y="5985083"/>
            <a:chExt cx="1956992" cy="834176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0CC57563-E34A-33A9-3215-F09C4CA295E4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3681D548-326B-8B7B-CC8A-20D982303A91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90E56B2-2439-887A-C32F-6AC4107A736F}"/>
              </a:ext>
            </a:extLst>
          </p:cNvPr>
          <p:cNvGrpSpPr/>
          <p:nvPr userDrawn="1"/>
        </p:nvGrpSpPr>
        <p:grpSpPr>
          <a:xfrm>
            <a:off x="5062758" y="5149365"/>
            <a:ext cx="976776" cy="417088"/>
            <a:chOff x="11348159" y="5985083"/>
            <a:chExt cx="1953806" cy="834176"/>
          </a:xfrm>
        </p:grpSpPr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BADC4858-A271-54AE-B5A3-01E007020D03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616B9277-8E5E-9D28-AB8B-A8563CA648B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0E9D742-F316-3528-8F65-6DEA81C7C9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1703" y="5035565"/>
            <a:ext cx="241269" cy="23495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A0D66AC-E08B-9F4F-0E46-9E78D9C38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6298" y="5035565"/>
            <a:ext cx="241269" cy="23495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8119F21-D9DA-3AFB-2491-08C797D3FE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537" y="5035565"/>
            <a:ext cx="241269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49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4F87BB6-3FDA-156A-FC4F-1D41F24F5C26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Типографика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98AEE6-6073-15F2-B7D0-C7883A8F1DDB}"/>
              </a:ext>
            </a:extLst>
          </p:cNvPr>
          <p:cNvSpPr txBox="1"/>
          <p:nvPr userDrawn="1"/>
        </p:nvSpPr>
        <p:spPr>
          <a:xfrm>
            <a:off x="609597" y="1365763"/>
            <a:ext cx="8533213" cy="7053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ct val="0"/>
              </a:spcBef>
              <a:defRPr sz="10000" b="1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5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презентации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E5CE57-96EC-EE98-FD9E-8AD1CD66A524}"/>
              </a:ext>
            </a:extLst>
          </p:cNvPr>
          <p:cNvSpPr txBox="1"/>
          <p:nvPr userDrawn="1"/>
        </p:nvSpPr>
        <p:spPr>
          <a:xfrm>
            <a:off x="609597" y="2516976"/>
            <a:ext cx="853321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ct val="0"/>
              </a:spcBef>
              <a:defRPr sz="480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Подзаголовок презентации</a:t>
            </a:r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5B120D14-B218-34EF-2D04-244C5DB0892C}"/>
              </a:ext>
            </a:extLst>
          </p:cNvPr>
          <p:cNvSpPr/>
          <p:nvPr userDrawn="1"/>
        </p:nvSpPr>
        <p:spPr>
          <a:xfrm>
            <a:off x="609597" y="3350452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Заголовок слайда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A33FA-CA1F-EE56-C753-2E5C3D0ABEEE}"/>
              </a:ext>
            </a:extLst>
          </p:cNvPr>
          <p:cNvSpPr txBox="1"/>
          <p:nvPr userDrawn="1"/>
        </p:nvSpPr>
        <p:spPr>
          <a:xfrm>
            <a:off x="609597" y="4398890"/>
            <a:ext cx="283800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Подзаголовок слайда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04A699-B41E-DEE5-C7EF-43202474E6FD}"/>
              </a:ext>
            </a:extLst>
          </p:cNvPr>
          <p:cNvSpPr txBox="1"/>
          <p:nvPr userDrawn="1"/>
        </p:nvSpPr>
        <p:spPr>
          <a:xfrm>
            <a:off x="609597" y="5141860"/>
            <a:ext cx="2838004" cy="2564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Наборный текст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66A172-C440-E589-3884-502E2CA10E77}"/>
              </a:ext>
            </a:extLst>
          </p:cNvPr>
          <p:cNvSpPr txBox="1"/>
          <p:nvPr userDrawn="1"/>
        </p:nvSpPr>
        <p:spPr>
          <a:xfrm>
            <a:off x="609597" y="5847576"/>
            <a:ext cx="2838004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Ссылка/сноска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55D9CEA-6740-D572-73D1-1B8BAA1E862F}"/>
              </a:ext>
            </a:extLst>
          </p:cNvPr>
          <p:cNvGrpSpPr/>
          <p:nvPr userDrawn="1"/>
        </p:nvGrpSpPr>
        <p:grpSpPr>
          <a:xfrm>
            <a:off x="6356733" y="5724171"/>
            <a:ext cx="1431209" cy="419100"/>
            <a:chOff x="1430871" y="9337422"/>
            <a:chExt cx="2862791" cy="838200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62A72DCC-D3A0-2F22-1BCF-E3A61F33D7EC}"/>
                </a:ext>
              </a:extLst>
            </p:cNvPr>
            <p:cNvSpPr/>
            <p:nvPr/>
          </p:nvSpPr>
          <p:spPr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4">
              <a:extLst>
                <a:ext uri="{FF2B5EF4-FFF2-40B4-BE49-F238E27FC236}">
                  <a16:creationId xmlns:a16="http://schemas.microsoft.com/office/drawing/2014/main" id="{2385BFD8-92C0-3F87-6138-85BC3D118CA1}"/>
                </a:ext>
              </a:extLst>
            </p:cNvPr>
            <p:cNvSpPr/>
            <p:nvPr/>
          </p:nvSpPr>
          <p:spPr>
            <a:xfrm>
              <a:off x="1723925" y="9481126"/>
              <a:ext cx="2276681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1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ТЕГ</a:t>
              </a:r>
              <a:endParaRPr kumimoji="0" lang="en-US" sz="1500" b="1" i="0" u="none" strike="noStrike" kern="1200" cap="none" spc="1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14F8D1F-9593-AF9A-919A-50E394842BB4}"/>
              </a:ext>
            </a:extLst>
          </p:cNvPr>
          <p:cNvSpPr txBox="1"/>
          <p:nvPr userDrawn="1"/>
        </p:nvSpPr>
        <p:spPr>
          <a:xfrm>
            <a:off x="9869156" y="148759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100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B6DD334-9A5E-DA68-695E-BDE2F9E266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227148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BB21095D-9D09-839D-A804-3157A425E205}"/>
              </a:ext>
            </a:extLst>
          </p:cNvPr>
          <p:cNvCxnSpPr>
            <a:cxnSpLocks/>
          </p:cNvCxnSpPr>
          <p:nvPr userDrawn="1"/>
        </p:nvCxnSpPr>
        <p:spPr>
          <a:xfrm>
            <a:off x="609597" y="3114773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C0EE945-0E34-8E9A-192B-B8A78F2709DA}"/>
              </a:ext>
            </a:extLst>
          </p:cNvPr>
          <p:cNvCxnSpPr>
            <a:cxnSpLocks/>
          </p:cNvCxnSpPr>
          <p:nvPr userDrawn="1"/>
        </p:nvCxnSpPr>
        <p:spPr>
          <a:xfrm>
            <a:off x="609597" y="41632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2697103D-07C3-893D-56F9-BCEB72B868C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90618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4A6FA98-2B47-F8FF-5E10-A1781B98A571}"/>
              </a:ext>
            </a:extLst>
          </p:cNvPr>
          <p:cNvCxnSpPr>
            <a:cxnSpLocks/>
          </p:cNvCxnSpPr>
          <p:nvPr userDrawn="1"/>
        </p:nvCxnSpPr>
        <p:spPr>
          <a:xfrm>
            <a:off x="609597" y="561189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FB7AD427-5F1F-DD23-10EC-DE8915E8970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6C1B66-9A15-7E3D-6243-54E012B4FBE6}"/>
              </a:ext>
            </a:extLst>
          </p:cNvPr>
          <p:cNvSpPr txBox="1"/>
          <p:nvPr userDrawn="1"/>
        </p:nvSpPr>
        <p:spPr>
          <a:xfrm>
            <a:off x="9869156" y="246229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946E8B-5EB0-71CB-E1B6-24FB680C8D97}"/>
              </a:ext>
            </a:extLst>
          </p:cNvPr>
          <p:cNvSpPr txBox="1"/>
          <p:nvPr userDrawn="1"/>
        </p:nvSpPr>
        <p:spPr>
          <a:xfrm>
            <a:off x="9869156" y="340816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75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B50956-0878-94B9-2904-9D5BF3981655}"/>
              </a:ext>
            </a:extLst>
          </p:cNvPr>
          <p:cNvSpPr txBox="1"/>
          <p:nvPr userDrawn="1"/>
        </p:nvSpPr>
        <p:spPr>
          <a:xfrm>
            <a:off x="4177757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36-30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C4F8CD-EC80-1458-1F89-9FF1BB540050}"/>
              </a:ext>
            </a:extLst>
          </p:cNvPr>
          <p:cNvSpPr txBox="1"/>
          <p:nvPr userDrawn="1"/>
        </p:nvSpPr>
        <p:spPr>
          <a:xfrm>
            <a:off x="4177757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30-24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6DA2FF-66AF-4774-CB13-FC7C34E19853}"/>
              </a:ext>
            </a:extLst>
          </p:cNvPr>
          <p:cNvSpPr txBox="1"/>
          <p:nvPr userDrawn="1"/>
        </p:nvSpPr>
        <p:spPr>
          <a:xfrm>
            <a:off x="4177757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20-18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8FD85E-A9BF-8AE6-4B2B-4264F50084A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59154"/>
            <a:ext cx="0" cy="2096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DA110BA-185B-6B4E-9E16-A45E943EB815}"/>
              </a:ext>
            </a:extLst>
          </p:cNvPr>
          <p:cNvSpPr txBox="1"/>
          <p:nvPr userDrawn="1"/>
        </p:nvSpPr>
        <p:spPr>
          <a:xfrm>
            <a:off x="6356733" y="5166706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ea typeface="STIX Two Math Regular" pitchFamily="34" charset="-122"/>
              </a:rPr>
              <a:t>Математический шрифт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640786-FF0F-1EB1-6B38-4B3178A63A99}"/>
              </a:ext>
            </a:extLst>
          </p:cNvPr>
          <p:cNvSpPr txBox="1"/>
          <p:nvPr userDrawn="1"/>
        </p:nvSpPr>
        <p:spPr>
          <a:xfrm>
            <a:off x="9869156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STIX Two Math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747AB4-38E5-B3C1-86FE-7B1BF8373B61}"/>
              </a:ext>
            </a:extLst>
          </p:cNvPr>
          <p:cNvSpPr txBox="1"/>
          <p:nvPr userDrawn="1"/>
        </p:nvSpPr>
        <p:spPr>
          <a:xfrm>
            <a:off x="6356733" y="4466158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1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STIX Two Math Regular" pitchFamily="34" charset="-122"/>
                <a:cs typeface="Courier New" panose="02070309020205020404" pitchFamily="49" charset="0"/>
              </a:rPr>
              <a:t>Код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4B0432-54DE-3BC6-E6CA-237C2FFEAFD3}"/>
              </a:ext>
            </a:extLst>
          </p:cNvPr>
          <p:cNvSpPr txBox="1"/>
          <p:nvPr userDrawn="1"/>
        </p:nvSpPr>
        <p:spPr>
          <a:xfrm>
            <a:off x="9869156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Courier New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26-20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DC0883-12A2-0D8A-3860-FCE0E4E715F9}"/>
              </a:ext>
            </a:extLst>
          </p:cNvPr>
          <p:cNvSpPr txBox="1"/>
          <p:nvPr userDrawn="1"/>
        </p:nvSpPr>
        <p:spPr>
          <a:xfrm>
            <a:off x="9869156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30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95FBDEE5-31DE-4077-73E6-437CB8C87B66}"/>
              </a:ext>
            </a:extLst>
          </p:cNvPr>
          <p:cNvCxnSpPr>
            <a:cxnSpLocks/>
          </p:cNvCxnSpPr>
          <p:nvPr userDrawn="1"/>
        </p:nvCxnSpPr>
        <p:spPr>
          <a:xfrm>
            <a:off x="609597" y="116535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606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506302E-5C4F-6D4B-C9C8-3C16B1ACF741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Вёрстка с плашками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C8EBFD-73FC-B726-66FC-AF8B3C7430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52390" y="3051675"/>
            <a:ext cx="4857042" cy="272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F6626-57EA-A7B1-4B3B-9554ED36334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596" y="3051675"/>
            <a:ext cx="4857042" cy="2723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9D514-CF87-94C0-B569-244958D7E4F6}"/>
              </a:ext>
            </a:extLst>
          </p:cNvPr>
          <p:cNvSpPr txBox="1"/>
          <p:nvPr userDrawn="1"/>
        </p:nvSpPr>
        <p:spPr>
          <a:xfrm>
            <a:off x="609596" y="1166304"/>
            <a:ext cx="4857042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Боковая плашка может быть в форме прямоугольника или полукруга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Ширина боковой плашки, когда она расположена слева, фиксирована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равняется 29,46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слева, обычно добавляем заголовок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подзаголовок, его можно расположить по верхней границе сетки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по центру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к заголовку можно добавить подходящую по смыслу иллюстрацию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547E6-A198-068B-ABD7-3E854B2DEE22}"/>
              </a:ext>
            </a:extLst>
          </p:cNvPr>
          <p:cNvSpPr txBox="1"/>
          <p:nvPr userDrawn="1"/>
        </p:nvSpPr>
        <p:spPr>
          <a:xfrm>
            <a:off x="6252390" y="1166304"/>
            <a:ext cx="5333264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плашка расположена справа, размер может меняться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справа, можем поместить любой контент: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фотографию, текстовые блоки, иллюстрацию, схему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тд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слайд можно разделить поровну двумя плашками одинакового размера</a:t>
            </a:r>
          </a:p>
        </p:txBody>
      </p:sp>
    </p:spTree>
    <p:extLst>
      <p:ext uri="{BB962C8B-B14F-4D97-AF65-F5344CB8AC3E}">
        <p14:creationId xmlns:p14="http://schemas.microsoft.com/office/powerpoint/2010/main" val="513288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9D3BEA8-1F51-6C33-29FC-6E330F657BB8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Тёмная/светлая версия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8857E-B1A3-759A-D3E6-9C94F166E992}"/>
              </a:ext>
            </a:extLst>
          </p:cNvPr>
          <p:cNvSpPr txBox="1"/>
          <p:nvPr userDrawn="1"/>
        </p:nvSpPr>
        <p:spPr>
          <a:xfrm>
            <a:off x="609597" y="1166304"/>
            <a:ext cx="6095206" cy="12695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Темные и светлые слайды существуют в презентациях вместе, нет отдельных версий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Открывающий и закрывающий слайды – всегда темные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Перебивочные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слайды могут быть темными, светлыми или акцентными. </a:t>
            </a:r>
          </a:p>
        </p:txBody>
      </p:sp>
    </p:spTree>
    <p:extLst>
      <p:ext uri="{BB962C8B-B14F-4D97-AF65-F5344CB8AC3E}">
        <p14:creationId xmlns:p14="http://schemas.microsoft.com/office/powerpoint/2010/main" val="3098148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F002695-519C-BE04-AC56-05D3A265059A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Иконки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01652-26DA-4925-E071-45E0C3212B34}"/>
              </a:ext>
            </a:extLst>
          </p:cNvPr>
          <p:cNvSpPr txBox="1"/>
          <p:nvPr userDrawn="1"/>
        </p:nvSpPr>
        <p:spPr>
          <a:xfrm>
            <a:off x="609597" y="1166304"/>
            <a:ext cx="4036694" cy="6540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круге – размер 2,5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больших карточек может использоваться размер 3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Толщина линии – 2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55D36F4-5D73-FED8-0586-0EC36D169E9A}"/>
              </a:ext>
            </a:extLst>
          </p:cNvPr>
          <p:cNvGrpSpPr/>
          <p:nvPr userDrawn="1"/>
        </p:nvGrpSpPr>
        <p:grpSpPr>
          <a:xfrm>
            <a:off x="3226460" y="2278971"/>
            <a:ext cx="449941" cy="450000"/>
            <a:chOff x="7810351" y="6891770"/>
            <a:chExt cx="1440000" cy="144000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3C2D7C7A-9E23-23BC-0B7D-A18FF441A9A8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067DAD8-673F-F4C9-2623-FEB2E585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3BDF7CA-F427-342B-DA08-919F418F2F0A}"/>
              </a:ext>
            </a:extLst>
          </p:cNvPr>
          <p:cNvGrpSpPr/>
          <p:nvPr userDrawn="1"/>
        </p:nvGrpSpPr>
        <p:grpSpPr>
          <a:xfrm>
            <a:off x="3226460" y="2981979"/>
            <a:ext cx="449941" cy="450000"/>
            <a:chOff x="7828984" y="8625567"/>
            <a:chExt cx="1440000" cy="1440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F0BDA52-DEFF-DF9B-02AA-E3241F77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BE84C1E-94B6-A980-AE3C-23DE6CC7B517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1AEC9E1-EC42-5B76-E991-EAFD53C527BD}"/>
              </a:ext>
            </a:extLst>
          </p:cNvPr>
          <p:cNvGrpSpPr/>
          <p:nvPr userDrawn="1"/>
        </p:nvGrpSpPr>
        <p:grpSpPr>
          <a:xfrm>
            <a:off x="3226460" y="3684988"/>
            <a:ext cx="449941" cy="450000"/>
            <a:chOff x="10133872" y="6891770"/>
            <a:chExt cx="1440000" cy="14400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B406D54-03D8-E14E-F43E-DDED7BA37C52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BE9C81A-5C28-5583-6796-6F81E5AF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07152AB-281F-B7BD-023D-A1ACA972AD57}"/>
              </a:ext>
            </a:extLst>
          </p:cNvPr>
          <p:cNvGrpSpPr/>
          <p:nvPr userDrawn="1"/>
        </p:nvGrpSpPr>
        <p:grpSpPr>
          <a:xfrm>
            <a:off x="3226460" y="4387996"/>
            <a:ext cx="449941" cy="450000"/>
            <a:chOff x="9729345" y="8625567"/>
            <a:chExt cx="1440000" cy="1440000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39FCC4A-E597-CBE6-4FD5-E954FAF4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6D9FB81-84B0-7E30-5F16-D2A1AAA8B50F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745768D-7F79-4907-909F-13DDAA460A03}"/>
              </a:ext>
            </a:extLst>
          </p:cNvPr>
          <p:cNvGrpSpPr/>
          <p:nvPr userDrawn="1"/>
        </p:nvGrpSpPr>
        <p:grpSpPr>
          <a:xfrm>
            <a:off x="3226460" y="5091005"/>
            <a:ext cx="449941" cy="450000"/>
            <a:chOff x="9527999" y="5789636"/>
            <a:chExt cx="818181" cy="818181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BD00B63-93FB-6AE1-FD63-EA7127F3D28E}"/>
                </a:ext>
              </a:extLst>
            </p:cNvPr>
            <p:cNvSpPr/>
            <p:nvPr/>
          </p:nvSpPr>
          <p:spPr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D03127D5-D6F1-18D7-C351-879587734646}"/>
                </a:ext>
              </a:extLst>
            </p:cNvPr>
            <p:cNvSpPr/>
            <p:nvPr/>
          </p:nvSpPr>
          <p:spPr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C55E8D5-FE19-7544-E088-F8798D916666}"/>
              </a:ext>
            </a:extLst>
          </p:cNvPr>
          <p:cNvGrpSpPr/>
          <p:nvPr userDrawn="1"/>
        </p:nvGrpSpPr>
        <p:grpSpPr>
          <a:xfrm>
            <a:off x="3226460" y="5794012"/>
            <a:ext cx="449941" cy="450000"/>
            <a:chOff x="12138591" y="8625567"/>
            <a:chExt cx="1440000" cy="1440000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BDA33EDF-0931-B895-3D8D-F76CE836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98D11E4-FECE-00A8-3042-C6647B013231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0023FFB-5686-4C47-6860-51CC1B69A93A}"/>
              </a:ext>
            </a:extLst>
          </p:cNvPr>
          <p:cNvGrpSpPr/>
          <p:nvPr userDrawn="1"/>
        </p:nvGrpSpPr>
        <p:grpSpPr>
          <a:xfrm>
            <a:off x="2527785" y="5091005"/>
            <a:ext cx="449941" cy="450000"/>
            <a:chOff x="13050442" y="8871148"/>
            <a:chExt cx="946509" cy="946509"/>
          </a:xfrm>
        </p:grpSpPr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129FB5BB-BE04-C7ED-395D-65A31785D2E9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4530348-94AC-A032-D2DB-DA749BC0E987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77DDBCEF-016D-02BC-8B40-9C846596B582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4D57880-DE84-3242-8E72-96E7A33F9B2B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2171310-189D-2DEB-3BCA-DB8D4658DFD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6204" y="2408211"/>
            <a:ext cx="293103" cy="19151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2A22392-EFD1-C643-0483-B53318456C1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17263" y="3042432"/>
            <a:ext cx="270984" cy="3290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EF76FC7-D30E-11E3-4A44-7FA0FED350E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17293" y="3782478"/>
            <a:ext cx="270924" cy="25502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B0FC3DF-BE47-4509-4691-7932FD1C526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88002" y="4496685"/>
            <a:ext cx="329506" cy="232623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DB46B84-01B2-505B-3A01-ADE96E10DC2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36134" y="5873216"/>
            <a:ext cx="233243" cy="291592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1EB28B2-E0D5-231C-0F8A-11B70A374C5F}"/>
              </a:ext>
            </a:extLst>
          </p:cNvPr>
          <p:cNvGrpSpPr/>
          <p:nvPr userDrawn="1"/>
        </p:nvGrpSpPr>
        <p:grpSpPr>
          <a:xfrm>
            <a:off x="5207484" y="3684988"/>
            <a:ext cx="449941" cy="450000"/>
            <a:chOff x="17104435" y="6891770"/>
            <a:chExt cx="1440000" cy="144000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9E09CD15-51ED-CD4B-DA05-D8D6A55F926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D4D69014-63C0-94D7-8973-4E0795B2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C0DAC81-26F9-A072-7F7C-E69EB4C5B89A}"/>
              </a:ext>
            </a:extLst>
          </p:cNvPr>
          <p:cNvGrpSpPr/>
          <p:nvPr userDrawn="1"/>
        </p:nvGrpSpPr>
        <p:grpSpPr>
          <a:xfrm>
            <a:off x="5207484" y="2278971"/>
            <a:ext cx="449941" cy="450000"/>
            <a:chOff x="14780914" y="6891770"/>
            <a:chExt cx="1440000" cy="1440000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7986999-9631-C0AF-0245-C079729EBB76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E24924C-C345-C5A9-3261-D4C54F8B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0850F3D-6CC7-E91F-1280-9D4F1B052885}"/>
              </a:ext>
            </a:extLst>
          </p:cNvPr>
          <p:cNvGrpSpPr/>
          <p:nvPr userDrawn="1"/>
        </p:nvGrpSpPr>
        <p:grpSpPr>
          <a:xfrm>
            <a:off x="5207484" y="2981979"/>
            <a:ext cx="449941" cy="450000"/>
            <a:chOff x="14030453" y="8625567"/>
            <a:chExt cx="1440000" cy="1440000"/>
          </a:xfrm>
        </p:grpSpPr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8161C68F-0BF6-E1B1-68A5-ED414AC4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DD43FBD6-1BA8-03DB-EC92-250548C93A4E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0A004DB-E862-94FB-3C79-C0CB6CCB3F03}"/>
              </a:ext>
            </a:extLst>
          </p:cNvPr>
          <p:cNvGrpSpPr/>
          <p:nvPr userDrawn="1"/>
        </p:nvGrpSpPr>
        <p:grpSpPr>
          <a:xfrm>
            <a:off x="5207484" y="4387996"/>
            <a:ext cx="449941" cy="450000"/>
            <a:chOff x="16032673" y="8625567"/>
            <a:chExt cx="1440000" cy="1440000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3995CFC8-C4D8-D4AD-BB0D-76F1F783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9E3119A-6B85-5B18-B9BD-6FF073A94255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D35F5C5-450F-FCD7-3B86-E9622D105CEE}"/>
              </a:ext>
            </a:extLst>
          </p:cNvPr>
          <p:cNvGrpSpPr/>
          <p:nvPr userDrawn="1"/>
        </p:nvGrpSpPr>
        <p:grpSpPr>
          <a:xfrm>
            <a:off x="5207484" y="5794012"/>
            <a:ext cx="449941" cy="450000"/>
            <a:chOff x="14720471" y="7311893"/>
            <a:chExt cx="810000" cy="810000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2D01C435-01CA-F694-C936-601902B837E2}"/>
                </a:ext>
              </a:extLst>
            </p:cNvPr>
            <p:cNvSpPr/>
            <p:nvPr/>
          </p:nvSpPr>
          <p:spPr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1A6DCC47-1229-B5DD-3CEB-915CFD8DB4D8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8A5857EA-54F4-8C92-77A2-656DE6799E53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9EE60BB4-AC68-7E92-469C-01B90FFB5DE4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3CE2A4DE-C464-9CC2-4C5A-81D2FD3677CA}"/>
              </a:ext>
            </a:extLst>
          </p:cNvPr>
          <p:cNvGrpSpPr/>
          <p:nvPr userDrawn="1"/>
        </p:nvGrpSpPr>
        <p:grpSpPr>
          <a:xfrm>
            <a:off x="5207484" y="5091005"/>
            <a:ext cx="449941" cy="450000"/>
            <a:chOff x="14693106" y="6504339"/>
            <a:chExt cx="900000" cy="900000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666E4EFF-7355-C79C-ADA5-79BC1C5F22BB}"/>
                </a:ext>
              </a:extLst>
            </p:cNvPr>
            <p:cNvSpPr/>
            <p:nvPr userDrawn="1"/>
          </p:nvSpPr>
          <p:spPr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EA9C1C72-2BC9-7108-E514-2598647EBA94}"/>
                </a:ext>
              </a:extLst>
            </p:cNvPr>
            <p:cNvGrpSpPr/>
            <p:nvPr userDrawn="1"/>
          </p:nvGrpSpPr>
          <p:grpSpPr>
            <a:xfrm>
              <a:off x="14870687" y="6646481"/>
              <a:ext cx="544839" cy="615717"/>
              <a:chOff x="14857167" y="2618468"/>
              <a:chExt cx="859616" cy="971444"/>
            </a:xfrm>
          </p:grpSpPr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id="{854B9382-CE17-FF97-E4E1-35644B019B56}"/>
                  </a:ext>
                </a:extLst>
              </p:cNvPr>
              <p:cNvSpPr/>
              <p:nvPr/>
            </p:nvSpPr>
            <p:spPr>
              <a:xfrm>
                <a:off x="14857167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id="{13A99980-9A36-94C8-D54E-57797087E6EC}"/>
                  </a:ext>
                </a:extLst>
              </p:cNvPr>
              <p:cNvSpPr/>
              <p:nvPr/>
            </p:nvSpPr>
            <p:spPr>
              <a:xfrm>
                <a:off x="15135279" y="3432381"/>
                <a:ext cx="303394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08EB5CD-1836-872D-19FE-4B7F19B8D15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28322" y="3766608"/>
            <a:ext cx="261316" cy="28675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AC63840-18CC-4374-E491-0437AE2B2EF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94849" y="2356059"/>
            <a:ext cx="277860" cy="295825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3364463-A41B-3969-7BB4-303D85AEE5C5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01171" y="3081722"/>
            <a:ext cx="265216" cy="25051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84D811C-444F-7ED0-395F-4DB3E700E6D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86947" y="4507040"/>
            <a:ext cx="293664" cy="211912"/>
          </a:xfrm>
          <a:prstGeom prst="rect">
            <a:avLst/>
          </a:prstGeom>
        </p:spPr>
      </p:pic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E839849A-01C6-A5EE-9604-47FE4C157B5C}"/>
              </a:ext>
            </a:extLst>
          </p:cNvPr>
          <p:cNvGrpSpPr/>
          <p:nvPr userDrawn="1"/>
        </p:nvGrpSpPr>
        <p:grpSpPr>
          <a:xfrm>
            <a:off x="4621294" y="6006512"/>
            <a:ext cx="224971" cy="25000"/>
            <a:chOff x="14922971" y="7694393"/>
            <a:chExt cx="405000" cy="45000"/>
          </a:xfrm>
        </p:grpSpPr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4E91702F-C56F-68DF-724F-985985A31882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309DA54-13DE-D4F0-2964-3705BE7E5EC6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D12CFF6C-3CBF-8420-A36F-B40D140A6619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1460BF33-0AF6-AE38-9495-625BFB7654D0}"/>
              </a:ext>
            </a:extLst>
          </p:cNvPr>
          <p:cNvGrpSpPr/>
          <p:nvPr userDrawn="1"/>
        </p:nvGrpSpPr>
        <p:grpSpPr>
          <a:xfrm>
            <a:off x="4597588" y="5162076"/>
            <a:ext cx="272384" cy="307859"/>
            <a:chOff x="14857167" y="2618468"/>
            <a:chExt cx="859616" cy="971444"/>
          </a:xfrm>
        </p:grpSpPr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3B3D3380-0042-75B2-EABC-A177A48A40B9}"/>
                </a:ext>
              </a:extLst>
            </p:cNvPr>
            <p:cNvSpPr/>
            <p:nvPr/>
          </p:nvSpPr>
          <p:spPr>
            <a:xfrm>
              <a:off x="14857167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DBE9EE9-427F-64EB-A0B9-EDC0443642C5}"/>
                </a:ext>
              </a:extLst>
            </p:cNvPr>
            <p:cNvSpPr/>
            <p:nvPr/>
          </p:nvSpPr>
          <p:spPr>
            <a:xfrm>
              <a:off x="15135279" y="3432381"/>
              <a:ext cx="303394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51B223E-059C-5505-334D-8038E0BC6F0B}"/>
              </a:ext>
            </a:extLst>
          </p:cNvPr>
          <p:cNvGrpSpPr/>
          <p:nvPr userDrawn="1"/>
        </p:nvGrpSpPr>
        <p:grpSpPr>
          <a:xfrm>
            <a:off x="1245436" y="2278971"/>
            <a:ext cx="449941" cy="450000"/>
            <a:chOff x="2237196" y="2392685"/>
            <a:chExt cx="900000" cy="900000"/>
          </a:xfrm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D87364F5-66D8-06F7-8A9E-AB14F9A971F5}"/>
                </a:ext>
              </a:extLst>
            </p:cNvPr>
            <p:cNvSpPr/>
            <p:nvPr/>
          </p:nvSpPr>
          <p:spPr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3433F252-689F-7CF4-6EA0-AB4375F9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54BE74A7-771A-51A6-44D1-93780F4B82C8}"/>
              </a:ext>
            </a:extLst>
          </p:cNvPr>
          <p:cNvGrpSpPr/>
          <p:nvPr userDrawn="1"/>
        </p:nvGrpSpPr>
        <p:grpSpPr>
          <a:xfrm>
            <a:off x="1245436" y="2981979"/>
            <a:ext cx="449941" cy="450000"/>
            <a:chOff x="2771013" y="3798702"/>
            <a:chExt cx="900000" cy="900000"/>
          </a:xfrm>
        </p:grpSpPr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9DE5B3B2-ED89-2A05-27E5-D475A94F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020556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CA155377-A145-EC1A-CD93-6FEF596FAD22}"/>
                </a:ext>
              </a:extLst>
            </p:cNvPr>
            <p:cNvSpPr/>
            <p:nvPr/>
          </p:nvSpPr>
          <p:spPr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B064824-4822-6ADC-B2E1-39D1453AF214}"/>
              </a:ext>
            </a:extLst>
          </p:cNvPr>
          <p:cNvGrpSpPr/>
          <p:nvPr userDrawn="1"/>
        </p:nvGrpSpPr>
        <p:grpSpPr>
          <a:xfrm>
            <a:off x="1245436" y="3684988"/>
            <a:ext cx="449941" cy="450000"/>
            <a:chOff x="2771013" y="5204719"/>
            <a:chExt cx="900000" cy="900000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619F729E-1BF5-1F56-E6A7-870A1F25195A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CBAEBE0C-0FEA-46C8-99CA-A58DB4DC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3EE0EBE0-2EAD-04F9-A30F-603E074E7FBE}"/>
              </a:ext>
            </a:extLst>
          </p:cNvPr>
          <p:cNvGrpSpPr/>
          <p:nvPr userDrawn="1"/>
        </p:nvGrpSpPr>
        <p:grpSpPr>
          <a:xfrm>
            <a:off x="1245436" y="4387996"/>
            <a:ext cx="449941" cy="450000"/>
            <a:chOff x="2771013" y="6610736"/>
            <a:chExt cx="900000" cy="900000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8DFC8FC5-6DA8-F1C1-2CB8-A59D9B8BA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=""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9A84E803-F86A-E035-2E85-EB8150B03DD3}"/>
                </a:ext>
              </a:extLst>
            </p:cNvPr>
            <p:cNvSpPr/>
            <p:nvPr/>
          </p:nvSpPr>
          <p:spPr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E8D4BA3C-E03B-E316-7319-80457905B289}"/>
              </a:ext>
            </a:extLst>
          </p:cNvPr>
          <p:cNvGrpSpPr/>
          <p:nvPr userDrawn="1"/>
        </p:nvGrpSpPr>
        <p:grpSpPr>
          <a:xfrm>
            <a:off x="1245436" y="5091005"/>
            <a:ext cx="449941" cy="450000"/>
            <a:chOff x="2771013" y="8016753"/>
            <a:chExt cx="900000" cy="900000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3FD85FEF-7F9A-4C56-5A82-1ACF3983F9FD}"/>
                </a:ext>
              </a:extLst>
            </p:cNvPr>
            <p:cNvSpPr/>
            <p:nvPr/>
          </p:nvSpPr>
          <p:spPr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7B99F8E5-C1D7-23D9-7A18-D8F38A34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953795" y="8241992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FA6E9B9-37D4-305F-2C98-6B27C7EBDC54}"/>
              </a:ext>
            </a:extLst>
          </p:cNvPr>
          <p:cNvGrpSpPr/>
          <p:nvPr userDrawn="1"/>
        </p:nvGrpSpPr>
        <p:grpSpPr>
          <a:xfrm>
            <a:off x="1245436" y="5794012"/>
            <a:ext cx="449941" cy="450000"/>
            <a:chOff x="2771013" y="9422768"/>
            <a:chExt cx="900000" cy="900000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4A78CEE5-2A0A-8E7B-7C93-D75E90B6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=""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888212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1A896CB-6841-5F9C-90DE-BFAF9353AF6F}"/>
                </a:ext>
              </a:extLst>
            </p:cNvPr>
            <p:cNvSpPr/>
            <p:nvPr/>
          </p:nvSpPr>
          <p:spPr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3B5F45E2-C556-56B8-FE60-73BBEFD9036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8437" y="2382527"/>
            <a:ext cx="331166" cy="242887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DF1F8C6D-BE69-E293-8A8F-485353A8AA5D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3804" y="3058862"/>
            <a:ext cx="200431" cy="311822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3F0B2B08-C298-7B68-F0CB-035C5524054F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04412" y="3752261"/>
            <a:ext cx="218324" cy="320845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AF979723-BEF2-C42B-74A1-8C627F961AC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09975" y="4451391"/>
            <a:ext cx="328090" cy="307625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D97F8F4C-8F7E-F74C-1B72-C328A9E350EB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40428" y="5203624"/>
            <a:ext cx="267184" cy="235153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F861207E-8DEB-D113-447C-1592DBDFA47D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7641" y="5895655"/>
            <a:ext cx="332758" cy="288428"/>
          </a:xfrm>
          <a:prstGeom prst="rect">
            <a:avLst/>
          </a:prstGeom>
        </p:spPr>
      </p:pic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61E595BD-D55A-990F-9297-ED266ABE4685}"/>
              </a:ext>
            </a:extLst>
          </p:cNvPr>
          <p:cNvGrpSpPr/>
          <p:nvPr userDrawn="1"/>
        </p:nvGrpSpPr>
        <p:grpSpPr>
          <a:xfrm>
            <a:off x="6489833" y="2278971"/>
            <a:ext cx="449941" cy="450000"/>
            <a:chOff x="12727355" y="2392685"/>
            <a:chExt cx="900000" cy="900000"/>
          </a:xfrm>
        </p:grpSpPr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E851EF0A-9E9E-F031-177B-05BC04035466}"/>
                </a:ext>
              </a:extLst>
            </p:cNvPr>
            <p:cNvSpPr/>
            <p:nvPr/>
          </p:nvSpPr>
          <p:spPr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3F4EE721-5EBD-26BA-3936-2EF0CD709D20}"/>
                </a:ext>
              </a:extLst>
            </p:cNvPr>
            <p:cNvSpPr/>
            <p:nvPr/>
          </p:nvSpPr>
          <p:spPr>
            <a:xfrm>
              <a:off x="13296327" y="2408597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9B40FCA0-86E5-C2F8-AFB4-80294A393ECF}"/>
              </a:ext>
            </a:extLst>
          </p:cNvPr>
          <p:cNvGrpSpPr/>
          <p:nvPr userDrawn="1"/>
        </p:nvGrpSpPr>
        <p:grpSpPr>
          <a:xfrm>
            <a:off x="7188508" y="2278971"/>
            <a:ext cx="449941" cy="450000"/>
            <a:chOff x="14693106" y="4815321"/>
            <a:chExt cx="900000" cy="900000"/>
          </a:xfrm>
        </p:grpSpPr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506D17B4-3F37-1BF5-D480-A8A55E512EDD}"/>
                </a:ext>
              </a:extLst>
            </p:cNvPr>
            <p:cNvSpPr/>
            <p:nvPr/>
          </p:nvSpPr>
          <p:spPr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2873C4AC-2839-9791-C68A-64F94FC155D3}"/>
                </a:ext>
              </a:extLst>
            </p:cNvPr>
            <p:cNvSpPr/>
            <p:nvPr/>
          </p:nvSpPr>
          <p:spPr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CC8E0D0D-0309-3300-F602-3B7839B736D9}"/>
              </a:ext>
            </a:extLst>
          </p:cNvPr>
          <p:cNvGrpSpPr/>
          <p:nvPr userDrawn="1"/>
        </p:nvGrpSpPr>
        <p:grpSpPr>
          <a:xfrm>
            <a:off x="7188508" y="2981979"/>
            <a:ext cx="449941" cy="450000"/>
            <a:chOff x="14124888" y="3798702"/>
            <a:chExt cx="900000" cy="900000"/>
          </a:xfrm>
        </p:grpSpPr>
        <p:pic>
          <p:nvPicPr>
            <p:cNvPr id="97" name="Рисунок 96">
              <a:extLst>
                <a:ext uri="{FF2B5EF4-FFF2-40B4-BE49-F238E27FC236}">
                  <a16:creationId xmlns:a16="http://schemas.microsoft.com/office/drawing/2014/main" id="{7FEA25F9-7DE7-5458-0B85-7618F129AD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>
              <a:extLst>
                <a:ext uri="{96DAC541-7B7A-43D3-8B79-37D633B846F1}">
                  <asvg:svgBlip xmlns=""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23FA39CE-DA53-B04E-D6C8-57B90D529920}"/>
                </a:ext>
              </a:extLst>
            </p:cNvPr>
            <p:cNvSpPr/>
            <p:nvPr/>
          </p:nvSpPr>
          <p:spPr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F254AE92-7107-AED7-C318-A9DF3EE78B33}"/>
              </a:ext>
            </a:extLst>
          </p:cNvPr>
          <p:cNvGrpSpPr/>
          <p:nvPr userDrawn="1"/>
        </p:nvGrpSpPr>
        <p:grpSpPr>
          <a:xfrm>
            <a:off x="7188508" y="3684988"/>
            <a:ext cx="449941" cy="450000"/>
            <a:chOff x="14124888" y="5204719"/>
            <a:chExt cx="900000" cy="900000"/>
          </a:xfrm>
        </p:grpSpPr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03F5A9DB-4294-3BA5-EC88-2EE485DFD5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>
              <a:extLst>
                <a:ext uri="{96DAC541-7B7A-43D3-8B79-37D633B846F1}">
                  <asvg:svgBlip xmlns=""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4280336" y="5339127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63451C67-1C8E-6CAB-D377-47C3C71BBEF6}"/>
                </a:ext>
              </a:extLst>
            </p:cNvPr>
            <p:cNvSpPr/>
            <p:nvPr/>
          </p:nvSpPr>
          <p:spPr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7E68B9C9-E7E4-2422-95C3-796C26861420}"/>
              </a:ext>
            </a:extLst>
          </p:cNvPr>
          <p:cNvGrpSpPr/>
          <p:nvPr userDrawn="1"/>
        </p:nvGrpSpPr>
        <p:grpSpPr>
          <a:xfrm>
            <a:off x="7188508" y="4387996"/>
            <a:ext cx="449941" cy="450000"/>
            <a:chOff x="14124888" y="6610736"/>
            <a:chExt cx="900000" cy="900000"/>
          </a:xfrm>
        </p:grpSpPr>
        <p:sp>
          <p:nvSpPr>
            <p:cNvPr id="103" name="Рисунок 26">
              <a:extLst>
                <a:ext uri="{FF2B5EF4-FFF2-40B4-BE49-F238E27FC236}">
                  <a16:creationId xmlns:a16="http://schemas.microsoft.com/office/drawing/2014/main" id="{6AA10A03-F0DE-BA56-E035-D5520384F197}"/>
                </a:ext>
              </a:extLst>
            </p:cNvPr>
            <p:cNvSpPr/>
            <p:nvPr/>
          </p:nvSpPr>
          <p:spPr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691EC837-0148-9FD4-DF33-0736C3EE25AE}"/>
                </a:ext>
              </a:extLst>
            </p:cNvPr>
            <p:cNvSpPr/>
            <p:nvPr/>
          </p:nvSpPr>
          <p:spPr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0C16016F-BFA5-64DA-442C-D7FE9BB6C102}"/>
              </a:ext>
            </a:extLst>
          </p:cNvPr>
          <p:cNvGrpSpPr/>
          <p:nvPr userDrawn="1"/>
        </p:nvGrpSpPr>
        <p:grpSpPr>
          <a:xfrm>
            <a:off x="7188508" y="5091005"/>
            <a:ext cx="449941" cy="450000"/>
            <a:chOff x="14124888" y="8016753"/>
            <a:chExt cx="900000" cy="900000"/>
          </a:xfrm>
        </p:grpSpPr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65B2D7D7-6EA4-1876-F8A9-65ED45F96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>
              <a:extLst>
                <a:ext uri="{96DAC541-7B7A-43D3-8B79-37D633B846F1}">
                  <asvg:svgBlip xmlns=""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513A064-37CC-3A0B-04AE-1397754AA737}"/>
                </a:ext>
              </a:extLst>
            </p:cNvPr>
            <p:cNvSpPr/>
            <p:nvPr/>
          </p:nvSpPr>
          <p:spPr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4AB455F5-A4C1-687D-3BE0-7A9C3978AA6D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559786" y="3082950"/>
            <a:ext cx="310034" cy="24806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55AE8F44-ECCD-90AB-9D60-F5F32E7052C1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67547" y="3752192"/>
            <a:ext cx="294514" cy="315592"/>
          </a:xfrm>
          <a:prstGeom prst="rect">
            <a:avLst/>
          </a:prstGeom>
        </p:spPr>
      </p:pic>
      <p:sp>
        <p:nvSpPr>
          <p:cNvPr id="110" name="Рисунок 26">
            <a:extLst>
              <a:ext uri="{FF2B5EF4-FFF2-40B4-BE49-F238E27FC236}">
                <a16:creationId xmlns:a16="http://schemas.microsoft.com/office/drawing/2014/main" id="{83F7699B-D82E-0ECE-9314-7A5DF3783437}"/>
              </a:ext>
            </a:extLst>
          </p:cNvPr>
          <p:cNvSpPr/>
          <p:nvPr userDrawn="1"/>
        </p:nvSpPr>
        <p:spPr>
          <a:xfrm>
            <a:off x="6617527" y="4485503"/>
            <a:ext cx="194553" cy="262330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AC362EA2-8912-EB0A-8EE4-E576D7E07D35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592052" y="5152316"/>
            <a:ext cx="245502" cy="327379"/>
          </a:xfrm>
          <a:prstGeom prst="rect">
            <a:avLst/>
          </a:prstGeom>
        </p:spPr>
      </p:pic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7D5BE434-E2F9-D5D0-A4B7-D49016638103}"/>
              </a:ext>
            </a:extLst>
          </p:cNvPr>
          <p:cNvGrpSpPr/>
          <p:nvPr userDrawn="1"/>
        </p:nvGrpSpPr>
        <p:grpSpPr>
          <a:xfrm>
            <a:off x="7188508" y="5794012"/>
            <a:ext cx="449941" cy="450000"/>
            <a:chOff x="839608" y="7340770"/>
            <a:chExt cx="918854" cy="918854"/>
          </a:xfrm>
        </p:grpSpPr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D4FB221E-A806-6A1F-9DA8-2245EEF3811B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00999B21-ADA5-BEE6-A5F3-17E1B0A3E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9C690698-667D-EE2B-4079-E9E39B5858C5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595209" y="5926951"/>
            <a:ext cx="241372" cy="18412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A577A42-F360-92D3-2175-C0199512768C}"/>
              </a:ext>
            </a:extLst>
          </p:cNvPr>
          <p:cNvSpPr txBox="1"/>
          <p:nvPr userDrawn="1"/>
        </p:nvSpPr>
        <p:spPr>
          <a:xfrm>
            <a:off x="6489833" y="1166304"/>
            <a:ext cx="5489654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иконка используется без окружности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внутренней части не 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темной или светлой заливке</a:t>
            </a:r>
          </a:p>
        </p:txBody>
      </p:sp>
    </p:spTree>
    <p:extLst>
      <p:ext uri="{BB962C8B-B14F-4D97-AF65-F5344CB8AC3E}">
        <p14:creationId xmlns:p14="http://schemas.microsoft.com/office/powerpoint/2010/main" val="2947515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55">
            <a:extLst>
              <a:ext uri="{FF2B5EF4-FFF2-40B4-BE49-F238E27FC236}">
                <a16:creationId xmlns:a16="http://schemas.microsoft.com/office/drawing/2014/main" id="{2E440F48-36E2-3E5C-D3FF-983E139BAA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23F6A993-0C93-AD71-5C35-41F610CC21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3BB20C42-E2D0-0045-F534-D69C4612FF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5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3333E377-F687-958C-EAF9-FA9091DA00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6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B019824-5E53-A69B-8283-7DB001D32D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97A93E-73B1-ED87-A910-EABFF9FDB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58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EF690-431A-43D5-4D30-6C214784660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ct val="0"/>
              </a:spcBef>
              <a:defRPr sz="7500" b="1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Линейная графика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FB4B2B1D-0494-F088-5D35-884906CFCE7B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линейных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0F070D9-841E-51C8-D64F-4CB3D730A3DD}"/>
              </a:ext>
            </a:extLst>
          </p:cNvPr>
          <p:cNvGrpSpPr/>
          <p:nvPr userDrawn="1"/>
        </p:nvGrpSpPr>
        <p:grpSpPr>
          <a:xfrm>
            <a:off x="8180647" y="4198045"/>
            <a:ext cx="2992285" cy="1814700"/>
            <a:chOff x="16363423" y="8396089"/>
            <a:chExt cx="5985349" cy="362940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4DCB7E4-0461-1043-1B31-7414BC3A6E45}"/>
                </a:ext>
              </a:extLst>
            </p:cNvPr>
            <p:cNvSpPr/>
            <p:nvPr/>
          </p:nvSpPr>
          <p:spPr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9F1BBD59-C538-F7EA-76F3-592537EB5A31}"/>
                </a:ext>
              </a:extLst>
            </p:cNvPr>
            <p:cNvSpPr/>
            <p:nvPr/>
          </p:nvSpPr>
          <p:spPr>
            <a:xfrm>
              <a:off x="18180412" y="10210790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AED096A4-DD3A-11C7-8AF8-BE690CC36283}"/>
                </a:ext>
              </a:extLst>
            </p:cNvPr>
            <p:cNvSpPr/>
            <p:nvPr/>
          </p:nvSpPr>
          <p:spPr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C2B0069E-8C54-D8D1-2B73-C6B756A6F607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9A0FC80-9F21-9F01-0C68-540669E9C5E1}"/>
                </a:ext>
              </a:extLst>
            </p:cNvPr>
            <p:cNvSpPr/>
            <p:nvPr/>
          </p:nvSpPr>
          <p:spPr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30282F9-6169-B2FD-9E94-8B47707910FD}"/>
                </a:ext>
              </a:extLst>
            </p:cNvPr>
            <p:cNvSpPr/>
            <p:nvPr/>
          </p:nvSpPr>
          <p:spPr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FEEC063-F114-F51D-5754-FC71B751324F}"/>
                </a:ext>
              </a:extLst>
            </p:cNvPr>
            <p:cNvSpPr/>
            <p:nvPr/>
          </p:nvSpPr>
          <p:spPr>
            <a:xfrm>
              <a:off x="20745637" y="9143257"/>
              <a:ext cx="1175665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F2853D6-9745-644D-C0ED-31CF7354254D}"/>
                </a:ext>
              </a:extLst>
            </p:cNvPr>
            <p:cNvSpPr/>
            <p:nvPr/>
          </p:nvSpPr>
          <p:spPr>
            <a:xfrm>
              <a:off x="17325414" y="10210790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30605D0-90E5-E7FF-4374-D720E7EC8DC1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B615708-3482-F037-5F26-3C3AE72689EF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C2EF2C00-EA38-CF33-A567-3F409780DA6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A3194FA-3554-8DFB-3DC7-388E623E291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32F8614-1E0E-E35C-06B9-F6DAA4F1C28B}"/>
              </a:ext>
            </a:extLst>
          </p:cNvPr>
          <p:cNvGrpSpPr/>
          <p:nvPr userDrawn="1"/>
        </p:nvGrpSpPr>
        <p:grpSpPr>
          <a:xfrm>
            <a:off x="4778877" y="4003103"/>
            <a:ext cx="2407717" cy="2203277"/>
            <a:chOff x="9558999" y="8006206"/>
            <a:chExt cx="4816061" cy="4406553"/>
          </a:xfrm>
        </p:grpSpPr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85C081-02E9-8CA3-24D4-BEE919AA978C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5864C59-C812-577B-907C-9FED01506431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BF30FAF-B698-2AB0-2EE8-69515C4C9941}"/>
                </a:ext>
              </a:extLst>
            </p:cNvPr>
            <p:cNvSpPr/>
            <p:nvPr/>
          </p:nvSpPr>
          <p:spPr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A334DA5-30A7-491D-22CD-D9DEF8C987FE}"/>
                </a:ext>
              </a:extLst>
            </p:cNvPr>
            <p:cNvSpPr/>
            <p:nvPr/>
          </p:nvSpPr>
          <p:spPr>
            <a:xfrm>
              <a:off x="13458699" y="8347109"/>
              <a:ext cx="437635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7910B4F-7148-2CCB-E042-254F8A78A163}"/>
                </a:ext>
              </a:extLst>
            </p:cNvPr>
            <p:cNvSpPr/>
            <p:nvPr/>
          </p:nvSpPr>
          <p:spPr>
            <a:xfrm>
              <a:off x="9558999" y="10209427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5AC67C0-557A-7741-AE9B-D2AB1F7797B6}"/>
                </a:ext>
              </a:extLst>
            </p:cNvPr>
            <p:cNvSpPr/>
            <p:nvPr/>
          </p:nvSpPr>
          <p:spPr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257006-33BA-E9BE-1237-893BB9CA3F2A}"/>
                </a:ext>
              </a:extLst>
            </p:cNvPr>
            <p:cNvSpPr/>
            <p:nvPr/>
          </p:nvSpPr>
          <p:spPr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07AE772-AFD6-9A58-EE1A-EFCA8DABB8C3}"/>
              </a:ext>
            </a:extLst>
          </p:cNvPr>
          <p:cNvGrpSpPr/>
          <p:nvPr userDrawn="1"/>
        </p:nvGrpSpPr>
        <p:grpSpPr>
          <a:xfrm>
            <a:off x="1162903" y="3914901"/>
            <a:ext cx="2407717" cy="2381183"/>
            <a:chOff x="2326109" y="7829802"/>
            <a:chExt cx="4816061" cy="4762366"/>
          </a:xfrm>
        </p:grpSpPr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E3A0AD2-A9EB-383A-1E87-F83476B7C0C3}"/>
                </a:ext>
              </a:extLst>
            </p:cNvPr>
            <p:cNvSpPr/>
            <p:nvPr/>
          </p:nvSpPr>
          <p:spPr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33225569-5831-C109-9949-73F5D896DF2A}"/>
                </a:ext>
              </a:extLst>
            </p:cNvPr>
            <p:cNvSpPr/>
            <p:nvPr/>
          </p:nvSpPr>
          <p:spPr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18866E0-18F6-8A75-7635-800CA2053E03}"/>
                </a:ext>
              </a:extLst>
            </p:cNvPr>
            <p:cNvSpPr/>
            <p:nvPr/>
          </p:nvSpPr>
          <p:spPr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26121C4E-0950-6598-F481-71E64CAA54CC}"/>
                </a:ext>
              </a:extLst>
            </p:cNvPr>
            <p:cNvSpPr/>
            <p:nvPr/>
          </p:nvSpPr>
          <p:spPr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9E6A083-5E6B-7891-226C-4D6C5EF31040}"/>
                </a:ext>
              </a:extLst>
            </p:cNvPr>
            <p:cNvSpPr/>
            <p:nvPr/>
          </p:nvSpPr>
          <p:spPr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9793BDB7-FB75-295E-389E-8D2DD035903D}"/>
                </a:ext>
              </a:extLst>
            </p:cNvPr>
            <p:cNvSpPr/>
            <p:nvPr/>
          </p:nvSpPr>
          <p:spPr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F9712524-606E-61E4-F909-4A101E9E6B5C}"/>
                </a:ext>
              </a:extLst>
            </p:cNvPr>
            <p:cNvSpPr/>
            <p:nvPr/>
          </p:nvSpPr>
          <p:spPr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1B26A99-1242-BE5D-0796-43C4EA4D8A88}"/>
              </a:ext>
            </a:extLst>
          </p:cNvPr>
          <p:cNvGrpSpPr/>
          <p:nvPr userDrawn="1"/>
        </p:nvGrpSpPr>
        <p:grpSpPr>
          <a:xfrm>
            <a:off x="7769031" y="2031628"/>
            <a:ext cx="3814163" cy="1503119"/>
            <a:chOff x="15540085" y="4063256"/>
            <a:chExt cx="7629320" cy="3006238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1C7324A-731C-912F-098C-8FE28D05C010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6BA930B-9F7D-C01A-1020-65C4EE94716A}"/>
                </a:ext>
              </a:extLst>
            </p:cNvPr>
            <p:cNvSpPr/>
            <p:nvPr/>
          </p:nvSpPr>
          <p:spPr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95D737D-C9F9-A792-1782-3BDDF4BBB485}"/>
                </a:ext>
              </a:extLst>
            </p:cNvPr>
            <p:cNvSpPr/>
            <p:nvPr/>
          </p:nvSpPr>
          <p:spPr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C7F7CEA6-46F5-E26D-5810-433ADC5AE28C}"/>
                </a:ext>
              </a:extLst>
            </p:cNvPr>
            <p:cNvSpPr/>
            <p:nvPr/>
          </p:nvSpPr>
          <p:spPr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7BFE34B-13E4-EE6F-C8FB-F162E905016D}"/>
                </a:ext>
              </a:extLst>
            </p:cNvPr>
            <p:cNvSpPr/>
            <p:nvPr/>
          </p:nvSpPr>
          <p:spPr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D7F9D1F3-5665-6366-DAB1-B44E06791111}"/>
                </a:ext>
              </a:extLst>
            </p:cNvPr>
            <p:cNvSpPr/>
            <p:nvPr/>
          </p:nvSpPr>
          <p:spPr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A8F22BDC-96AD-A879-C697-6FD61BAE5808}"/>
                </a:ext>
              </a:extLst>
            </p:cNvPr>
            <p:cNvSpPr/>
            <p:nvPr/>
          </p:nvSpPr>
          <p:spPr>
            <a:xfrm>
              <a:off x="16366225" y="4063256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2B128F2-4F9D-70AF-E8BD-8E6BB25D85AD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05832E28-8711-3739-107C-5A34F89BE8CC}"/>
                </a:ext>
              </a:extLst>
            </p:cNvPr>
            <p:cNvSpPr/>
            <p:nvPr/>
          </p:nvSpPr>
          <p:spPr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BA979D4-CC03-FB08-3659-C98BE33D97FA}"/>
                </a:ext>
              </a:extLst>
            </p:cNvPr>
            <p:cNvSpPr/>
            <p:nvPr/>
          </p:nvSpPr>
          <p:spPr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FA13F4A2-FA26-9A47-0AD5-39D018D48DE8}"/>
                </a:ext>
              </a:extLst>
            </p:cNvPr>
            <p:cNvSpPr/>
            <p:nvPr/>
          </p:nvSpPr>
          <p:spPr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B5715985-F7EB-D726-2AD8-E35D71A3CAE7}"/>
                </a:ext>
              </a:extLst>
            </p:cNvPr>
            <p:cNvSpPr/>
            <p:nvPr/>
          </p:nvSpPr>
          <p:spPr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B18FCC32-B143-BF3E-77A6-893142CE3DA5}"/>
                </a:ext>
              </a:extLst>
            </p:cNvPr>
            <p:cNvSpPr/>
            <p:nvPr/>
          </p:nvSpPr>
          <p:spPr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A5C7C0C8-D7A5-7C64-D8E6-044CBEF7D5EC}"/>
                </a:ext>
              </a:extLst>
            </p:cNvPr>
            <p:cNvSpPr/>
            <p:nvPr/>
          </p:nvSpPr>
          <p:spPr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BFEB096-80C4-D455-BD99-E352ABD92430}"/>
                </a:ext>
              </a:extLst>
            </p:cNvPr>
            <p:cNvSpPr/>
            <p:nvPr/>
          </p:nvSpPr>
          <p:spPr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4C5F540-1888-2059-D3BE-FCA11B1508AE}"/>
                </a:ext>
              </a:extLst>
            </p:cNvPr>
            <p:cNvSpPr/>
            <p:nvPr/>
          </p:nvSpPr>
          <p:spPr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3385AA10-657E-5356-09B0-90B02E89DBF0}"/>
                </a:ext>
              </a:extLst>
            </p:cNvPr>
            <p:cNvSpPr/>
            <p:nvPr/>
          </p:nvSpPr>
          <p:spPr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CD9C0A43-80C9-1399-D277-0311A6BF716C}"/>
                </a:ext>
              </a:extLst>
            </p:cNvPr>
            <p:cNvSpPr/>
            <p:nvPr/>
          </p:nvSpPr>
          <p:spPr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4D765BF1-3789-7A87-A22A-8472AE861102}"/>
                </a:ext>
              </a:extLst>
            </p:cNvPr>
            <p:cNvSpPr/>
            <p:nvPr/>
          </p:nvSpPr>
          <p:spPr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C2C413F4-C086-60BE-714E-074B367EE4CA}"/>
              </a:ext>
            </a:extLst>
          </p:cNvPr>
          <p:cNvGrpSpPr/>
          <p:nvPr userDrawn="1"/>
        </p:nvGrpSpPr>
        <p:grpSpPr>
          <a:xfrm>
            <a:off x="4486420" y="2031659"/>
            <a:ext cx="2988589" cy="1497900"/>
            <a:chOff x="8974008" y="4063318"/>
            <a:chExt cx="5977957" cy="2995799"/>
          </a:xfrm>
        </p:grpSpPr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67D7849-3167-BC8C-E946-27863B5DD8AE}"/>
                </a:ext>
              </a:extLst>
            </p:cNvPr>
            <p:cNvSpPr/>
            <p:nvPr/>
          </p:nvSpPr>
          <p:spPr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1E18D29A-1C66-6DBA-790F-3AE7C0448B56}"/>
                </a:ext>
              </a:extLst>
            </p:cNvPr>
            <p:cNvSpPr/>
            <p:nvPr/>
          </p:nvSpPr>
          <p:spPr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38CE99C4-FF6B-305B-0E97-F6E09B9C509A}"/>
                </a:ext>
              </a:extLst>
            </p:cNvPr>
            <p:cNvSpPr/>
            <p:nvPr/>
          </p:nvSpPr>
          <p:spPr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23023D0-6EEF-5601-49CD-06E8ADFAFB84}"/>
                </a:ext>
              </a:extLst>
            </p:cNvPr>
            <p:cNvSpPr/>
            <p:nvPr/>
          </p:nvSpPr>
          <p:spPr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1502B0F-5FE7-6A1E-B9B8-7AB49D9160FB}"/>
                </a:ext>
              </a:extLst>
            </p:cNvPr>
            <p:cNvSpPr/>
            <p:nvPr/>
          </p:nvSpPr>
          <p:spPr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6E9932BC-8ADF-101D-A631-2C1A1BB8C636}"/>
                </a:ext>
              </a:extLst>
            </p:cNvPr>
            <p:cNvSpPr/>
            <p:nvPr/>
          </p:nvSpPr>
          <p:spPr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B487465-1D3C-4B9C-3DC9-3D64C5574520}"/>
                </a:ext>
              </a:extLst>
            </p:cNvPr>
            <p:cNvSpPr/>
            <p:nvPr/>
          </p:nvSpPr>
          <p:spPr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67C71DF6-F87A-3EB9-48EE-174A5240FF89}"/>
                </a:ext>
              </a:extLst>
            </p:cNvPr>
            <p:cNvSpPr/>
            <p:nvPr/>
          </p:nvSpPr>
          <p:spPr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6D18BAB-724E-5E77-CC30-14AA791F37F9}"/>
                </a:ext>
              </a:extLst>
            </p:cNvPr>
            <p:cNvSpPr/>
            <p:nvPr/>
          </p:nvSpPr>
          <p:spPr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7DEC7ECA-AA10-D4EB-D0F4-1B4EA2438C89}"/>
                </a:ext>
              </a:extLst>
            </p:cNvPr>
            <p:cNvSpPr/>
            <p:nvPr/>
          </p:nvSpPr>
          <p:spPr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C5579F2-FC89-2BA2-CA4E-D238C9E958FD}"/>
                </a:ext>
              </a:extLst>
            </p:cNvPr>
            <p:cNvSpPr/>
            <p:nvPr/>
          </p:nvSpPr>
          <p:spPr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751DA7AD-9134-E6C5-FD8A-67B50192F6D1}"/>
                </a:ext>
              </a:extLst>
            </p:cNvPr>
            <p:cNvSpPr/>
            <p:nvPr/>
          </p:nvSpPr>
          <p:spPr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D275B825-D586-6039-9FAE-9738297E3654}"/>
                </a:ext>
              </a:extLst>
            </p:cNvPr>
            <p:cNvSpPr/>
            <p:nvPr/>
          </p:nvSpPr>
          <p:spPr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F8CA72D-B46B-C00D-E8F6-C785438FE5D1}"/>
                </a:ext>
              </a:extLst>
            </p:cNvPr>
            <p:cNvSpPr/>
            <p:nvPr/>
          </p:nvSpPr>
          <p:spPr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C18083B1-806F-3920-AC89-7AA53A1FA7A9}"/>
                </a:ext>
              </a:extLst>
            </p:cNvPr>
            <p:cNvSpPr/>
            <p:nvPr/>
          </p:nvSpPr>
          <p:spPr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AD896949-65E9-2D9A-6A35-F16603D5CB7C}"/>
              </a:ext>
            </a:extLst>
          </p:cNvPr>
          <p:cNvGrpSpPr/>
          <p:nvPr userDrawn="1"/>
        </p:nvGrpSpPr>
        <p:grpSpPr>
          <a:xfrm>
            <a:off x="571547" y="2017105"/>
            <a:ext cx="3590348" cy="1529474"/>
            <a:chOff x="1143244" y="4034210"/>
            <a:chExt cx="7181630" cy="3058947"/>
          </a:xfrm>
        </p:grpSpPr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8812891-3ACF-5690-2B8F-505FC7C23FA1}"/>
                </a:ext>
              </a:extLst>
            </p:cNvPr>
            <p:cNvSpPr/>
            <p:nvPr/>
          </p:nvSpPr>
          <p:spPr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E88909F-71D5-6EDD-17B1-BC403FC32570}"/>
                </a:ext>
              </a:extLst>
            </p:cNvPr>
            <p:cNvSpPr/>
            <p:nvPr/>
          </p:nvSpPr>
          <p:spPr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25CA6590-99A0-C7B0-6561-041C8F9EB245}"/>
                </a:ext>
              </a:extLst>
            </p:cNvPr>
            <p:cNvSpPr/>
            <p:nvPr/>
          </p:nvSpPr>
          <p:spPr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9C9EF84F-DD5E-D80C-8C2F-92D4508EB504}"/>
                </a:ext>
              </a:extLst>
            </p:cNvPr>
            <p:cNvSpPr/>
            <p:nvPr/>
          </p:nvSpPr>
          <p:spPr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AE45EFF-5884-E701-C3CC-807D6D4EAD1F}"/>
                </a:ext>
              </a:extLst>
            </p:cNvPr>
            <p:cNvSpPr/>
            <p:nvPr/>
          </p:nvSpPr>
          <p:spPr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BB671090-4EEB-AC34-1489-1F5D51772E65}"/>
                </a:ext>
              </a:extLst>
            </p:cNvPr>
            <p:cNvSpPr/>
            <p:nvPr/>
          </p:nvSpPr>
          <p:spPr>
            <a:xfrm>
              <a:off x="4689434" y="4070696"/>
              <a:ext cx="3057044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55D803D1-167D-2348-AF37-D5B01C467A46}"/>
                </a:ext>
              </a:extLst>
            </p:cNvPr>
            <p:cNvSpPr/>
            <p:nvPr/>
          </p:nvSpPr>
          <p:spPr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21FB0C47-D015-CE66-8567-66ED35C0B8AE}"/>
                </a:ext>
              </a:extLst>
            </p:cNvPr>
            <p:cNvSpPr/>
            <p:nvPr/>
          </p:nvSpPr>
          <p:spPr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A14F6227-7682-C6CA-BE52-5713C5C34AEA}"/>
                </a:ext>
              </a:extLst>
            </p:cNvPr>
            <p:cNvSpPr/>
            <p:nvPr/>
          </p:nvSpPr>
          <p:spPr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99014EC1-33DC-E2B9-04FF-A1D7731679DF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475755B-997C-F465-B572-875DB8D9D7D7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BC411F08-47D5-DCA7-FDAC-703DB2FD6DD8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900A8BB-CCA6-BDC6-455E-5C2F6CDA336D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CE29BAA7-AA88-0E9B-312E-3BD4205447EA}"/>
                </a:ext>
              </a:extLst>
            </p:cNvPr>
            <p:cNvSpPr/>
            <p:nvPr/>
          </p:nvSpPr>
          <p:spPr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" name="Text 3">
            <a:extLst>
              <a:ext uri="{FF2B5EF4-FFF2-40B4-BE49-F238E27FC236}">
                <a16:creationId xmlns:a16="http://schemas.microsoft.com/office/drawing/2014/main" id="{DDB6204E-B8FB-092B-9227-28E38C0905B8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668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94347-2DCB-0F68-EABB-69BD67DEEDE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Иллюстрации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9C60165F-AC24-509F-E090-C29C7DDB4CC2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E81D792-AE5B-21FE-BF93-0DB82D27C79C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7D26CFE-F0FC-3AE7-B6D0-0F0D97E1B1F8}"/>
              </a:ext>
            </a:extLst>
          </p:cNvPr>
          <p:cNvGrpSpPr/>
          <p:nvPr userDrawn="1"/>
        </p:nvGrpSpPr>
        <p:grpSpPr>
          <a:xfrm>
            <a:off x="8796119" y="4595257"/>
            <a:ext cx="2583337" cy="1367513"/>
            <a:chOff x="17594528" y="9190514"/>
            <a:chExt cx="5167347" cy="2735025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D5291CE-855B-23FF-28C1-B41D6A4421C3}"/>
                </a:ext>
              </a:extLst>
            </p:cNvPr>
            <p:cNvSpPr/>
            <p:nvPr/>
          </p:nvSpPr>
          <p:spPr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03686F5E-0A27-2E81-46F0-27FA96E87932}"/>
                </a:ext>
              </a:extLst>
            </p:cNvPr>
            <p:cNvSpPr/>
            <p:nvPr/>
          </p:nvSpPr>
          <p:spPr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53D61D6-8A9C-C2FF-99F8-019333ECFE11}"/>
                </a:ext>
              </a:extLst>
            </p:cNvPr>
            <p:cNvSpPr/>
            <p:nvPr/>
          </p:nvSpPr>
          <p:spPr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4F44EF1-CA0F-91DD-24E3-D4BF52782875}"/>
                </a:ext>
              </a:extLst>
            </p:cNvPr>
            <p:cNvSpPr/>
            <p:nvPr/>
          </p:nvSpPr>
          <p:spPr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2DE53B2F-1B04-498C-FED9-5726C45C27A2}"/>
                </a:ext>
              </a:extLst>
            </p:cNvPr>
            <p:cNvSpPr/>
            <p:nvPr/>
          </p:nvSpPr>
          <p:spPr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9542515-4F08-E1B4-E8AB-98F4B9FBD820}"/>
                </a:ext>
              </a:extLst>
            </p:cNvPr>
            <p:cNvSpPr/>
            <p:nvPr/>
          </p:nvSpPr>
          <p:spPr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581A379-BD54-72C0-93A6-EFF2C88D56F6}"/>
                </a:ext>
              </a:extLst>
            </p:cNvPr>
            <p:cNvSpPr/>
            <p:nvPr/>
          </p:nvSpPr>
          <p:spPr>
            <a:xfrm>
              <a:off x="18458515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6595A21-0783-CD6A-0A1D-05B81F69CE37}"/>
                </a:ext>
              </a:extLst>
            </p:cNvPr>
            <p:cNvSpPr/>
            <p:nvPr/>
          </p:nvSpPr>
          <p:spPr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0E013B06-D972-DB10-9907-E5ED49C4C0E9}"/>
                </a:ext>
              </a:extLst>
            </p:cNvPr>
            <p:cNvSpPr/>
            <p:nvPr/>
          </p:nvSpPr>
          <p:spPr>
            <a:xfrm>
              <a:off x="19910231" y="10944447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E12A642-127F-5836-A846-52FA2F3BC6F3}"/>
              </a:ext>
            </a:extLst>
          </p:cNvPr>
          <p:cNvGrpSpPr/>
          <p:nvPr userDrawn="1"/>
        </p:nvGrpSpPr>
        <p:grpSpPr>
          <a:xfrm>
            <a:off x="5167100" y="1835150"/>
            <a:ext cx="1853432" cy="1993749"/>
            <a:chOff x="10335544" y="3670299"/>
            <a:chExt cx="3707347" cy="3987498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4526C53-BA86-5B9B-21B5-ACD146275B96}"/>
                </a:ext>
              </a:extLst>
            </p:cNvPr>
            <p:cNvSpPr/>
            <p:nvPr/>
          </p:nvSpPr>
          <p:spPr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0E1F832D-59DE-DC69-0FE2-40E15D4C9851}"/>
                </a:ext>
              </a:extLst>
            </p:cNvPr>
            <p:cNvSpPr/>
            <p:nvPr/>
          </p:nvSpPr>
          <p:spPr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E8FBBC2E-7901-BE98-B520-D0CE1FBF7372}"/>
                </a:ext>
              </a:extLst>
            </p:cNvPr>
            <p:cNvSpPr/>
            <p:nvPr/>
          </p:nvSpPr>
          <p:spPr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BE460-5808-C582-77DE-FD201A4843E1}"/>
                </a:ext>
              </a:extLst>
            </p:cNvPr>
            <p:cNvSpPr/>
            <p:nvPr/>
          </p:nvSpPr>
          <p:spPr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2F66DC19-D2D4-2F82-512F-E691A306EFBE}"/>
                </a:ext>
              </a:extLst>
            </p:cNvPr>
            <p:cNvSpPr/>
            <p:nvPr/>
          </p:nvSpPr>
          <p:spPr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CD28908-291B-B89A-1AFA-8AF066C5DA3C}"/>
                </a:ext>
              </a:extLst>
            </p:cNvPr>
            <p:cNvSpPr/>
            <p:nvPr/>
          </p:nvSpPr>
          <p:spPr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FE2B780-302B-A3B5-72C3-411B6120FC2D}"/>
                </a:ext>
              </a:extLst>
            </p:cNvPr>
            <p:cNvSpPr/>
            <p:nvPr/>
          </p:nvSpPr>
          <p:spPr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E411DE37-BD58-038D-EFF1-989C5A460A0A}"/>
                </a:ext>
              </a:extLst>
            </p:cNvPr>
            <p:cNvSpPr/>
            <p:nvPr/>
          </p:nvSpPr>
          <p:spPr>
            <a:xfrm>
              <a:off x="10665216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C39E992-466C-246A-46A2-54D6535EA608}"/>
                </a:ext>
              </a:extLst>
            </p:cNvPr>
            <p:cNvSpPr/>
            <p:nvPr/>
          </p:nvSpPr>
          <p:spPr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DD9C0B58-822D-6B38-9339-5BCEE93ECD63}"/>
                </a:ext>
              </a:extLst>
            </p:cNvPr>
            <p:cNvSpPr/>
            <p:nvPr/>
          </p:nvSpPr>
          <p:spPr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6952A499-71EC-B40C-443A-FC49A01634ED}"/>
                </a:ext>
              </a:extLst>
            </p:cNvPr>
            <p:cNvSpPr/>
            <p:nvPr/>
          </p:nvSpPr>
          <p:spPr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EB8E6855-A3FA-BC3E-CAA3-CBBA94B938FB}"/>
                </a:ext>
              </a:extLst>
            </p:cNvPr>
            <p:cNvSpPr/>
            <p:nvPr/>
          </p:nvSpPr>
          <p:spPr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2B7F5C90-E02D-B1DE-A624-BE9AC651E250}"/>
                </a:ext>
              </a:extLst>
            </p:cNvPr>
            <p:cNvSpPr/>
            <p:nvPr/>
          </p:nvSpPr>
          <p:spPr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42C0C7E-9DA9-DA7C-B829-F3E3E2A83E09}"/>
                </a:ext>
              </a:extLst>
            </p:cNvPr>
            <p:cNvSpPr/>
            <p:nvPr/>
          </p:nvSpPr>
          <p:spPr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04FDCF07-C1CD-0B7E-9127-F0FD21459EA8}"/>
                </a:ext>
              </a:extLst>
            </p:cNvPr>
            <p:cNvSpPr/>
            <p:nvPr/>
          </p:nvSpPr>
          <p:spPr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471A6C70-7781-7BAF-ED2B-196942B94492}"/>
                </a:ext>
              </a:extLst>
            </p:cNvPr>
            <p:cNvSpPr/>
            <p:nvPr/>
          </p:nvSpPr>
          <p:spPr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EB979244-5631-0B12-33A5-C5E5632581B7}"/>
                </a:ext>
              </a:extLst>
            </p:cNvPr>
            <p:cNvSpPr/>
            <p:nvPr/>
          </p:nvSpPr>
          <p:spPr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DD637C6D-50A6-FF76-35C6-28C67C82FDD8}"/>
                </a:ext>
              </a:extLst>
            </p:cNvPr>
            <p:cNvSpPr/>
            <p:nvPr/>
          </p:nvSpPr>
          <p:spPr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7F621C2-2458-0193-B51A-290CAEBFDA21}"/>
                </a:ext>
              </a:extLst>
            </p:cNvPr>
            <p:cNvSpPr/>
            <p:nvPr/>
          </p:nvSpPr>
          <p:spPr>
            <a:xfrm>
              <a:off x="11608182" y="5492988"/>
              <a:ext cx="2075266" cy="939951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56D2094D-A1DA-FF58-B040-8EAA1395DC0E}"/>
                </a:ext>
              </a:extLst>
            </p:cNvPr>
            <p:cNvSpPr/>
            <p:nvPr/>
          </p:nvSpPr>
          <p:spPr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6229C929-ACD4-5DC6-AD3E-2E96886FEB38}"/>
                </a:ext>
              </a:extLst>
            </p:cNvPr>
            <p:cNvSpPr/>
            <p:nvPr/>
          </p:nvSpPr>
          <p:spPr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876FE235-32F0-AFE2-00BF-3D2975DCBF9E}"/>
                </a:ext>
              </a:extLst>
            </p:cNvPr>
            <p:cNvSpPr/>
            <p:nvPr/>
          </p:nvSpPr>
          <p:spPr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C3AE930-E3C4-7E0A-BAD2-68D24F75B7D9}"/>
                </a:ext>
              </a:extLst>
            </p:cNvPr>
            <p:cNvSpPr/>
            <p:nvPr/>
          </p:nvSpPr>
          <p:spPr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A59F503-BC64-0C45-8038-883EEF80C530}"/>
                </a:ext>
              </a:extLst>
            </p:cNvPr>
            <p:cNvSpPr/>
            <p:nvPr/>
          </p:nvSpPr>
          <p:spPr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2287032-11AA-9499-4EEC-462BC64B3076}"/>
                </a:ext>
              </a:extLst>
            </p:cNvPr>
            <p:cNvSpPr/>
            <p:nvPr/>
          </p:nvSpPr>
          <p:spPr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629E3C8-9791-7E97-E346-7CA1DACA7164}"/>
                </a:ext>
              </a:extLst>
            </p:cNvPr>
            <p:cNvSpPr/>
            <p:nvPr/>
          </p:nvSpPr>
          <p:spPr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232651CD-22E2-F5A4-97CF-918907C8382B}"/>
                </a:ext>
              </a:extLst>
            </p:cNvPr>
            <p:cNvSpPr/>
            <p:nvPr/>
          </p:nvSpPr>
          <p:spPr>
            <a:xfrm>
              <a:off x="11593810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0A37B7F9-1FB4-A901-D326-3DA156D597B3}"/>
                </a:ext>
              </a:extLst>
            </p:cNvPr>
            <p:cNvSpPr/>
            <p:nvPr/>
          </p:nvSpPr>
          <p:spPr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E59D9DA-588D-8FA2-7C8C-F8A962629ADB}"/>
              </a:ext>
            </a:extLst>
          </p:cNvPr>
          <p:cNvGrpSpPr/>
          <p:nvPr userDrawn="1"/>
        </p:nvGrpSpPr>
        <p:grpSpPr>
          <a:xfrm>
            <a:off x="8795685" y="1883319"/>
            <a:ext cx="2576258" cy="1903482"/>
            <a:chOff x="17593660" y="3766638"/>
            <a:chExt cx="5153187" cy="3806964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0A73F1B-A5C7-19D6-1353-F8C9C3F4C98B}"/>
                </a:ext>
              </a:extLst>
            </p:cNvPr>
            <p:cNvSpPr/>
            <p:nvPr/>
          </p:nvSpPr>
          <p:spPr>
            <a:xfrm>
              <a:off x="20996176" y="6412645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AE7BB7D-883B-7FE4-BBA3-1C28AFA452B1}"/>
                </a:ext>
              </a:extLst>
            </p:cNvPr>
            <p:cNvSpPr/>
            <p:nvPr/>
          </p:nvSpPr>
          <p:spPr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4FED6A67-C931-178B-82AA-662FEBD30B97}"/>
                </a:ext>
              </a:extLst>
            </p:cNvPr>
            <p:cNvSpPr/>
            <p:nvPr/>
          </p:nvSpPr>
          <p:spPr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F068F51B-8403-14B5-D4DC-783D0E7D90FF}"/>
                </a:ext>
              </a:extLst>
            </p:cNvPr>
            <p:cNvSpPr/>
            <p:nvPr/>
          </p:nvSpPr>
          <p:spPr>
            <a:xfrm>
              <a:off x="19412812" y="4825911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8C22BF5-73DD-62D5-72CD-ED535D8922F3}"/>
                </a:ext>
              </a:extLst>
            </p:cNvPr>
            <p:cNvSpPr/>
            <p:nvPr/>
          </p:nvSpPr>
          <p:spPr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11D5470-82F3-729E-3F45-20AB03B4EDAB}"/>
                </a:ext>
              </a:extLst>
            </p:cNvPr>
            <p:cNvSpPr/>
            <p:nvPr/>
          </p:nvSpPr>
          <p:spPr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98699011-BC02-2290-686A-DC77FAECB711}"/>
                </a:ext>
              </a:extLst>
            </p:cNvPr>
            <p:cNvSpPr/>
            <p:nvPr/>
          </p:nvSpPr>
          <p:spPr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9F00A005-1B97-6C80-D946-30D013C74090}"/>
                </a:ext>
              </a:extLst>
            </p:cNvPr>
            <p:cNvSpPr/>
            <p:nvPr/>
          </p:nvSpPr>
          <p:spPr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ADC6F27D-9480-3564-39BF-BFD458451570}"/>
                </a:ext>
              </a:extLst>
            </p:cNvPr>
            <p:cNvSpPr/>
            <p:nvPr/>
          </p:nvSpPr>
          <p:spPr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E76B0830-856F-3BC9-3D9D-B40E1C5D130D}"/>
                </a:ext>
              </a:extLst>
            </p:cNvPr>
            <p:cNvSpPr/>
            <p:nvPr/>
          </p:nvSpPr>
          <p:spPr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2BBED60A-AC89-5C50-72C6-07F64FBCE416}"/>
                </a:ext>
              </a:extLst>
            </p:cNvPr>
            <p:cNvSpPr/>
            <p:nvPr/>
          </p:nvSpPr>
          <p:spPr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C8E8B0C-D667-5BC9-EFF2-001620BA8F3E}"/>
                </a:ext>
              </a:extLst>
            </p:cNvPr>
            <p:cNvSpPr/>
            <p:nvPr/>
          </p:nvSpPr>
          <p:spPr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EE225-3422-EB53-5B8E-592D568F75D6}"/>
                </a:ext>
              </a:extLst>
            </p:cNvPr>
            <p:cNvSpPr/>
            <p:nvPr/>
          </p:nvSpPr>
          <p:spPr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90645E4E-8119-E271-CC3A-4BFB466971B5}"/>
                </a:ext>
              </a:extLst>
            </p:cNvPr>
            <p:cNvSpPr/>
            <p:nvPr/>
          </p:nvSpPr>
          <p:spPr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1D5D373-BD75-44AD-B1C5-C02DE0C3723F}"/>
                </a:ext>
              </a:extLst>
            </p:cNvPr>
            <p:cNvSpPr/>
            <p:nvPr/>
          </p:nvSpPr>
          <p:spPr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DA8BBAA-CA94-BA75-363B-F7432689C55B}"/>
                </a:ext>
              </a:extLst>
            </p:cNvPr>
            <p:cNvSpPr/>
            <p:nvPr/>
          </p:nvSpPr>
          <p:spPr>
            <a:xfrm>
              <a:off x="21478186" y="3766638"/>
              <a:ext cx="703199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9A188DD8-CEAC-D9D2-61ED-5C9A06918908}"/>
                </a:ext>
              </a:extLst>
            </p:cNvPr>
            <p:cNvSpPr/>
            <p:nvPr/>
          </p:nvSpPr>
          <p:spPr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EF1D2D20-03F0-FBD5-6308-210145AF9D5B}"/>
                </a:ext>
              </a:extLst>
            </p:cNvPr>
            <p:cNvSpPr/>
            <p:nvPr/>
          </p:nvSpPr>
          <p:spPr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A85D812D-0959-AA8C-924A-D1C43AE73FAD}"/>
              </a:ext>
            </a:extLst>
          </p:cNvPr>
          <p:cNvGrpSpPr/>
          <p:nvPr userDrawn="1"/>
        </p:nvGrpSpPr>
        <p:grpSpPr>
          <a:xfrm>
            <a:off x="5049814" y="4315117"/>
            <a:ext cx="2076051" cy="1923553"/>
            <a:chOff x="10100943" y="8630233"/>
            <a:chExt cx="4152643" cy="3847106"/>
          </a:xfrm>
        </p:grpSpPr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53CBDBF-AA68-43D7-68E4-EAC33D2699A2}"/>
                </a:ext>
              </a:extLst>
            </p:cNvPr>
            <p:cNvSpPr/>
            <p:nvPr/>
          </p:nvSpPr>
          <p:spPr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8CE97F9E-AEE0-2637-8341-8EB3CC3ADD32}"/>
                </a:ext>
              </a:extLst>
            </p:cNvPr>
            <p:cNvSpPr/>
            <p:nvPr/>
          </p:nvSpPr>
          <p:spPr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00F2A14-F054-C3EE-F950-95EFF108A9A5}"/>
                </a:ext>
              </a:extLst>
            </p:cNvPr>
            <p:cNvSpPr/>
            <p:nvPr/>
          </p:nvSpPr>
          <p:spPr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324E9BAE-253F-C320-5691-66F37314DB5D}"/>
                </a:ext>
              </a:extLst>
            </p:cNvPr>
            <p:cNvSpPr/>
            <p:nvPr/>
          </p:nvSpPr>
          <p:spPr>
            <a:xfrm>
              <a:off x="10164219" y="8639483"/>
              <a:ext cx="1829819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527D00A5-CAC4-4314-AFDE-E2F42665737A}"/>
                </a:ext>
              </a:extLst>
            </p:cNvPr>
            <p:cNvSpPr/>
            <p:nvPr/>
          </p:nvSpPr>
          <p:spPr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E83E354-6166-DA73-F5A5-75EEC548B47B}"/>
                </a:ext>
              </a:extLst>
            </p:cNvPr>
            <p:cNvSpPr/>
            <p:nvPr/>
          </p:nvSpPr>
          <p:spPr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E73ED66-B587-3D5A-DD6A-A31628C96810}"/>
                </a:ext>
              </a:extLst>
            </p:cNvPr>
            <p:cNvSpPr/>
            <p:nvPr/>
          </p:nvSpPr>
          <p:spPr>
            <a:xfrm>
              <a:off x="14121216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393283D8-7DD7-8ECB-72F9-1BAF5D1F4C67}"/>
                </a:ext>
              </a:extLst>
            </p:cNvPr>
            <p:cNvSpPr/>
            <p:nvPr/>
          </p:nvSpPr>
          <p:spPr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2D8B2C3-C374-4453-78AB-58B6480D4522}"/>
                </a:ext>
              </a:extLst>
            </p:cNvPr>
            <p:cNvSpPr/>
            <p:nvPr/>
          </p:nvSpPr>
          <p:spPr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E06B1B83-824A-2118-B487-7BF9D79BDA69}"/>
                </a:ext>
              </a:extLst>
            </p:cNvPr>
            <p:cNvSpPr/>
            <p:nvPr/>
          </p:nvSpPr>
          <p:spPr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31F56C37-C26A-4009-784C-345CE374E979}"/>
                </a:ext>
              </a:extLst>
            </p:cNvPr>
            <p:cNvSpPr/>
            <p:nvPr/>
          </p:nvSpPr>
          <p:spPr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71F327F-E923-47AD-4DAF-630A5C908D2B}"/>
                </a:ext>
              </a:extLst>
            </p:cNvPr>
            <p:cNvSpPr/>
            <p:nvPr/>
          </p:nvSpPr>
          <p:spPr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79E09B6E-BF2F-D266-B3ED-233CB74BCED3}"/>
                </a:ext>
              </a:extLst>
            </p:cNvPr>
            <p:cNvSpPr/>
            <p:nvPr/>
          </p:nvSpPr>
          <p:spPr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BCDE90B-1D0F-36D7-45C0-3950D2768453}"/>
                </a:ext>
              </a:extLst>
            </p:cNvPr>
            <p:cNvSpPr/>
            <p:nvPr/>
          </p:nvSpPr>
          <p:spPr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C6A5041-0CEA-5F2A-16C2-FF38C53C5E03}"/>
                </a:ext>
              </a:extLst>
            </p:cNvPr>
            <p:cNvSpPr/>
            <p:nvPr/>
          </p:nvSpPr>
          <p:spPr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469CCBA6-F0F9-3DE4-9625-3407991EC932}"/>
                </a:ext>
              </a:extLst>
            </p:cNvPr>
            <p:cNvSpPr/>
            <p:nvPr/>
          </p:nvSpPr>
          <p:spPr>
            <a:xfrm>
              <a:off x="11613859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4FC1BA02-FE24-311E-D9D1-7DA78FCCDA0A}"/>
                </a:ext>
              </a:extLst>
            </p:cNvPr>
            <p:cNvSpPr/>
            <p:nvPr/>
          </p:nvSpPr>
          <p:spPr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C29D19C1-95BD-C237-6F18-B04FEEBF9408}"/>
                </a:ext>
              </a:extLst>
            </p:cNvPr>
            <p:cNvSpPr/>
            <p:nvPr/>
          </p:nvSpPr>
          <p:spPr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3C40094-145B-061D-D89C-19294D2A406E}"/>
                </a:ext>
              </a:extLst>
            </p:cNvPr>
            <p:cNvSpPr/>
            <p:nvPr/>
          </p:nvSpPr>
          <p:spPr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8097A37-7652-6067-4505-7A2834754136}"/>
                </a:ext>
              </a:extLst>
            </p:cNvPr>
            <p:cNvSpPr/>
            <p:nvPr/>
          </p:nvSpPr>
          <p:spPr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F8FCC73-4010-B4A9-611D-0D95CCC4DDCA}"/>
                </a:ext>
              </a:extLst>
            </p:cNvPr>
            <p:cNvSpPr/>
            <p:nvPr/>
          </p:nvSpPr>
          <p:spPr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A4F63C80-8CC9-6B59-7035-D9147451526B}"/>
                </a:ext>
              </a:extLst>
            </p:cNvPr>
            <p:cNvSpPr/>
            <p:nvPr/>
          </p:nvSpPr>
          <p:spPr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8E4EF26-6B29-42B8-C8AC-18F166200136}"/>
                </a:ext>
              </a:extLst>
            </p:cNvPr>
            <p:cNvSpPr/>
            <p:nvPr/>
          </p:nvSpPr>
          <p:spPr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2AA759D4-E664-3202-A333-07B2E650893A}"/>
              </a:ext>
            </a:extLst>
          </p:cNvPr>
          <p:cNvGrpSpPr/>
          <p:nvPr userDrawn="1"/>
        </p:nvGrpSpPr>
        <p:grpSpPr>
          <a:xfrm>
            <a:off x="615313" y="1879777"/>
            <a:ext cx="2972897" cy="1910303"/>
            <a:chOff x="1230785" y="3759554"/>
            <a:chExt cx="5946569" cy="3820606"/>
          </a:xfrm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5E93187-37D7-8112-AA0A-AF4DD807EDE7}"/>
                </a:ext>
              </a:extLst>
            </p:cNvPr>
            <p:cNvSpPr/>
            <p:nvPr/>
          </p:nvSpPr>
          <p:spPr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11A915B4-C0AA-FE15-92D6-BBAAE9EE091F}"/>
                </a:ext>
              </a:extLst>
            </p:cNvPr>
            <p:cNvSpPr/>
            <p:nvPr/>
          </p:nvSpPr>
          <p:spPr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0C114E7C-3000-8177-697E-7C8A8EAC5538}"/>
                </a:ext>
              </a:extLst>
            </p:cNvPr>
            <p:cNvSpPr/>
            <p:nvPr/>
          </p:nvSpPr>
          <p:spPr>
            <a:xfrm>
              <a:off x="5696430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3478522-CD83-B415-46BB-828423062C98}"/>
                </a:ext>
              </a:extLst>
            </p:cNvPr>
            <p:cNvSpPr/>
            <p:nvPr/>
          </p:nvSpPr>
          <p:spPr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926B3E7-C5E5-C3C8-313B-AC4A6DE918A7}"/>
                </a:ext>
              </a:extLst>
            </p:cNvPr>
            <p:cNvSpPr/>
            <p:nvPr/>
          </p:nvSpPr>
          <p:spPr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5827632-3908-8238-BF63-FA91BE364DCE}"/>
                </a:ext>
              </a:extLst>
            </p:cNvPr>
            <p:cNvSpPr/>
            <p:nvPr/>
          </p:nvSpPr>
          <p:spPr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3048BD58-EBC4-6B7A-ABDE-E763C535E8F9}"/>
                </a:ext>
              </a:extLst>
            </p:cNvPr>
            <p:cNvSpPr/>
            <p:nvPr/>
          </p:nvSpPr>
          <p:spPr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790E8D9F-01DF-0445-03AA-21B053CD3A6C}"/>
                </a:ext>
              </a:extLst>
            </p:cNvPr>
            <p:cNvSpPr/>
            <p:nvPr/>
          </p:nvSpPr>
          <p:spPr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4FAF94FC-BF46-12FD-9C6A-83B45969CCEB}"/>
                </a:ext>
              </a:extLst>
            </p:cNvPr>
            <p:cNvSpPr/>
            <p:nvPr/>
          </p:nvSpPr>
          <p:spPr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89C2D2E-F5EC-B30F-878C-553A3D7B1160}"/>
                </a:ext>
              </a:extLst>
            </p:cNvPr>
            <p:cNvSpPr/>
            <p:nvPr/>
          </p:nvSpPr>
          <p:spPr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EAF5B0F6-1BE2-6683-F17A-A7EA70A74AF0}"/>
                </a:ext>
              </a:extLst>
            </p:cNvPr>
            <p:cNvSpPr/>
            <p:nvPr/>
          </p:nvSpPr>
          <p:spPr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3024B35E-BF6D-195B-1740-A839295D4483}"/>
                </a:ext>
              </a:extLst>
            </p:cNvPr>
            <p:cNvSpPr/>
            <p:nvPr/>
          </p:nvSpPr>
          <p:spPr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B7961933-2906-D8E8-4C88-61A190288599}"/>
                </a:ext>
              </a:extLst>
            </p:cNvPr>
            <p:cNvSpPr/>
            <p:nvPr/>
          </p:nvSpPr>
          <p:spPr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7D25AD57-7102-5C88-88EF-E07B64579F6B}"/>
                </a:ext>
              </a:extLst>
            </p:cNvPr>
            <p:cNvSpPr/>
            <p:nvPr/>
          </p:nvSpPr>
          <p:spPr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B167058-4145-0AA0-954D-E9C7D4BC0884}"/>
                </a:ext>
              </a:extLst>
            </p:cNvPr>
            <p:cNvSpPr/>
            <p:nvPr/>
          </p:nvSpPr>
          <p:spPr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8C2844A6-DC54-5A2C-17E9-265A97770663}"/>
                </a:ext>
              </a:extLst>
            </p:cNvPr>
            <p:cNvSpPr/>
            <p:nvPr/>
          </p:nvSpPr>
          <p:spPr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AC837EF1-1D1F-A313-BA57-81DF2726944E}"/>
                </a:ext>
              </a:extLst>
            </p:cNvPr>
            <p:cNvSpPr/>
            <p:nvPr/>
          </p:nvSpPr>
          <p:spPr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42790DD6-7838-4880-91A9-55E5E71AD8C4}"/>
              </a:ext>
            </a:extLst>
          </p:cNvPr>
          <p:cNvGrpSpPr/>
          <p:nvPr userDrawn="1"/>
        </p:nvGrpSpPr>
        <p:grpSpPr>
          <a:xfrm>
            <a:off x="609595" y="4374277"/>
            <a:ext cx="2890575" cy="1809918"/>
            <a:chOff x="1219350" y="8748553"/>
            <a:chExt cx="5781902" cy="3619835"/>
          </a:xfrm>
        </p:grpSpPr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134E7092-C5D0-B29B-A1EA-910A5AF76972}"/>
                </a:ext>
              </a:extLst>
            </p:cNvPr>
            <p:cNvSpPr/>
            <p:nvPr/>
          </p:nvSpPr>
          <p:spPr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DA07BAE3-309B-8E82-5018-9FE83F0E2B35}"/>
                </a:ext>
              </a:extLst>
            </p:cNvPr>
            <p:cNvSpPr/>
            <p:nvPr/>
          </p:nvSpPr>
          <p:spPr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Скругленный прямоугольник 108">
              <a:extLst>
                <a:ext uri="{FF2B5EF4-FFF2-40B4-BE49-F238E27FC236}">
                  <a16:creationId xmlns:a16="http://schemas.microsoft.com/office/drawing/2014/main" id="{C65F5A89-878B-F3D4-F03D-D4DCBAD3F3AF}"/>
                </a:ext>
              </a:extLst>
            </p:cNvPr>
            <p:cNvSpPr/>
            <p:nvPr/>
          </p:nvSpPr>
          <p:spPr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481EB521-37F9-D5CC-7E5B-ADF472914883}"/>
                </a:ext>
              </a:extLst>
            </p:cNvPr>
            <p:cNvSpPr/>
            <p:nvPr/>
          </p:nvSpPr>
          <p:spPr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95130D43-1D05-CC8F-7FB2-CD432EBB3B62}"/>
                </a:ext>
              </a:extLst>
            </p:cNvPr>
            <p:cNvSpPr/>
            <p:nvPr/>
          </p:nvSpPr>
          <p:spPr>
            <a:xfrm>
              <a:off x="1629718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6C010F2-28B8-F79A-5677-E4EC936B49DD}"/>
                </a:ext>
              </a:extLst>
            </p:cNvPr>
            <p:cNvSpPr/>
            <p:nvPr/>
          </p:nvSpPr>
          <p:spPr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Скругленный прямоугольник 112">
              <a:extLst>
                <a:ext uri="{FF2B5EF4-FFF2-40B4-BE49-F238E27FC236}">
                  <a16:creationId xmlns:a16="http://schemas.microsoft.com/office/drawing/2014/main" id="{DD26C72F-BE3D-4650-5A43-FBD8BA5E8589}"/>
                </a:ext>
              </a:extLst>
            </p:cNvPr>
            <p:cNvSpPr/>
            <p:nvPr/>
          </p:nvSpPr>
          <p:spPr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Скругленный прямоугольник 113">
              <a:extLst>
                <a:ext uri="{FF2B5EF4-FFF2-40B4-BE49-F238E27FC236}">
                  <a16:creationId xmlns:a16="http://schemas.microsoft.com/office/drawing/2014/main" id="{6003BD16-AB01-607C-3C75-21369A655CB9}"/>
                </a:ext>
              </a:extLst>
            </p:cNvPr>
            <p:cNvSpPr/>
            <p:nvPr/>
          </p:nvSpPr>
          <p:spPr>
            <a:xfrm flipV="1">
              <a:off x="1219350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E2F10D5C-278B-22D7-CAFC-A6B92A3B0123}"/>
                </a:ext>
              </a:extLst>
            </p:cNvPr>
            <p:cNvSpPr/>
            <p:nvPr/>
          </p:nvSpPr>
          <p:spPr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3B9DD78-2DBA-59D6-83D9-152ACE18029B}"/>
                </a:ext>
              </a:extLst>
            </p:cNvPr>
            <p:cNvSpPr/>
            <p:nvPr/>
          </p:nvSpPr>
          <p:spPr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3899E81C-E306-1450-CB6D-2244002265D7}"/>
                </a:ext>
              </a:extLst>
            </p:cNvPr>
            <p:cNvSpPr/>
            <p:nvPr/>
          </p:nvSpPr>
          <p:spPr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2B1A6412-BAAC-21B7-94B7-4FFF6D176EAC}"/>
                </a:ext>
              </a:extLst>
            </p:cNvPr>
            <p:cNvSpPr/>
            <p:nvPr/>
          </p:nvSpPr>
          <p:spPr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082FF145-CEF8-DD83-0E72-6146B0E61CCC}"/>
                </a:ext>
              </a:extLst>
            </p:cNvPr>
            <p:cNvSpPr/>
            <p:nvPr/>
          </p:nvSpPr>
          <p:spPr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D6CE1F53-5393-3A2F-A2AF-300D54F837ED}"/>
                </a:ext>
              </a:extLst>
            </p:cNvPr>
            <p:cNvSpPr/>
            <p:nvPr/>
          </p:nvSpPr>
          <p:spPr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FBB848C5-9AD6-9696-DFE4-8540E1959345}"/>
                </a:ext>
              </a:extLst>
            </p:cNvPr>
            <p:cNvSpPr/>
            <p:nvPr/>
          </p:nvSpPr>
          <p:spPr>
            <a:xfrm>
              <a:off x="4502294" y="9453531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A45ED8E-8159-7ED5-85D2-78F3B78234FB}"/>
                </a:ext>
              </a:extLst>
            </p:cNvPr>
            <p:cNvSpPr/>
            <p:nvPr/>
          </p:nvSpPr>
          <p:spPr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4A98277F-A2A2-D739-17D1-F94897CC48E3}"/>
                </a:ext>
              </a:extLst>
            </p:cNvPr>
            <p:cNvSpPr/>
            <p:nvPr/>
          </p:nvSpPr>
          <p:spPr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642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336FC-6DA7-4855-DC25-D3E142246540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фото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D5B073C-FEC0-E6F8-6A2F-1317E9F1CBAD}"/>
              </a:ext>
            </a:extLst>
          </p:cNvPr>
          <p:cNvSpPr txBox="1">
            <a:spLocks/>
          </p:cNvSpPr>
          <p:nvPr userDrawn="1"/>
        </p:nvSpPr>
        <p:spPr>
          <a:xfrm>
            <a:off x="609596" y="1325589"/>
            <a:ext cx="1810559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Яндекс диск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22C232-D9B9-87E3-7291-1DBA0DD21A29}"/>
              </a:ext>
            </a:extLst>
          </p:cNvPr>
          <p:cNvSpPr txBox="1">
            <a:spLocks/>
          </p:cNvSpPr>
          <p:nvPr userDrawn="1"/>
        </p:nvSpPr>
        <p:spPr>
          <a:xfrm>
            <a:off x="609596" y="1786190"/>
            <a:ext cx="3003073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Группа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вконтакте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6B0CE-DD2D-875A-3D60-898A8A64AA98}"/>
              </a:ext>
            </a:extLst>
          </p:cNvPr>
          <p:cNvSpPr txBox="1"/>
          <p:nvPr userDrawn="1"/>
        </p:nvSpPr>
        <p:spPr>
          <a:xfrm>
            <a:off x="3354598" y="1366369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disk.yandex.ru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/HHexFxfFgZna0g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CACFF-7E97-B5CF-5710-A1D3CBC6620F}"/>
              </a:ext>
            </a:extLst>
          </p:cNvPr>
          <p:cNvSpPr txBox="1"/>
          <p:nvPr userDrawn="1"/>
        </p:nvSpPr>
        <p:spPr>
          <a:xfrm>
            <a:off x="3354598" y="1826971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vk.com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/albums-222277101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C66994-FF00-47E9-4FD3-324EBB987D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28089" b="18661"/>
          <a:stretch/>
        </p:blipFill>
        <p:spPr>
          <a:xfrm>
            <a:off x="0" y="2535966"/>
            <a:ext cx="12192000" cy="43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84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E1B46-41DD-2E3D-F502-86B2A84C6AF5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3D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AF204-817F-13BC-301D-244CE2CB83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6823" y="2089765"/>
            <a:ext cx="1841260" cy="17335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9E661E-6BBF-F0CB-9191-D98B2DCF99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97036" y="2143740"/>
            <a:ext cx="1625388" cy="1625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E6E14D-A016-7D4A-9C1F-472EA00D007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27250" y="2143740"/>
            <a:ext cx="1625388" cy="1625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E4C13-8BDA-DEC4-93D5-A2641459D2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16196" y="2023090"/>
            <a:ext cx="1866657" cy="1866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C96A73-09D6-6E0A-9D90-1520DE01013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316251" y="1965940"/>
            <a:ext cx="1555547" cy="1981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4CDF70-9D75-9CAF-8494-CA24B931569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46465" y="2143740"/>
            <a:ext cx="1625388" cy="1625600"/>
          </a:xfrm>
          <a:prstGeom prst="rect">
            <a:avLst/>
          </a:prstGeom>
        </p:spPr>
      </p:pic>
      <p:sp>
        <p:nvSpPr>
          <p:cNvPr id="10" name="Text 3">
            <a:hlinkClick r:id="rId10"/>
            <a:extLst>
              <a:ext uri="{FF2B5EF4-FFF2-40B4-BE49-F238E27FC236}">
                <a16:creationId xmlns:a16="http://schemas.microsoft.com/office/drawing/2014/main" id="{19554CE3-94C6-3021-CB00-EB456ADDF715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3D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1330BB-4D45-5650-8C69-3B49B7E4CBF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048965" y="4273058"/>
            <a:ext cx="1542849" cy="1549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40F145-1CDA-6BA9-8F6C-1347D70AB42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170327" y="4238133"/>
            <a:ext cx="1619039" cy="1619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53D979-DD07-1775-F202-C309019A0EA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7783" y="4238133"/>
            <a:ext cx="1625388" cy="1619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EA84AE-BB99-0D9D-6B0C-CFEFA9ECE61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98631" y="4238133"/>
            <a:ext cx="1625388" cy="1619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DD3357-8342-D8B2-FC32-3FBFFBD331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13780" y="4238133"/>
            <a:ext cx="1619039" cy="1619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55D5E7-ACE1-A355-BD61-E590159CEEF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22580" y="4238133"/>
            <a:ext cx="162538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74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2E8AC13-E0B5-D958-C983-F33D40260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4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072E3A7-ACC9-41AC-21D8-93052F3FE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42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9DD06D6-7632-C4D9-E882-CCEBF9622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69DC2BA-B44D-7382-EDD7-B61EFB4A9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838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CE348E-23DF-1CA9-5725-E3765A1C5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0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7" y="1547112"/>
            <a:ext cx="859150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9490912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9490912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8F928FB2-49D9-E45B-B328-D5DB952E4ECF}"/>
              </a:ext>
            </a:extLst>
          </p:cNvPr>
          <p:cNvCxnSpPr>
            <a:cxnSpLocks/>
          </p:cNvCxnSpPr>
          <p:nvPr userDrawn="1"/>
        </p:nvCxnSpPr>
        <p:spPr>
          <a:xfrm>
            <a:off x="9806758" y="1547112"/>
            <a:ext cx="177889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91768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0" name="Текст 36">
            <a:extLst>
              <a:ext uri="{FF2B5EF4-FFF2-40B4-BE49-F238E27FC236}">
                <a16:creationId xmlns:a16="http://schemas.microsoft.com/office/drawing/2014/main" id="{CB269489-8C4D-D9B1-8FE0-3A485C9FE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72922CAA-042E-7D53-F212-889AE4405D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422560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0676BB35-A490-235B-1238-F02BC4539F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91757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392360A4-EEEF-DF51-88D1-00D2279E15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286145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D53B74D5-2F25-473A-9367-80E98CFAF3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380534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2464E47B-35B0-7586-18EB-A049463A90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474922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B03747F9-B868-EE2A-9869-60BDFCA2DD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569311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D3E1555-04F3-6A6C-AB43-7048BDCD5C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526BB8-DD2F-EECC-E928-5B8929722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9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79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D85D2976-C84B-E0CB-3A06-630A343C2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564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995B354-735E-003B-AD55-23C9A4F7FC62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523911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2B70CE0-B7B3-CE86-6269-F340568CF29A}"/>
              </a:ext>
            </a:extLst>
          </p:cNvPr>
          <p:cNvCxnSpPr>
            <a:cxnSpLocks/>
          </p:cNvCxnSpPr>
          <p:nvPr userDrawn="1"/>
        </p:nvCxnSpPr>
        <p:spPr>
          <a:xfrm>
            <a:off x="609596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AE9C206-8E8C-6FA1-30BA-063564BD6075}"/>
              </a:ext>
            </a:extLst>
          </p:cNvPr>
          <p:cNvCxnSpPr>
            <a:cxnSpLocks/>
          </p:cNvCxnSpPr>
          <p:nvPr userDrawn="1"/>
        </p:nvCxnSpPr>
        <p:spPr>
          <a:xfrm>
            <a:off x="609596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>
            <a:extLst>
              <a:ext uri="{FF2B5EF4-FFF2-40B4-BE49-F238E27FC236}">
                <a16:creationId xmlns:a16="http://schemas.microsoft.com/office/drawing/2014/main" id="{D1EC0C2C-11C4-DD8C-5543-4D5750CD12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354159"/>
            <a:ext cx="5239117" cy="211596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12" name="Текст 36">
            <a:extLst>
              <a:ext uri="{FF2B5EF4-FFF2-40B4-BE49-F238E27FC236}">
                <a16:creationId xmlns:a16="http://schemas.microsoft.com/office/drawing/2014/main" id="{51133EAC-C564-0702-1D4F-0792BB923F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901671"/>
            <a:ext cx="5239117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13" name="Текст 36">
            <a:extLst>
              <a:ext uri="{FF2B5EF4-FFF2-40B4-BE49-F238E27FC236}">
                <a16:creationId xmlns:a16="http://schemas.microsoft.com/office/drawing/2014/main" id="{B4622CFE-63AA-B200-F154-0F358CED62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110497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4" name="Текст 34">
            <a:extLst>
              <a:ext uri="{FF2B5EF4-FFF2-40B4-BE49-F238E27FC236}">
                <a16:creationId xmlns:a16="http://schemas.microsoft.com/office/drawing/2014/main" id="{7968F44E-08A0-41AC-8236-97CE976832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605910"/>
            <a:ext cx="5486403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36">
            <a:extLst>
              <a:ext uri="{FF2B5EF4-FFF2-40B4-BE49-F238E27FC236}">
                <a16:creationId xmlns:a16="http://schemas.microsoft.com/office/drawing/2014/main" id="{6EF22B45-ADF0-D9B2-E3E3-70E26D5238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378253"/>
            <a:ext cx="548640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7" name="Текст 36">
            <a:extLst>
              <a:ext uri="{FF2B5EF4-FFF2-40B4-BE49-F238E27FC236}">
                <a16:creationId xmlns:a16="http://schemas.microsoft.com/office/drawing/2014/main" id="{2339596C-1F2E-D375-8CCC-7E29DD9290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C09052-B031-AAB4-AED3-6923D28B116F}"/>
              </a:ext>
            </a:extLst>
          </p:cNvPr>
          <p:cNvSpPr/>
          <p:nvPr userDrawn="1"/>
        </p:nvSpPr>
        <p:spPr>
          <a:xfrm>
            <a:off x="609596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Текст 36">
            <a:extLst>
              <a:ext uri="{FF2B5EF4-FFF2-40B4-BE49-F238E27FC236}">
                <a16:creationId xmlns:a16="http://schemas.microsoft.com/office/drawing/2014/main" id="{4F793079-CAF1-35AF-D7A7-5EF5C77BD5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356" y="5910445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15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127905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1067651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4989735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1318762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62FB78-7F5F-C2E5-51BF-A8DE71DF8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5728" y="609600"/>
            <a:ext cx="1003293" cy="65134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644507F-2411-DC76-C8F3-90355D3E0944}"/>
              </a:ext>
            </a:extLst>
          </p:cNvPr>
          <p:cNvCxnSpPr>
            <a:cxnSpLocks/>
          </p:cNvCxnSpPr>
          <p:nvPr userDrawn="1"/>
        </p:nvCxnSpPr>
        <p:spPr>
          <a:xfrm>
            <a:off x="3441411" y="5842000"/>
            <a:ext cx="0" cy="41354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668D00B-899F-AB64-BABB-A76A39542743}"/>
              </a:ext>
            </a:extLst>
          </p:cNvPr>
          <p:cNvCxnSpPr>
            <a:cxnSpLocks/>
          </p:cNvCxnSpPr>
          <p:nvPr userDrawn="1"/>
        </p:nvCxnSpPr>
        <p:spPr>
          <a:xfrm>
            <a:off x="3737029" y="5553946"/>
            <a:ext cx="784862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C31A099-C7D0-5207-0B00-F8CC5253C993}"/>
              </a:ext>
            </a:extLst>
          </p:cNvPr>
          <p:cNvCxnSpPr>
            <a:cxnSpLocks/>
          </p:cNvCxnSpPr>
          <p:nvPr userDrawn="1"/>
        </p:nvCxnSpPr>
        <p:spPr>
          <a:xfrm>
            <a:off x="3441411" y="602457"/>
            <a:ext cx="0" cy="465182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1BBB2FB-46E9-7D73-A83D-1D3082CE935C}"/>
              </a:ext>
            </a:extLst>
          </p:cNvPr>
          <p:cNvGrpSpPr/>
          <p:nvPr userDrawn="1"/>
        </p:nvGrpSpPr>
        <p:grpSpPr>
          <a:xfrm>
            <a:off x="609597" y="609600"/>
            <a:ext cx="2216138" cy="5639476"/>
            <a:chOff x="1219352" y="1219200"/>
            <a:chExt cx="4432853" cy="11278952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9692374-879A-45F8-5A6D-51497A05FBE7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DAAA83EA-AE2A-5A1F-65BD-E9A63B7C3ED8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CF6C7CB-5A84-A902-0884-7CF54DD74CAC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0A527F39-9A3A-E938-18D6-85635703A502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3B2DCE3-AC0D-7874-80CF-FE7EC7338B76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90445211-44E3-078B-0D6E-B2F8785F1A3F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BB818505-8959-9212-48FA-EFAEB06FA49C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6A5B32B-1C03-AC40-C78C-E3A74983FC9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A66A12E-6A96-EDD5-C6FB-74447A309337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DB4C440-3D4E-EBC9-EA1D-5E9061C30254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6527CBB9-A896-A3A2-0D2C-9781F54372B3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CCEFC58B-81B5-D32F-2FDB-7FF5CE04452E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289853-BF29-F1FF-08DA-7111B66A2CDC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6A4218F6-D47C-2EFF-E46C-1B374233893D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CFF1251-9EE3-C35F-DEED-2DB3FAE178E5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01671AF-853F-C3C0-422C-704D52B223DA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870B593-E5B3-0D75-55A6-D3BA7FF0208D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70E60F-E8C7-1A7F-6BB1-32E2D5AD5F53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8DF8892F-2CF6-A0EA-063F-EDCA36CCDE41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34">
            <a:extLst>
              <a:ext uri="{FF2B5EF4-FFF2-40B4-BE49-F238E27FC236}">
                <a16:creationId xmlns:a16="http://schemas.microsoft.com/office/drawing/2014/main" id="{8E3EDAB1-5896-5CE4-CBEE-918601F42E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28" y="2351748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27" name="Текст 36">
            <a:extLst>
              <a:ext uri="{FF2B5EF4-FFF2-40B4-BE49-F238E27FC236}">
                <a16:creationId xmlns:a16="http://schemas.microsoft.com/office/drawing/2014/main" id="{D5082E7C-4853-22F7-34D6-E6219D01B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28" y="4072332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4AE83BE-3812-04B0-7F27-8F983D2BC534}"/>
              </a:ext>
            </a:extLst>
          </p:cNvPr>
          <p:cNvSpPr/>
          <p:nvPr/>
        </p:nvSpPr>
        <p:spPr>
          <a:xfrm>
            <a:off x="4095728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56EF11C1-D6E0-4866-984D-42263B795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487" y="5910429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50" baseline="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2847201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CC67D-1EA4-3B2E-4FED-C778B4AD4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122" y="609600"/>
            <a:ext cx="1003293" cy="651345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AC3C33F-2EEE-66DA-0D8F-F126AFD971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1547112"/>
            <a:ext cx="796827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F6DFCF-6E3C-45AD-39A3-2B96DD02EF20}"/>
              </a:ext>
            </a:extLst>
          </p:cNvPr>
          <p:cNvCxnSpPr>
            <a:cxnSpLocks/>
          </p:cNvCxnSpPr>
          <p:nvPr userDrawn="1"/>
        </p:nvCxnSpPr>
        <p:spPr>
          <a:xfrm>
            <a:off x="882188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C09DE2-AA4E-1E92-3055-D338F20440CD}"/>
              </a:ext>
            </a:extLst>
          </p:cNvPr>
          <p:cNvCxnSpPr>
            <a:cxnSpLocks/>
          </p:cNvCxnSpPr>
          <p:nvPr userDrawn="1"/>
        </p:nvCxnSpPr>
        <p:spPr>
          <a:xfrm>
            <a:off x="882188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83EC1DC-69DA-5D05-7323-CC3364E1E2C4}"/>
              </a:ext>
            </a:extLst>
          </p:cNvPr>
          <p:cNvGrpSpPr/>
          <p:nvPr userDrawn="1"/>
        </p:nvGrpSpPr>
        <p:grpSpPr>
          <a:xfrm>
            <a:off x="9369516" y="609600"/>
            <a:ext cx="2216138" cy="5639476"/>
            <a:chOff x="1219352" y="1219200"/>
            <a:chExt cx="4432853" cy="11278952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7C0B532-8172-00D9-1BA6-D544E7F565F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2490C28F-4DD2-F3AF-1103-D06C4E7E6E40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3208022-F389-9291-13BE-90637ACF2943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42F91B6-87B5-41FD-A9CC-57AD83BDC3FA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1C2D05C-8C38-3825-231D-CE4646D51797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84BCAB4-F70D-347D-A264-1063678292AE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8AD3731-3D98-2BAD-51F1-BF22987C8BD6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1806F3C-A000-1C59-2528-301768DC2578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49AB8641-8FAF-6EA4-2C01-5BA34E168ABF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A9E56-FAB1-9FE4-EEC7-B473907EA6E8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2CC7D1C-0B6F-D57B-D0B9-9008F42D3BFB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EDFBA6F-2F38-0781-D726-D61120B10D5C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312C36D-3D44-701C-1989-BFA10EF2F350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2CC006D1-BAAA-FB77-7B9E-51D8CEA5EFB5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E22CD381-8516-5A68-5B38-0ECE70E06BDE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3FF8A941-C689-1BDF-1D10-B2359A63EAF6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95CCC9A7-2348-2D67-5052-1244B50CDD88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B62BD860-D511-DDE4-3F09-C80103405479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17DFA16-3F32-0CF4-25BD-09E415556DFD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Текст 34">
            <a:extLst>
              <a:ext uri="{FF2B5EF4-FFF2-40B4-BE49-F238E27FC236}">
                <a16:creationId xmlns:a16="http://schemas.microsoft.com/office/drawing/2014/main" id="{91448EFB-C488-FB09-FF84-84882C9C33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122" y="2919730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3C75284D-C85C-B463-479E-E8999D8368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22" y="4640314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9366039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9CCEFA8-745B-D7AD-4AB1-FC113B0160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495" y="603250"/>
            <a:ext cx="10286947" cy="5651506"/>
          </a:xfrm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4433600C-32F6-A6D8-64DC-17C93775E3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83979"/>
            <a:ext cx="353420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  <p:pic>
        <p:nvPicPr>
          <p:cNvPr id="3" name="Image 44" descr=" ">
            <a:extLst>
              <a:ext uri="{FF2B5EF4-FFF2-40B4-BE49-F238E27FC236}">
                <a16:creationId xmlns:a16="http://schemas.microsoft.com/office/drawing/2014/main" id="{5FA340A4-761F-E462-A60C-B3C5CD2580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62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D56CFCC-604A-D644-3ADB-8E93CED0E809}"/>
              </a:ext>
            </a:extLst>
          </p:cNvPr>
          <p:cNvGrpSpPr/>
          <p:nvPr userDrawn="1"/>
        </p:nvGrpSpPr>
        <p:grpSpPr>
          <a:xfrm>
            <a:off x="203199" y="679450"/>
            <a:ext cx="11791889" cy="5499894"/>
            <a:chOff x="406451" y="1358900"/>
            <a:chExt cx="23586848" cy="10999788"/>
          </a:xfrm>
        </p:grpSpPr>
        <p:pic>
          <p:nvPicPr>
            <p:cNvPr id="6" name="Image 0" descr=" ">
              <a:extLst>
                <a:ext uri="{FF2B5EF4-FFF2-40B4-BE49-F238E27FC236}">
                  <a16:creationId xmlns:a16="http://schemas.microsoft.com/office/drawing/2014/main" id="{0ADD3802-8A07-6FD3-F657-A2C67D85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02E273C2-15A8-E29F-5614-40E57E3E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>
              <a:extLst>
                <a:ext uri="{FF2B5EF4-FFF2-40B4-BE49-F238E27FC236}">
                  <a16:creationId xmlns:a16="http://schemas.microsoft.com/office/drawing/2014/main" id="{23B2FC7C-57B8-63EE-597B-011FD207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>
              <a:extLst>
                <a:ext uri="{FF2B5EF4-FFF2-40B4-BE49-F238E27FC236}">
                  <a16:creationId xmlns:a16="http://schemas.microsoft.com/office/drawing/2014/main" id="{485E5062-19AA-3432-5670-265DFBE4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>
              <a:extLst>
                <a:ext uri="{FF2B5EF4-FFF2-40B4-BE49-F238E27FC236}">
                  <a16:creationId xmlns:a16="http://schemas.microsoft.com/office/drawing/2014/main" id="{32C549C2-ED56-F392-82A7-BADF1A7F5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>
              <a:extLst>
                <a:ext uri="{FF2B5EF4-FFF2-40B4-BE49-F238E27FC236}">
                  <a16:creationId xmlns:a16="http://schemas.microsoft.com/office/drawing/2014/main" id="{DC86271D-EBF1-9FC4-4FD7-B37B3618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>
              <a:extLst>
                <a:ext uri="{FF2B5EF4-FFF2-40B4-BE49-F238E27FC236}">
                  <a16:creationId xmlns:a16="http://schemas.microsoft.com/office/drawing/2014/main" id="{5BCAC3B7-D86E-9082-FFFA-66BA9EA1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>
              <a:extLst>
                <a:ext uri="{FF2B5EF4-FFF2-40B4-BE49-F238E27FC236}">
                  <a16:creationId xmlns:a16="http://schemas.microsoft.com/office/drawing/2014/main" id="{F08EE5B7-8C7C-9852-7814-9D563E9F5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>
              <a:extLst>
                <a:ext uri="{FF2B5EF4-FFF2-40B4-BE49-F238E27FC236}">
                  <a16:creationId xmlns:a16="http://schemas.microsoft.com/office/drawing/2014/main" id="{120178A7-1CB3-FECE-B8C5-7315EDBF6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>
              <a:extLst>
                <a:ext uri="{FF2B5EF4-FFF2-40B4-BE49-F238E27FC236}">
                  <a16:creationId xmlns:a16="http://schemas.microsoft.com/office/drawing/2014/main" id="{28635B24-54A0-D5ED-E7B7-E01CC0D0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>
              <a:extLst>
                <a:ext uri="{FF2B5EF4-FFF2-40B4-BE49-F238E27FC236}">
                  <a16:creationId xmlns:a16="http://schemas.microsoft.com/office/drawing/2014/main" id="{BB091BD4-6E49-0360-702A-A745E07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>
              <a:extLst>
                <a:ext uri="{FF2B5EF4-FFF2-40B4-BE49-F238E27FC236}">
                  <a16:creationId xmlns:a16="http://schemas.microsoft.com/office/drawing/2014/main" id="{06AA8F03-C9F6-A6C8-003E-804DD68C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>
              <a:extLst>
                <a:ext uri="{FF2B5EF4-FFF2-40B4-BE49-F238E27FC236}">
                  <a16:creationId xmlns:a16="http://schemas.microsoft.com/office/drawing/2014/main" id="{F403EE08-09AB-A700-764B-3777A4D1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>
              <a:extLst>
                <a:ext uri="{FF2B5EF4-FFF2-40B4-BE49-F238E27FC236}">
                  <a16:creationId xmlns:a16="http://schemas.microsoft.com/office/drawing/2014/main" id="{F7266EDF-0877-9EF0-E0D3-66D76797B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>
              <a:extLst>
                <a:ext uri="{FF2B5EF4-FFF2-40B4-BE49-F238E27FC236}">
                  <a16:creationId xmlns:a16="http://schemas.microsoft.com/office/drawing/2014/main" id="{DFFC0D4A-3361-04E4-7FA6-85377406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>
              <a:extLst>
                <a:ext uri="{FF2B5EF4-FFF2-40B4-BE49-F238E27FC236}">
                  <a16:creationId xmlns:a16="http://schemas.microsoft.com/office/drawing/2014/main" id="{B4407C05-8E57-985E-67B1-43F057C43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>
            <a:extLst>
              <a:ext uri="{FF2B5EF4-FFF2-40B4-BE49-F238E27FC236}">
                <a16:creationId xmlns:a16="http://schemas.microsoft.com/office/drawing/2014/main" id="{78398245-0457-ECB2-B1F1-186FF619198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4" name="Текст 11">
            <a:extLst>
              <a:ext uri="{FF2B5EF4-FFF2-40B4-BE49-F238E27FC236}">
                <a16:creationId xmlns:a16="http://schemas.microsoft.com/office/drawing/2014/main" id="{6373765E-784B-CA47-C443-A12357651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38540"/>
            <a:ext cx="3534205" cy="125897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672117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Рисунок 6">
            <a:extLst>
              <a:ext uri="{FF2B5EF4-FFF2-40B4-BE49-F238E27FC236}">
                <a16:creationId xmlns:a16="http://schemas.microsoft.com/office/drawing/2014/main" id="{04E63315-1FD1-425F-AE02-1FD581B99E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773116-D883-1143-03AE-344D08E75DE8}"/>
              </a:ext>
            </a:extLst>
          </p:cNvPr>
          <p:cNvGrpSpPr/>
          <p:nvPr userDrawn="1"/>
        </p:nvGrpSpPr>
        <p:grpSpPr>
          <a:xfrm>
            <a:off x="6191218" y="609600"/>
            <a:ext cx="4555868" cy="4135338"/>
            <a:chOff x="12384048" y="1219200"/>
            <a:chExt cx="9112922" cy="8270675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6ACD4361-0C6D-966F-45C7-4E7E1335178B}"/>
                </a:ext>
              </a:extLst>
            </p:cNvPr>
            <p:cNvSpPr/>
            <p:nvPr/>
          </p:nvSpPr>
          <p:spPr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8756C4CD-7C4A-DBF0-79CB-A799E697C5CA}"/>
                </a:ext>
              </a:extLst>
            </p:cNvPr>
            <p:cNvSpPr/>
            <p:nvPr/>
          </p:nvSpPr>
          <p:spPr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>
              <a:extLst>
                <a:ext uri="{FF2B5EF4-FFF2-40B4-BE49-F238E27FC236}">
                  <a16:creationId xmlns:a16="http://schemas.microsoft.com/office/drawing/2014/main" id="{C83854F6-8358-A6FF-2714-B322BAEEEA9A}"/>
                </a:ext>
              </a:extLst>
            </p:cNvPr>
            <p:cNvSpPr/>
            <p:nvPr/>
          </p:nvSpPr>
          <p:spPr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>
              <a:extLst>
                <a:ext uri="{FF2B5EF4-FFF2-40B4-BE49-F238E27FC236}">
                  <a16:creationId xmlns:a16="http://schemas.microsoft.com/office/drawing/2014/main" id="{833076AF-9815-3E37-019C-3D24CD7E8060}"/>
                </a:ext>
              </a:extLst>
            </p:cNvPr>
            <p:cNvSpPr/>
            <p:nvPr/>
          </p:nvSpPr>
          <p:spPr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>
              <a:extLst>
                <a:ext uri="{FF2B5EF4-FFF2-40B4-BE49-F238E27FC236}">
                  <a16:creationId xmlns:a16="http://schemas.microsoft.com/office/drawing/2014/main" id="{B791AB42-C3C3-9B6A-C8F0-5D1AFDB9D332}"/>
                </a:ext>
              </a:extLst>
            </p:cNvPr>
            <p:cNvSpPr/>
            <p:nvPr/>
          </p:nvSpPr>
          <p:spPr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>
              <a:extLst>
                <a:ext uri="{FF2B5EF4-FFF2-40B4-BE49-F238E27FC236}">
                  <a16:creationId xmlns:a16="http://schemas.microsoft.com/office/drawing/2014/main" id="{25CF1195-E733-2A1F-97C8-75A3B7EA8948}"/>
                </a:ext>
              </a:extLst>
            </p:cNvPr>
            <p:cNvSpPr/>
            <p:nvPr/>
          </p:nvSpPr>
          <p:spPr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>
              <a:extLst>
                <a:ext uri="{FF2B5EF4-FFF2-40B4-BE49-F238E27FC236}">
                  <a16:creationId xmlns:a16="http://schemas.microsoft.com/office/drawing/2014/main" id="{D33F79F3-2114-6326-53F8-1A5E1053F285}"/>
                </a:ext>
              </a:extLst>
            </p:cNvPr>
            <p:cNvSpPr/>
            <p:nvPr/>
          </p:nvSpPr>
          <p:spPr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>
              <a:extLst>
                <a:ext uri="{FF2B5EF4-FFF2-40B4-BE49-F238E27FC236}">
                  <a16:creationId xmlns:a16="http://schemas.microsoft.com/office/drawing/2014/main" id="{1FB252AF-4275-3B79-1812-0F489EA63AA3}"/>
                </a:ext>
              </a:extLst>
            </p:cNvPr>
            <p:cNvSpPr/>
            <p:nvPr/>
          </p:nvSpPr>
          <p:spPr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>
              <a:extLst>
                <a:ext uri="{FF2B5EF4-FFF2-40B4-BE49-F238E27FC236}">
                  <a16:creationId xmlns:a16="http://schemas.microsoft.com/office/drawing/2014/main" id="{1A7B5873-3DB9-8A52-88CA-759D7987B96F}"/>
                </a:ext>
              </a:extLst>
            </p:cNvPr>
            <p:cNvSpPr/>
            <p:nvPr/>
          </p:nvSpPr>
          <p:spPr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>
              <a:extLst>
                <a:ext uri="{FF2B5EF4-FFF2-40B4-BE49-F238E27FC236}">
                  <a16:creationId xmlns:a16="http://schemas.microsoft.com/office/drawing/2014/main" id="{25D001C8-B563-749E-155A-111D773063A5}"/>
                </a:ext>
              </a:extLst>
            </p:cNvPr>
            <p:cNvSpPr/>
            <p:nvPr/>
          </p:nvSpPr>
          <p:spPr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>
              <a:extLst>
                <a:ext uri="{FF2B5EF4-FFF2-40B4-BE49-F238E27FC236}">
                  <a16:creationId xmlns:a16="http://schemas.microsoft.com/office/drawing/2014/main" id="{884420DF-E614-97A3-6C93-2EF4E850614D}"/>
                </a:ext>
              </a:extLst>
            </p:cNvPr>
            <p:cNvSpPr/>
            <p:nvPr/>
          </p:nvSpPr>
          <p:spPr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>
              <a:extLst>
                <a:ext uri="{FF2B5EF4-FFF2-40B4-BE49-F238E27FC236}">
                  <a16:creationId xmlns:a16="http://schemas.microsoft.com/office/drawing/2014/main" id="{A45B4072-962D-18E8-B39C-6EB1FDCD0CA5}"/>
                </a:ext>
              </a:extLst>
            </p:cNvPr>
            <p:cNvSpPr/>
            <p:nvPr/>
          </p:nvSpPr>
          <p:spPr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>
              <a:extLst>
                <a:ext uri="{FF2B5EF4-FFF2-40B4-BE49-F238E27FC236}">
                  <a16:creationId xmlns:a16="http://schemas.microsoft.com/office/drawing/2014/main" id="{F28F748D-50D1-A6C5-B8CA-5B201921C6EF}"/>
                </a:ext>
              </a:extLst>
            </p:cNvPr>
            <p:cNvSpPr/>
            <p:nvPr/>
          </p:nvSpPr>
          <p:spPr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>
              <a:extLst>
                <a:ext uri="{FF2B5EF4-FFF2-40B4-BE49-F238E27FC236}">
                  <a16:creationId xmlns:a16="http://schemas.microsoft.com/office/drawing/2014/main" id="{5DF9D4EA-AE35-8211-69CF-44DA55A98824}"/>
                </a:ext>
              </a:extLst>
            </p:cNvPr>
            <p:cNvSpPr/>
            <p:nvPr/>
          </p:nvSpPr>
          <p:spPr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>
              <a:extLst>
                <a:ext uri="{FF2B5EF4-FFF2-40B4-BE49-F238E27FC236}">
                  <a16:creationId xmlns:a16="http://schemas.microsoft.com/office/drawing/2014/main" id="{9C6F6B41-16DD-F00E-CED0-DC3413604C0C}"/>
                </a:ext>
              </a:extLst>
            </p:cNvPr>
            <p:cNvSpPr/>
            <p:nvPr/>
          </p:nvSpPr>
          <p:spPr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>
              <a:extLst>
                <a:ext uri="{FF2B5EF4-FFF2-40B4-BE49-F238E27FC236}">
                  <a16:creationId xmlns:a16="http://schemas.microsoft.com/office/drawing/2014/main" id="{21B57D3F-89E0-08D2-6AE1-905CD36B76A4}"/>
                </a:ext>
              </a:extLst>
            </p:cNvPr>
            <p:cNvSpPr/>
            <p:nvPr/>
          </p:nvSpPr>
          <p:spPr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>
              <a:extLst>
                <a:ext uri="{FF2B5EF4-FFF2-40B4-BE49-F238E27FC236}">
                  <a16:creationId xmlns:a16="http://schemas.microsoft.com/office/drawing/2014/main" id="{6EBAF96F-393F-3E03-902B-0E0C1CBE3B53}"/>
                </a:ext>
              </a:extLst>
            </p:cNvPr>
            <p:cNvSpPr/>
            <p:nvPr/>
          </p:nvSpPr>
          <p:spPr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>
              <a:extLst>
                <a:ext uri="{FF2B5EF4-FFF2-40B4-BE49-F238E27FC236}">
                  <a16:creationId xmlns:a16="http://schemas.microsoft.com/office/drawing/2014/main" id="{C36B9AF0-59A4-8D34-807A-A22189C7E34D}"/>
                </a:ext>
              </a:extLst>
            </p:cNvPr>
            <p:cNvSpPr/>
            <p:nvPr/>
          </p:nvSpPr>
          <p:spPr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>
              <a:extLst>
                <a:ext uri="{FF2B5EF4-FFF2-40B4-BE49-F238E27FC236}">
                  <a16:creationId xmlns:a16="http://schemas.microsoft.com/office/drawing/2014/main" id="{9D85E0E0-5D07-84C6-CFD7-5445B9F935E4}"/>
                </a:ext>
              </a:extLst>
            </p:cNvPr>
            <p:cNvSpPr/>
            <p:nvPr/>
          </p:nvSpPr>
          <p:spPr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A4D72BE5-97A2-0C42-F05D-76006090342E}"/>
                </a:ext>
              </a:extLst>
            </p:cNvPr>
            <p:cNvSpPr/>
            <p:nvPr/>
          </p:nvSpPr>
          <p:spPr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BC36E8A1-3257-61EC-F6BD-37E71EBE3264}"/>
                </a:ext>
              </a:extLst>
            </p:cNvPr>
            <p:cNvSpPr/>
            <p:nvPr/>
          </p:nvSpPr>
          <p:spPr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>
              <a:extLst>
                <a:ext uri="{FF2B5EF4-FFF2-40B4-BE49-F238E27FC236}">
                  <a16:creationId xmlns:a16="http://schemas.microsoft.com/office/drawing/2014/main" id="{82326853-50B0-6272-3D24-0B329CDE6022}"/>
                </a:ext>
              </a:extLst>
            </p:cNvPr>
            <p:cNvSpPr/>
            <p:nvPr/>
          </p:nvSpPr>
          <p:spPr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>
              <a:extLst>
                <a:ext uri="{FF2B5EF4-FFF2-40B4-BE49-F238E27FC236}">
                  <a16:creationId xmlns:a16="http://schemas.microsoft.com/office/drawing/2014/main" id="{242E0504-9CC9-AEF4-B2DE-A595C6719943}"/>
                </a:ext>
              </a:extLst>
            </p:cNvPr>
            <p:cNvSpPr/>
            <p:nvPr/>
          </p:nvSpPr>
          <p:spPr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>
              <a:extLst>
                <a:ext uri="{FF2B5EF4-FFF2-40B4-BE49-F238E27FC236}">
                  <a16:creationId xmlns:a16="http://schemas.microsoft.com/office/drawing/2014/main" id="{E5A3F6DD-4124-2369-5695-33F9F35C38EE}"/>
                </a:ext>
              </a:extLst>
            </p:cNvPr>
            <p:cNvSpPr/>
            <p:nvPr/>
          </p:nvSpPr>
          <p:spPr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>
              <a:extLst>
                <a:ext uri="{FF2B5EF4-FFF2-40B4-BE49-F238E27FC236}">
                  <a16:creationId xmlns:a16="http://schemas.microsoft.com/office/drawing/2014/main" id="{865FBFFE-78E0-FA1F-3844-861FA30D31A4}"/>
                </a:ext>
              </a:extLst>
            </p:cNvPr>
            <p:cNvSpPr/>
            <p:nvPr/>
          </p:nvSpPr>
          <p:spPr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>
              <a:extLst>
                <a:ext uri="{FF2B5EF4-FFF2-40B4-BE49-F238E27FC236}">
                  <a16:creationId xmlns:a16="http://schemas.microsoft.com/office/drawing/2014/main" id="{520E2205-E35F-4FD6-44AA-6CB5EB5149AF}"/>
                </a:ext>
              </a:extLst>
            </p:cNvPr>
            <p:cNvSpPr/>
            <p:nvPr/>
          </p:nvSpPr>
          <p:spPr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>
              <a:extLst>
                <a:ext uri="{FF2B5EF4-FFF2-40B4-BE49-F238E27FC236}">
                  <a16:creationId xmlns:a16="http://schemas.microsoft.com/office/drawing/2014/main" id="{BF6FC13C-C38E-F1EA-8DC7-596FE379FC5B}"/>
                </a:ext>
              </a:extLst>
            </p:cNvPr>
            <p:cNvSpPr/>
            <p:nvPr/>
          </p:nvSpPr>
          <p:spPr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>
              <a:extLst>
                <a:ext uri="{FF2B5EF4-FFF2-40B4-BE49-F238E27FC236}">
                  <a16:creationId xmlns:a16="http://schemas.microsoft.com/office/drawing/2014/main" id="{7EA7FABD-5023-2EE6-5A7E-DA0C445B5848}"/>
                </a:ext>
              </a:extLst>
            </p:cNvPr>
            <p:cNvSpPr/>
            <p:nvPr/>
          </p:nvSpPr>
          <p:spPr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>
              <a:extLst>
                <a:ext uri="{FF2B5EF4-FFF2-40B4-BE49-F238E27FC236}">
                  <a16:creationId xmlns:a16="http://schemas.microsoft.com/office/drawing/2014/main" id="{F94C48FD-AA60-CEFE-0BAD-1976C401DD8B}"/>
                </a:ext>
              </a:extLst>
            </p:cNvPr>
            <p:cNvSpPr/>
            <p:nvPr/>
          </p:nvSpPr>
          <p:spPr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>
              <a:extLst>
                <a:ext uri="{FF2B5EF4-FFF2-40B4-BE49-F238E27FC236}">
                  <a16:creationId xmlns:a16="http://schemas.microsoft.com/office/drawing/2014/main" id="{F6BDFBFD-EF52-4CC3-3D8F-1D809BC34517}"/>
                </a:ext>
              </a:extLst>
            </p:cNvPr>
            <p:cNvSpPr/>
            <p:nvPr/>
          </p:nvSpPr>
          <p:spPr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>
              <a:extLst>
                <a:ext uri="{FF2B5EF4-FFF2-40B4-BE49-F238E27FC236}">
                  <a16:creationId xmlns:a16="http://schemas.microsoft.com/office/drawing/2014/main" id="{1FAEB62D-6D23-23D3-C396-858603AF8D65}"/>
                </a:ext>
              </a:extLst>
            </p:cNvPr>
            <p:cNvSpPr/>
            <p:nvPr/>
          </p:nvSpPr>
          <p:spPr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>
              <a:extLst>
                <a:ext uri="{FF2B5EF4-FFF2-40B4-BE49-F238E27FC236}">
                  <a16:creationId xmlns:a16="http://schemas.microsoft.com/office/drawing/2014/main" id="{AA825406-CEBC-8079-0D45-E93042AFC758}"/>
                </a:ext>
              </a:extLst>
            </p:cNvPr>
            <p:cNvSpPr/>
            <p:nvPr/>
          </p:nvSpPr>
          <p:spPr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>
              <a:extLst>
                <a:ext uri="{FF2B5EF4-FFF2-40B4-BE49-F238E27FC236}">
                  <a16:creationId xmlns:a16="http://schemas.microsoft.com/office/drawing/2014/main" id="{3640DE50-2D1C-F492-93D7-32C8F90BEC9F}"/>
                </a:ext>
              </a:extLst>
            </p:cNvPr>
            <p:cNvSpPr/>
            <p:nvPr/>
          </p:nvSpPr>
          <p:spPr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>
              <a:extLst>
                <a:ext uri="{FF2B5EF4-FFF2-40B4-BE49-F238E27FC236}">
                  <a16:creationId xmlns:a16="http://schemas.microsoft.com/office/drawing/2014/main" id="{5738B1A9-E8E3-E113-2FB1-539166562B82}"/>
                </a:ext>
              </a:extLst>
            </p:cNvPr>
            <p:cNvSpPr/>
            <p:nvPr/>
          </p:nvSpPr>
          <p:spPr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>
              <a:extLst>
                <a:ext uri="{FF2B5EF4-FFF2-40B4-BE49-F238E27FC236}">
                  <a16:creationId xmlns:a16="http://schemas.microsoft.com/office/drawing/2014/main" id="{020AD2A0-944D-9AEB-9D31-B2713E53B739}"/>
                </a:ext>
              </a:extLst>
            </p:cNvPr>
            <p:cNvSpPr/>
            <p:nvPr/>
          </p:nvSpPr>
          <p:spPr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>
              <a:extLst>
                <a:ext uri="{FF2B5EF4-FFF2-40B4-BE49-F238E27FC236}">
                  <a16:creationId xmlns:a16="http://schemas.microsoft.com/office/drawing/2014/main" id="{40E78BF5-21CD-E1AC-6749-62BDB22E6639}"/>
                </a:ext>
              </a:extLst>
            </p:cNvPr>
            <p:cNvSpPr/>
            <p:nvPr/>
          </p:nvSpPr>
          <p:spPr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>
              <a:extLst>
                <a:ext uri="{FF2B5EF4-FFF2-40B4-BE49-F238E27FC236}">
                  <a16:creationId xmlns:a16="http://schemas.microsoft.com/office/drawing/2014/main" id="{AC97486E-28D2-006E-8767-98344192068A}"/>
                </a:ext>
              </a:extLst>
            </p:cNvPr>
            <p:cNvSpPr/>
            <p:nvPr/>
          </p:nvSpPr>
          <p:spPr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>
              <a:extLst>
                <a:ext uri="{FF2B5EF4-FFF2-40B4-BE49-F238E27FC236}">
                  <a16:creationId xmlns:a16="http://schemas.microsoft.com/office/drawing/2014/main" id="{BED28433-D4B3-6F4D-6106-16E943B95DD0}"/>
                </a:ext>
              </a:extLst>
            </p:cNvPr>
            <p:cNvSpPr/>
            <p:nvPr/>
          </p:nvSpPr>
          <p:spPr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>
              <a:extLst>
                <a:ext uri="{FF2B5EF4-FFF2-40B4-BE49-F238E27FC236}">
                  <a16:creationId xmlns:a16="http://schemas.microsoft.com/office/drawing/2014/main" id="{2467C2B0-BC8B-BB7A-4D06-11206534BC4B}"/>
                </a:ext>
              </a:extLst>
            </p:cNvPr>
            <p:cNvSpPr/>
            <p:nvPr/>
          </p:nvSpPr>
          <p:spPr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>
              <a:extLst>
                <a:ext uri="{FF2B5EF4-FFF2-40B4-BE49-F238E27FC236}">
                  <a16:creationId xmlns:a16="http://schemas.microsoft.com/office/drawing/2014/main" id="{827BF965-6871-D5A6-59A9-775BB257AF9B}"/>
                </a:ext>
              </a:extLst>
            </p:cNvPr>
            <p:cNvSpPr/>
            <p:nvPr/>
          </p:nvSpPr>
          <p:spPr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>
              <a:extLst>
                <a:ext uri="{FF2B5EF4-FFF2-40B4-BE49-F238E27FC236}">
                  <a16:creationId xmlns:a16="http://schemas.microsoft.com/office/drawing/2014/main" id="{E9A35395-9418-C1C0-DF53-3DF7109D3668}"/>
                </a:ext>
              </a:extLst>
            </p:cNvPr>
            <p:cNvSpPr/>
            <p:nvPr/>
          </p:nvSpPr>
          <p:spPr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>
              <a:extLst>
                <a:ext uri="{FF2B5EF4-FFF2-40B4-BE49-F238E27FC236}">
                  <a16:creationId xmlns:a16="http://schemas.microsoft.com/office/drawing/2014/main" id="{089B58E6-9AD1-D9F6-F83E-BAA2A70975B3}"/>
                </a:ext>
              </a:extLst>
            </p:cNvPr>
            <p:cNvSpPr/>
            <p:nvPr/>
          </p:nvSpPr>
          <p:spPr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>
              <a:extLst>
                <a:ext uri="{FF2B5EF4-FFF2-40B4-BE49-F238E27FC236}">
                  <a16:creationId xmlns:a16="http://schemas.microsoft.com/office/drawing/2014/main" id="{DB950E33-5491-802A-DBE8-8433229FC524}"/>
                </a:ext>
              </a:extLst>
            </p:cNvPr>
            <p:cNvSpPr/>
            <p:nvPr/>
          </p:nvSpPr>
          <p:spPr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>
              <a:extLst>
                <a:ext uri="{FF2B5EF4-FFF2-40B4-BE49-F238E27FC236}">
                  <a16:creationId xmlns:a16="http://schemas.microsoft.com/office/drawing/2014/main" id="{6933C6F3-C1FE-6CAB-5F9F-0C0F030BB726}"/>
                </a:ext>
              </a:extLst>
            </p:cNvPr>
            <p:cNvSpPr/>
            <p:nvPr/>
          </p:nvSpPr>
          <p:spPr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>
              <a:extLst>
                <a:ext uri="{FF2B5EF4-FFF2-40B4-BE49-F238E27FC236}">
                  <a16:creationId xmlns:a16="http://schemas.microsoft.com/office/drawing/2014/main" id="{6348384E-0980-B658-546C-4605979C22B4}"/>
                </a:ext>
              </a:extLst>
            </p:cNvPr>
            <p:cNvSpPr/>
            <p:nvPr/>
          </p:nvSpPr>
          <p:spPr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>
              <a:extLst>
                <a:ext uri="{FF2B5EF4-FFF2-40B4-BE49-F238E27FC236}">
                  <a16:creationId xmlns:a16="http://schemas.microsoft.com/office/drawing/2014/main" id="{45D1AEAE-08DA-BC37-0859-E25333A6362A}"/>
                </a:ext>
              </a:extLst>
            </p:cNvPr>
            <p:cNvSpPr/>
            <p:nvPr/>
          </p:nvSpPr>
          <p:spPr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>
              <a:extLst>
                <a:ext uri="{FF2B5EF4-FFF2-40B4-BE49-F238E27FC236}">
                  <a16:creationId xmlns:a16="http://schemas.microsoft.com/office/drawing/2014/main" id="{5E5780CF-07C7-C84B-9EF0-1ABF627CCA4E}"/>
                </a:ext>
              </a:extLst>
            </p:cNvPr>
            <p:cNvSpPr/>
            <p:nvPr/>
          </p:nvSpPr>
          <p:spPr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>
              <a:extLst>
                <a:ext uri="{FF2B5EF4-FFF2-40B4-BE49-F238E27FC236}">
                  <a16:creationId xmlns:a16="http://schemas.microsoft.com/office/drawing/2014/main" id="{4BD250E5-0EC4-51E0-F43E-423C5B7A2C0D}"/>
                </a:ext>
              </a:extLst>
            </p:cNvPr>
            <p:cNvSpPr/>
            <p:nvPr/>
          </p:nvSpPr>
          <p:spPr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>
              <a:extLst>
                <a:ext uri="{FF2B5EF4-FFF2-40B4-BE49-F238E27FC236}">
                  <a16:creationId xmlns:a16="http://schemas.microsoft.com/office/drawing/2014/main" id="{BBDF9F4F-AFF2-4425-25D1-115A4D6812DA}"/>
                </a:ext>
              </a:extLst>
            </p:cNvPr>
            <p:cNvSpPr/>
            <p:nvPr/>
          </p:nvSpPr>
          <p:spPr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>
              <a:extLst>
                <a:ext uri="{FF2B5EF4-FFF2-40B4-BE49-F238E27FC236}">
                  <a16:creationId xmlns:a16="http://schemas.microsoft.com/office/drawing/2014/main" id="{7C7DAC0E-7A3A-04A8-EE20-B0112C0FC50B}"/>
                </a:ext>
              </a:extLst>
            </p:cNvPr>
            <p:cNvSpPr/>
            <p:nvPr/>
          </p:nvSpPr>
          <p:spPr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>
              <a:extLst>
                <a:ext uri="{FF2B5EF4-FFF2-40B4-BE49-F238E27FC236}">
                  <a16:creationId xmlns:a16="http://schemas.microsoft.com/office/drawing/2014/main" id="{6D227F62-1D3B-4491-0D95-58C169601896}"/>
                </a:ext>
              </a:extLst>
            </p:cNvPr>
            <p:cNvSpPr/>
            <p:nvPr/>
          </p:nvSpPr>
          <p:spPr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>
              <a:extLst>
                <a:ext uri="{FF2B5EF4-FFF2-40B4-BE49-F238E27FC236}">
                  <a16:creationId xmlns:a16="http://schemas.microsoft.com/office/drawing/2014/main" id="{D1DBB1B1-D08C-C53E-6CAC-9175C6754C03}"/>
                </a:ext>
              </a:extLst>
            </p:cNvPr>
            <p:cNvSpPr/>
            <p:nvPr/>
          </p:nvSpPr>
          <p:spPr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>
              <a:extLst>
                <a:ext uri="{FF2B5EF4-FFF2-40B4-BE49-F238E27FC236}">
                  <a16:creationId xmlns:a16="http://schemas.microsoft.com/office/drawing/2014/main" id="{EC9739B3-E2F4-69AC-1C1C-67C36BFCE1DA}"/>
                </a:ext>
              </a:extLst>
            </p:cNvPr>
            <p:cNvSpPr/>
            <p:nvPr/>
          </p:nvSpPr>
          <p:spPr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>
              <a:extLst>
                <a:ext uri="{FF2B5EF4-FFF2-40B4-BE49-F238E27FC236}">
                  <a16:creationId xmlns:a16="http://schemas.microsoft.com/office/drawing/2014/main" id="{CBFF8F1C-EAE9-D6FD-A183-FC40712E22F3}"/>
                </a:ext>
              </a:extLst>
            </p:cNvPr>
            <p:cNvSpPr/>
            <p:nvPr/>
          </p:nvSpPr>
          <p:spPr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>
              <a:extLst>
                <a:ext uri="{FF2B5EF4-FFF2-40B4-BE49-F238E27FC236}">
                  <a16:creationId xmlns:a16="http://schemas.microsoft.com/office/drawing/2014/main" id="{DC3F8F08-5E84-D0E1-54F9-653FD854411A}"/>
                </a:ext>
              </a:extLst>
            </p:cNvPr>
            <p:cNvSpPr/>
            <p:nvPr/>
          </p:nvSpPr>
          <p:spPr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>
              <a:extLst>
                <a:ext uri="{FF2B5EF4-FFF2-40B4-BE49-F238E27FC236}">
                  <a16:creationId xmlns:a16="http://schemas.microsoft.com/office/drawing/2014/main" id="{6EB0AAA6-09CD-CDC5-6DCD-6E680C1C1269}"/>
                </a:ext>
              </a:extLst>
            </p:cNvPr>
            <p:cNvSpPr/>
            <p:nvPr/>
          </p:nvSpPr>
          <p:spPr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>
              <a:extLst>
                <a:ext uri="{FF2B5EF4-FFF2-40B4-BE49-F238E27FC236}">
                  <a16:creationId xmlns:a16="http://schemas.microsoft.com/office/drawing/2014/main" id="{FECD76B6-984D-2E1A-13C6-A211E2E94D0E}"/>
                </a:ext>
              </a:extLst>
            </p:cNvPr>
            <p:cNvSpPr/>
            <p:nvPr/>
          </p:nvSpPr>
          <p:spPr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>
              <a:extLst>
                <a:ext uri="{FF2B5EF4-FFF2-40B4-BE49-F238E27FC236}">
                  <a16:creationId xmlns:a16="http://schemas.microsoft.com/office/drawing/2014/main" id="{32C377DB-BFD8-FC01-5AC7-19A17EC55AB2}"/>
                </a:ext>
              </a:extLst>
            </p:cNvPr>
            <p:cNvSpPr/>
            <p:nvPr/>
          </p:nvSpPr>
          <p:spPr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>
              <a:extLst>
                <a:ext uri="{FF2B5EF4-FFF2-40B4-BE49-F238E27FC236}">
                  <a16:creationId xmlns:a16="http://schemas.microsoft.com/office/drawing/2014/main" id="{C9B07355-A838-6DFF-042E-048B7162FA1B}"/>
                </a:ext>
              </a:extLst>
            </p:cNvPr>
            <p:cNvSpPr/>
            <p:nvPr/>
          </p:nvSpPr>
          <p:spPr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>
              <a:extLst>
                <a:ext uri="{FF2B5EF4-FFF2-40B4-BE49-F238E27FC236}">
                  <a16:creationId xmlns:a16="http://schemas.microsoft.com/office/drawing/2014/main" id="{2004DE75-9224-7481-376A-9F17AB43F7EC}"/>
                </a:ext>
              </a:extLst>
            </p:cNvPr>
            <p:cNvSpPr/>
            <p:nvPr/>
          </p:nvSpPr>
          <p:spPr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>
              <a:extLst>
                <a:ext uri="{FF2B5EF4-FFF2-40B4-BE49-F238E27FC236}">
                  <a16:creationId xmlns:a16="http://schemas.microsoft.com/office/drawing/2014/main" id="{6A814B20-E594-5B10-6AB6-59D47C1B35B7}"/>
                </a:ext>
              </a:extLst>
            </p:cNvPr>
            <p:cNvSpPr/>
            <p:nvPr/>
          </p:nvSpPr>
          <p:spPr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>
              <a:extLst>
                <a:ext uri="{FF2B5EF4-FFF2-40B4-BE49-F238E27FC236}">
                  <a16:creationId xmlns:a16="http://schemas.microsoft.com/office/drawing/2014/main" id="{C569E4DE-C693-0B8B-2A16-3F4143564BE4}"/>
                </a:ext>
              </a:extLst>
            </p:cNvPr>
            <p:cNvSpPr/>
            <p:nvPr/>
          </p:nvSpPr>
          <p:spPr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>
              <a:extLst>
                <a:ext uri="{FF2B5EF4-FFF2-40B4-BE49-F238E27FC236}">
                  <a16:creationId xmlns:a16="http://schemas.microsoft.com/office/drawing/2014/main" id="{A2570050-4440-DF27-2F64-794E8073D457}"/>
                </a:ext>
              </a:extLst>
            </p:cNvPr>
            <p:cNvSpPr/>
            <p:nvPr/>
          </p:nvSpPr>
          <p:spPr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>
              <a:extLst>
                <a:ext uri="{FF2B5EF4-FFF2-40B4-BE49-F238E27FC236}">
                  <a16:creationId xmlns:a16="http://schemas.microsoft.com/office/drawing/2014/main" id="{5C0FA9CB-18EB-6AE3-F61A-99C852F6EBA8}"/>
                </a:ext>
              </a:extLst>
            </p:cNvPr>
            <p:cNvSpPr/>
            <p:nvPr/>
          </p:nvSpPr>
          <p:spPr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>
              <a:extLst>
                <a:ext uri="{FF2B5EF4-FFF2-40B4-BE49-F238E27FC236}">
                  <a16:creationId xmlns:a16="http://schemas.microsoft.com/office/drawing/2014/main" id="{045EA232-FB5F-DF66-76E9-C2C75F492007}"/>
                </a:ext>
              </a:extLst>
            </p:cNvPr>
            <p:cNvSpPr/>
            <p:nvPr/>
          </p:nvSpPr>
          <p:spPr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>
              <a:extLst>
                <a:ext uri="{FF2B5EF4-FFF2-40B4-BE49-F238E27FC236}">
                  <a16:creationId xmlns:a16="http://schemas.microsoft.com/office/drawing/2014/main" id="{667B4A19-E5A7-2038-1A1F-60DF6D9C7464}"/>
                </a:ext>
              </a:extLst>
            </p:cNvPr>
            <p:cNvSpPr/>
            <p:nvPr/>
          </p:nvSpPr>
          <p:spPr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>
              <a:extLst>
                <a:ext uri="{FF2B5EF4-FFF2-40B4-BE49-F238E27FC236}">
                  <a16:creationId xmlns:a16="http://schemas.microsoft.com/office/drawing/2014/main" id="{2DD50C70-4648-8A99-9879-4F34D089D123}"/>
                </a:ext>
              </a:extLst>
            </p:cNvPr>
            <p:cNvSpPr/>
            <p:nvPr/>
          </p:nvSpPr>
          <p:spPr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>
              <a:extLst>
                <a:ext uri="{FF2B5EF4-FFF2-40B4-BE49-F238E27FC236}">
                  <a16:creationId xmlns:a16="http://schemas.microsoft.com/office/drawing/2014/main" id="{2FBD91D7-C32C-7069-F22C-CA0117CABA83}"/>
                </a:ext>
              </a:extLst>
            </p:cNvPr>
            <p:cNvSpPr/>
            <p:nvPr/>
          </p:nvSpPr>
          <p:spPr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>
              <a:extLst>
                <a:ext uri="{FF2B5EF4-FFF2-40B4-BE49-F238E27FC236}">
                  <a16:creationId xmlns:a16="http://schemas.microsoft.com/office/drawing/2014/main" id="{1033E359-89F5-2207-AB45-E5ED5E2B2BFB}"/>
                </a:ext>
              </a:extLst>
            </p:cNvPr>
            <p:cNvSpPr/>
            <p:nvPr/>
          </p:nvSpPr>
          <p:spPr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>
              <a:extLst>
                <a:ext uri="{FF2B5EF4-FFF2-40B4-BE49-F238E27FC236}">
                  <a16:creationId xmlns:a16="http://schemas.microsoft.com/office/drawing/2014/main" id="{21461832-8475-A09E-0959-2FD9BEB25FFC}"/>
                </a:ext>
              </a:extLst>
            </p:cNvPr>
            <p:cNvSpPr/>
            <p:nvPr/>
          </p:nvSpPr>
          <p:spPr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>
              <a:extLst>
                <a:ext uri="{FF2B5EF4-FFF2-40B4-BE49-F238E27FC236}">
                  <a16:creationId xmlns:a16="http://schemas.microsoft.com/office/drawing/2014/main" id="{229FE493-3557-67A1-2ABE-4FB049A95396}"/>
                </a:ext>
              </a:extLst>
            </p:cNvPr>
            <p:cNvSpPr/>
            <p:nvPr/>
          </p:nvSpPr>
          <p:spPr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>
              <a:extLst>
                <a:ext uri="{FF2B5EF4-FFF2-40B4-BE49-F238E27FC236}">
                  <a16:creationId xmlns:a16="http://schemas.microsoft.com/office/drawing/2014/main" id="{7F1C0A5C-F559-66D2-0F23-C6A2E9910257}"/>
                </a:ext>
              </a:extLst>
            </p:cNvPr>
            <p:cNvSpPr/>
            <p:nvPr/>
          </p:nvSpPr>
          <p:spPr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>
              <a:extLst>
                <a:ext uri="{FF2B5EF4-FFF2-40B4-BE49-F238E27FC236}">
                  <a16:creationId xmlns:a16="http://schemas.microsoft.com/office/drawing/2014/main" id="{3339CEB1-6FF3-F24B-CF6E-16FBD6CBAC29}"/>
                </a:ext>
              </a:extLst>
            </p:cNvPr>
            <p:cNvSpPr/>
            <p:nvPr/>
          </p:nvSpPr>
          <p:spPr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>
              <a:extLst>
                <a:ext uri="{FF2B5EF4-FFF2-40B4-BE49-F238E27FC236}">
                  <a16:creationId xmlns:a16="http://schemas.microsoft.com/office/drawing/2014/main" id="{67E9FF47-DFD3-0599-88CB-17EFB24C2D72}"/>
                </a:ext>
              </a:extLst>
            </p:cNvPr>
            <p:cNvSpPr/>
            <p:nvPr/>
          </p:nvSpPr>
          <p:spPr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>
              <a:extLst>
                <a:ext uri="{FF2B5EF4-FFF2-40B4-BE49-F238E27FC236}">
                  <a16:creationId xmlns:a16="http://schemas.microsoft.com/office/drawing/2014/main" id="{91625EED-DA20-1939-CA9F-7E2D0528D74E}"/>
                </a:ext>
              </a:extLst>
            </p:cNvPr>
            <p:cNvSpPr/>
            <p:nvPr/>
          </p:nvSpPr>
          <p:spPr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>
              <a:extLst>
                <a:ext uri="{FF2B5EF4-FFF2-40B4-BE49-F238E27FC236}">
                  <a16:creationId xmlns:a16="http://schemas.microsoft.com/office/drawing/2014/main" id="{276E9C4A-DB34-9EBA-69D1-FDB79EAE6ED9}"/>
                </a:ext>
              </a:extLst>
            </p:cNvPr>
            <p:cNvSpPr/>
            <p:nvPr/>
          </p:nvSpPr>
          <p:spPr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>
              <a:extLst>
                <a:ext uri="{FF2B5EF4-FFF2-40B4-BE49-F238E27FC236}">
                  <a16:creationId xmlns:a16="http://schemas.microsoft.com/office/drawing/2014/main" id="{F3547A4F-F92D-34EB-8B37-30952C3BF106}"/>
                </a:ext>
              </a:extLst>
            </p:cNvPr>
            <p:cNvSpPr/>
            <p:nvPr/>
          </p:nvSpPr>
          <p:spPr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>
              <a:extLst>
                <a:ext uri="{FF2B5EF4-FFF2-40B4-BE49-F238E27FC236}">
                  <a16:creationId xmlns:a16="http://schemas.microsoft.com/office/drawing/2014/main" id="{D151446C-5F53-8AC4-42AE-576297587A95}"/>
                </a:ext>
              </a:extLst>
            </p:cNvPr>
            <p:cNvSpPr/>
            <p:nvPr/>
          </p:nvSpPr>
          <p:spPr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>
              <a:extLst>
                <a:ext uri="{FF2B5EF4-FFF2-40B4-BE49-F238E27FC236}">
                  <a16:creationId xmlns:a16="http://schemas.microsoft.com/office/drawing/2014/main" id="{5A104FCA-4A22-BAE7-DD82-162F9AFFD6D3}"/>
                </a:ext>
              </a:extLst>
            </p:cNvPr>
            <p:cNvSpPr/>
            <p:nvPr/>
          </p:nvSpPr>
          <p:spPr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>
              <a:extLst>
                <a:ext uri="{FF2B5EF4-FFF2-40B4-BE49-F238E27FC236}">
                  <a16:creationId xmlns:a16="http://schemas.microsoft.com/office/drawing/2014/main" id="{919212B7-06BF-D0F1-47F3-1F1109B09759}"/>
                </a:ext>
              </a:extLst>
            </p:cNvPr>
            <p:cNvSpPr/>
            <p:nvPr/>
          </p:nvSpPr>
          <p:spPr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>
              <a:extLst>
                <a:ext uri="{FF2B5EF4-FFF2-40B4-BE49-F238E27FC236}">
                  <a16:creationId xmlns:a16="http://schemas.microsoft.com/office/drawing/2014/main" id="{2E73B441-8C4B-5EE8-C573-516A09614C6E}"/>
                </a:ext>
              </a:extLst>
            </p:cNvPr>
            <p:cNvSpPr/>
            <p:nvPr/>
          </p:nvSpPr>
          <p:spPr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>
              <a:extLst>
                <a:ext uri="{FF2B5EF4-FFF2-40B4-BE49-F238E27FC236}">
                  <a16:creationId xmlns:a16="http://schemas.microsoft.com/office/drawing/2014/main" id="{8AFEFC0B-6090-F8FE-5F8C-CF893B5BFABA}"/>
                </a:ext>
              </a:extLst>
            </p:cNvPr>
            <p:cNvSpPr/>
            <p:nvPr/>
          </p:nvSpPr>
          <p:spPr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>
              <a:extLst>
                <a:ext uri="{FF2B5EF4-FFF2-40B4-BE49-F238E27FC236}">
                  <a16:creationId xmlns:a16="http://schemas.microsoft.com/office/drawing/2014/main" id="{83ACBFD5-65C7-78A0-0E64-037AE29FBCB0}"/>
                </a:ext>
              </a:extLst>
            </p:cNvPr>
            <p:cNvSpPr/>
            <p:nvPr/>
          </p:nvSpPr>
          <p:spPr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>
              <a:extLst>
                <a:ext uri="{FF2B5EF4-FFF2-40B4-BE49-F238E27FC236}">
                  <a16:creationId xmlns:a16="http://schemas.microsoft.com/office/drawing/2014/main" id="{86814FF4-DCFA-CB56-9550-EDC1571715F7}"/>
                </a:ext>
              </a:extLst>
            </p:cNvPr>
            <p:cNvSpPr/>
            <p:nvPr/>
          </p:nvSpPr>
          <p:spPr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>
              <a:extLst>
                <a:ext uri="{FF2B5EF4-FFF2-40B4-BE49-F238E27FC236}">
                  <a16:creationId xmlns:a16="http://schemas.microsoft.com/office/drawing/2014/main" id="{8AC57697-E153-2D42-1A75-C2BFB01FD3A3}"/>
                </a:ext>
              </a:extLst>
            </p:cNvPr>
            <p:cNvSpPr/>
            <p:nvPr/>
          </p:nvSpPr>
          <p:spPr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>
              <a:extLst>
                <a:ext uri="{FF2B5EF4-FFF2-40B4-BE49-F238E27FC236}">
                  <a16:creationId xmlns:a16="http://schemas.microsoft.com/office/drawing/2014/main" id="{06E7F458-605C-DD27-D8F3-90A5D617AAD0}"/>
                </a:ext>
              </a:extLst>
            </p:cNvPr>
            <p:cNvSpPr/>
            <p:nvPr/>
          </p:nvSpPr>
          <p:spPr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>
              <a:extLst>
                <a:ext uri="{FF2B5EF4-FFF2-40B4-BE49-F238E27FC236}">
                  <a16:creationId xmlns:a16="http://schemas.microsoft.com/office/drawing/2014/main" id="{63E551B3-2CE2-9056-8578-B1CBDB7AB711}"/>
                </a:ext>
              </a:extLst>
            </p:cNvPr>
            <p:cNvSpPr/>
            <p:nvPr/>
          </p:nvSpPr>
          <p:spPr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>
              <a:extLst>
                <a:ext uri="{FF2B5EF4-FFF2-40B4-BE49-F238E27FC236}">
                  <a16:creationId xmlns:a16="http://schemas.microsoft.com/office/drawing/2014/main" id="{60E4C789-6FBE-1828-4999-F5F1753C91B3}"/>
                </a:ext>
              </a:extLst>
            </p:cNvPr>
            <p:cNvSpPr/>
            <p:nvPr/>
          </p:nvSpPr>
          <p:spPr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>
              <a:extLst>
                <a:ext uri="{FF2B5EF4-FFF2-40B4-BE49-F238E27FC236}">
                  <a16:creationId xmlns:a16="http://schemas.microsoft.com/office/drawing/2014/main" id="{A622CB58-4ED2-4505-5676-C527A2B44A64}"/>
                </a:ext>
              </a:extLst>
            </p:cNvPr>
            <p:cNvSpPr/>
            <p:nvPr/>
          </p:nvSpPr>
          <p:spPr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>
              <a:extLst>
                <a:ext uri="{FF2B5EF4-FFF2-40B4-BE49-F238E27FC236}">
                  <a16:creationId xmlns:a16="http://schemas.microsoft.com/office/drawing/2014/main" id="{56114535-EA4E-B60B-0148-506F8E6F2FC4}"/>
                </a:ext>
              </a:extLst>
            </p:cNvPr>
            <p:cNvSpPr/>
            <p:nvPr/>
          </p:nvSpPr>
          <p:spPr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>
              <a:extLst>
                <a:ext uri="{FF2B5EF4-FFF2-40B4-BE49-F238E27FC236}">
                  <a16:creationId xmlns:a16="http://schemas.microsoft.com/office/drawing/2014/main" id="{ED42B939-F775-8E0B-5015-0BB32921DA82}"/>
                </a:ext>
              </a:extLst>
            </p:cNvPr>
            <p:cNvSpPr/>
            <p:nvPr/>
          </p:nvSpPr>
          <p:spPr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>
              <a:extLst>
                <a:ext uri="{FF2B5EF4-FFF2-40B4-BE49-F238E27FC236}">
                  <a16:creationId xmlns:a16="http://schemas.microsoft.com/office/drawing/2014/main" id="{965E3726-A61C-EB4E-3AD9-F1F35E59DB85}"/>
                </a:ext>
              </a:extLst>
            </p:cNvPr>
            <p:cNvSpPr/>
            <p:nvPr/>
          </p:nvSpPr>
          <p:spPr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>
              <a:extLst>
                <a:ext uri="{FF2B5EF4-FFF2-40B4-BE49-F238E27FC236}">
                  <a16:creationId xmlns:a16="http://schemas.microsoft.com/office/drawing/2014/main" id="{6722DD6E-8E6E-DA3C-ABDF-5BB35F3C9A99}"/>
                </a:ext>
              </a:extLst>
            </p:cNvPr>
            <p:cNvSpPr/>
            <p:nvPr/>
          </p:nvSpPr>
          <p:spPr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>
              <a:extLst>
                <a:ext uri="{FF2B5EF4-FFF2-40B4-BE49-F238E27FC236}">
                  <a16:creationId xmlns:a16="http://schemas.microsoft.com/office/drawing/2014/main" id="{9E8D19D7-E5E5-A84C-2A41-4C511CD3BD4D}"/>
                </a:ext>
              </a:extLst>
            </p:cNvPr>
            <p:cNvSpPr/>
            <p:nvPr/>
          </p:nvSpPr>
          <p:spPr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>
              <a:extLst>
                <a:ext uri="{FF2B5EF4-FFF2-40B4-BE49-F238E27FC236}">
                  <a16:creationId xmlns:a16="http://schemas.microsoft.com/office/drawing/2014/main" id="{D165482A-A9D4-937D-C965-6CA09B3A3E05}"/>
                </a:ext>
              </a:extLst>
            </p:cNvPr>
            <p:cNvSpPr/>
            <p:nvPr/>
          </p:nvSpPr>
          <p:spPr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>
              <a:extLst>
                <a:ext uri="{FF2B5EF4-FFF2-40B4-BE49-F238E27FC236}">
                  <a16:creationId xmlns:a16="http://schemas.microsoft.com/office/drawing/2014/main" id="{CEA318F1-9CB3-2699-422B-6E7FBB005885}"/>
                </a:ext>
              </a:extLst>
            </p:cNvPr>
            <p:cNvSpPr/>
            <p:nvPr/>
          </p:nvSpPr>
          <p:spPr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>
              <a:extLst>
                <a:ext uri="{FF2B5EF4-FFF2-40B4-BE49-F238E27FC236}">
                  <a16:creationId xmlns:a16="http://schemas.microsoft.com/office/drawing/2014/main" id="{802F1DC2-39BC-578B-83B8-E2E06694F329}"/>
                </a:ext>
              </a:extLst>
            </p:cNvPr>
            <p:cNvSpPr/>
            <p:nvPr/>
          </p:nvSpPr>
          <p:spPr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>
              <a:extLst>
                <a:ext uri="{FF2B5EF4-FFF2-40B4-BE49-F238E27FC236}">
                  <a16:creationId xmlns:a16="http://schemas.microsoft.com/office/drawing/2014/main" id="{DA640B97-5DC1-14AF-7BE2-360C9723AAE0}"/>
                </a:ext>
              </a:extLst>
            </p:cNvPr>
            <p:cNvSpPr/>
            <p:nvPr/>
          </p:nvSpPr>
          <p:spPr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>
              <a:extLst>
                <a:ext uri="{FF2B5EF4-FFF2-40B4-BE49-F238E27FC236}">
                  <a16:creationId xmlns:a16="http://schemas.microsoft.com/office/drawing/2014/main" id="{C9A82AF7-4FBC-9AA4-EF2D-4E54EBAB3CC1}"/>
                </a:ext>
              </a:extLst>
            </p:cNvPr>
            <p:cNvSpPr/>
            <p:nvPr/>
          </p:nvSpPr>
          <p:spPr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>
              <a:extLst>
                <a:ext uri="{FF2B5EF4-FFF2-40B4-BE49-F238E27FC236}">
                  <a16:creationId xmlns:a16="http://schemas.microsoft.com/office/drawing/2014/main" id="{FD86AF60-BAE5-9B6F-153E-6C11A9B5C0A6}"/>
                </a:ext>
              </a:extLst>
            </p:cNvPr>
            <p:cNvSpPr/>
            <p:nvPr/>
          </p:nvSpPr>
          <p:spPr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>
              <a:extLst>
                <a:ext uri="{FF2B5EF4-FFF2-40B4-BE49-F238E27FC236}">
                  <a16:creationId xmlns:a16="http://schemas.microsoft.com/office/drawing/2014/main" id="{73E73BE7-5EE5-8970-7809-50C50A5D3066}"/>
                </a:ext>
              </a:extLst>
            </p:cNvPr>
            <p:cNvSpPr/>
            <p:nvPr/>
          </p:nvSpPr>
          <p:spPr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>
              <a:extLst>
                <a:ext uri="{FF2B5EF4-FFF2-40B4-BE49-F238E27FC236}">
                  <a16:creationId xmlns:a16="http://schemas.microsoft.com/office/drawing/2014/main" id="{8DFA5931-57C1-2650-EE52-02F74AC1981D}"/>
                </a:ext>
              </a:extLst>
            </p:cNvPr>
            <p:cNvSpPr/>
            <p:nvPr/>
          </p:nvSpPr>
          <p:spPr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>
              <a:extLst>
                <a:ext uri="{FF2B5EF4-FFF2-40B4-BE49-F238E27FC236}">
                  <a16:creationId xmlns:a16="http://schemas.microsoft.com/office/drawing/2014/main" id="{9FBF2CDE-4CAD-714C-3920-59F26A3EB89A}"/>
                </a:ext>
              </a:extLst>
            </p:cNvPr>
            <p:cNvSpPr/>
            <p:nvPr/>
          </p:nvSpPr>
          <p:spPr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>
              <a:extLst>
                <a:ext uri="{FF2B5EF4-FFF2-40B4-BE49-F238E27FC236}">
                  <a16:creationId xmlns:a16="http://schemas.microsoft.com/office/drawing/2014/main" id="{1AFB0804-3425-497E-D6C9-031BCB7EB94D}"/>
                </a:ext>
              </a:extLst>
            </p:cNvPr>
            <p:cNvSpPr/>
            <p:nvPr/>
          </p:nvSpPr>
          <p:spPr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>
              <a:extLst>
                <a:ext uri="{FF2B5EF4-FFF2-40B4-BE49-F238E27FC236}">
                  <a16:creationId xmlns:a16="http://schemas.microsoft.com/office/drawing/2014/main" id="{3DF6EC74-43B1-7CE7-348C-4E400FAD9A07}"/>
                </a:ext>
              </a:extLst>
            </p:cNvPr>
            <p:cNvSpPr/>
            <p:nvPr/>
          </p:nvSpPr>
          <p:spPr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>
              <a:extLst>
                <a:ext uri="{FF2B5EF4-FFF2-40B4-BE49-F238E27FC236}">
                  <a16:creationId xmlns:a16="http://schemas.microsoft.com/office/drawing/2014/main" id="{365092B1-B61F-8B88-D479-78143D326C99}"/>
                </a:ext>
              </a:extLst>
            </p:cNvPr>
            <p:cNvSpPr/>
            <p:nvPr/>
          </p:nvSpPr>
          <p:spPr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>
              <a:extLst>
                <a:ext uri="{FF2B5EF4-FFF2-40B4-BE49-F238E27FC236}">
                  <a16:creationId xmlns:a16="http://schemas.microsoft.com/office/drawing/2014/main" id="{AF67F81B-72F3-10FB-EFDB-D5B67E17DD50}"/>
                </a:ext>
              </a:extLst>
            </p:cNvPr>
            <p:cNvSpPr/>
            <p:nvPr/>
          </p:nvSpPr>
          <p:spPr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>
              <a:extLst>
                <a:ext uri="{FF2B5EF4-FFF2-40B4-BE49-F238E27FC236}">
                  <a16:creationId xmlns:a16="http://schemas.microsoft.com/office/drawing/2014/main" id="{E73DAC8B-C945-2A3D-A3C4-97CBE4107DC3}"/>
                </a:ext>
              </a:extLst>
            </p:cNvPr>
            <p:cNvSpPr/>
            <p:nvPr/>
          </p:nvSpPr>
          <p:spPr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>
              <a:extLst>
                <a:ext uri="{FF2B5EF4-FFF2-40B4-BE49-F238E27FC236}">
                  <a16:creationId xmlns:a16="http://schemas.microsoft.com/office/drawing/2014/main" id="{4586A8DE-0FAB-5017-46FA-11C2B2B7DDC8}"/>
                </a:ext>
              </a:extLst>
            </p:cNvPr>
            <p:cNvSpPr/>
            <p:nvPr/>
          </p:nvSpPr>
          <p:spPr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>
              <a:extLst>
                <a:ext uri="{FF2B5EF4-FFF2-40B4-BE49-F238E27FC236}">
                  <a16:creationId xmlns:a16="http://schemas.microsoft.com/office/drawing/2014/main" id="{F8F0800A-18D8-9F80-4257-7F6A120EB611}"/>
                </a:ext>
              </a:extLst>
            </p:cNvPr>
            <p:cNvSpPr/>
            <p:nvPr/>
          </p:nvSpPr>
          <p:spPr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>
            <a:extLst>
              <a:ext uri="{FF2B5EF4-FFF2-40B4-BE49-F238E27FC236}">
                <a16:creationId xmlns:a16="http://schemas.microsoft.com/office/drawing/2014/main" id="{B526E58C-6F71-5AFB-DE08-6B1423327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133" name="Image 2" descr=" ">
            <a:extLst>
              <a:ext uri="{FF2B5EF4-FFF2-40B4-BE49-F238E27FC236}">
                <a16:creationId xmlns:a16="http://schemas.microsoft.com/office/drawing/2014/main" id="{A877B3CB-305F-5540-965F-A7FA7BAC0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547733AD-DD95-1ABD-4D9B-CBC1DB3640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1218" y="5294237"/>
            <a:ext cx="53911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0231794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CAAF6803-2312-A284-2252-BAFD74695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FAB25860-542F-A871-CF21-D2B726FDFD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3543" y="4138067"/>
            <a:ext cx="2726963" cy="2427756"/>
          </a:xfrm>
          <a:prstGeom prst="rect">
            <a:avLst/>
          </a:prstGeom>
        </p:spPr>
      </p:pic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3" name="Текст 7">
            <a:extLst>
              <a:ext uri="{FF2B5EF4-FFF2-40B4-BE49-F238E27FC236}">
                <a16:creationId xmlns:a16="http://schemas.microsoft.com/office/drawing/2014/main" id="{D67013FB-2ECC-31C5-874E-D75916A1E7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940974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0752109B-EBB5-12F0-B153-F955559FCB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13620" y="2602824"/>
            <a:ext cx="3451500" cy="4255176"/>
          </a:xfrm>
          <a:prstGeom prst="rect">
            <a:avLst/>
          </a:prstGeo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5D9A8C6B-BD49-E716-CE65-5F98A9285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699076"/>
            <a:ext cx="734056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57895C2F-7C85-C052-200E-D1C6C620B1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160962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7">
            <a:extLst>
              <a:ext uri="{FF2B5EF4-FFF2-40B4-BE49-F238E27FC236}">
                <a16:creationId xmlns:a16="http://schemas.microsoft.com/office/drawing/2014/main" id="{5B8495F1-E46A-9165-9730-67B701F9E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5428" y="5302272"/>
            <a:ext cx="45402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A897F12C-2FC8-67B5-34BD-68E0C3A3C4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4039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6FE8D3F8-6E53-61F9-04A7-50E0CF3E50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74039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ACDBBF-7544-A5AE-0E2E-618A4EF40F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4039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51D3C734-6A19-175A-48FF-33F917666B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4039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B6157516-BF95-D40B-532B-53371CCF5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74039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9735E3A-85DD-B42A-4E26-8B117D5DC37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68168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4C3F7980-36F9-E790-1AD7-75A03FF97C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68168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7155095C-1530-DA27-382A-569D6876B0E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68168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5C71E6E-C272-979A-46EA-ACA5B3EE02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68168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C065EE60-0525-6362-E865-C252053474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68168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C91F001-0AB9-F8A5-469B-B764A1F39C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40958489-19B5-F8D1-D8BA-B23E054C8F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03727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pic>
        <p:nvPicPr>
          <p:cNvPr id="29" name="Image 17" descr=" ">
            <a:extLst>
              <a:ext uri="{FF2B5EF4-FFF2-40B4-BE49-F238E27FC236}">
                <a16:creationId xmlns:a16="http://schemas.microsoft.com/office/drawing/2014/main" id="{9BC9CB08-4F41-B6DE-52DC-65DABA79E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2618A03-A402-9AD7-EAA3-A90D7A352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0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49BAA679-D26B-2499-6D96-BABD2765EE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E8F4A432-DC7E-B8C7-05BD-6F956363A6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3850" y="3695700"/>
            <a:ext cx="1625591" cy="25527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9D6A1FFC-9B1A-6D37-1F8B-9DF1FF222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3527857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FE0DD5CD-EC9B-99B8-4DF7-85EF662D1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F38BAD-0D56-FFB5-2587-46F6F08FE6FF}"/>
              </a:ext>
            </a:extLst>
          </p:cNvPr>
          <p:cNvCxnSpPr>
            <a:cxnSpLocks/>
          </p:cNvCxnSpPr>
          <p:nvPr userDrawn="1"/>
        </p:nvCxnSpPr>
        <p:spPr>
          <a:xfrm>
            <a:off x="609597" y="5473700"/>
            <a:ext cx="10972743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B11EB7B-FA1A-4101-B28E-AD5E3C359C0A}"/>
              </a:ext>
            </a:extLst>
          </p:cNvPr>
          <p:cNvGrpSpPr/>
          <p:nvPr userDrawn="1"/>
        </p:nvGrpSpPr>
        <p:grpSpPr>
          <a:xfrm>
            <a:off x="609596" y="5827916"/>
            <a:ext cx="1854191" cy="419100"/>
            <a:chOff x="1219352" y="11655831"/>
            <a:chExt cx="3708864" cy="8382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5733043-394B-DD80-A293-4CF1DECE3B87}"/>
                </a:ext>
              </a:extLst>
            </p:cNvPr>
            <p:cNvSpPr/>
            <p:nvPr/>
          </p:nvSpPr>
          <p:spPr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F7EE06CF-DAF1-B51A-A1D6-1B908C0ECEEB}"/>
                </a:ext>
              </a:extLst>
            </p:cNvPr>
            <p:cNvSpPr/>
            <p:nvPr/>
          </p:nvSpPr>
          <p:spPr>
            <a:xfrm>
              <a:off x="1542488" y="11803607"/>
              <a:ext cx="3062592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ЭТО БАЗА</a:t>
              </a:r>
              <a:endParaRPr kumimoji="0" lang="en-US" sz="1500" b="1" i="0" u="none" strike="noStrike" kern="1200" cap="none" spc="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3" name="Текст 34">
            <a:extLst>
              <a:ext uri="{FF2B5EF4-FFF2-40B4-BE49-F238E27FC236}">
                <a16:creationId xmlns:a16="http://schemas.microsoft.com/office/drawing/2014/main" id="{69AC8CBB-896F-DA38-4B2B-1F3E10EDC7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88980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195494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7" descr=" ">
            <a:extLst>
              <a:ext uri="{FF2B5EF4-FFF2-40B4-BE49-F238E27FC236}">
                <a16:creationId xmlns:a16="http://schemas.microsoft.com/office/drawing/2014/main" id="{33F98CC2-A652-56B9-9A2A-FBADA7C7D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Скругленный прямоугольник 8">
            <a:extLst>
              <a:ext uri="{FF2B5EF4-FFF2-40B4-BE49-F238E27FC236}">
                <a16:creationId xmlns:a16="http://schemas.microsoft.com/office/drawing/2014/main" id="{F10981B2-F54D-04F4-EBDD-8E71FF133A93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AA1E056F-6202-9A82-1B58-6C07FC6C2A08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7C25856B-967A-EFF0-9F06-9335DC0FE6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902" y="2672383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18793063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27EA25-8306-C212-7A3D-29A1A2CD0C5E}"/>
              </a:ext>
            </a:extLst>
          </p:cNvPr>
          <p:cNvCxnSpPr>
            <a:cxnSpLocks/>
          </p:cNvCxnSpPr>
          <p:nvPr userDrawn="1"/>
        </p:nvCxnSpPr>
        <p:spPr>
          <a:xfrm>
            <a:off x="0" y="2063750"/>
            <a:ext cx="12192000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07D5B344-912A-4CB0-B9F7-9C0397053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9E417371-BC06-BB49-9D66-2F4EF302405F}"/>
              </a:ext>
            </a:extLst>
          </p:cNvPr>
          <p:cNvSpPr/>
          <p:nvPr userDrawn="1"/>
        </p:nvSpPr>
        <p:spPr>
          <a:xfrm>
            <a:off x="2006590" y="1746250"/>
            <a:ext cx="634997" cy="635000"/>
          </a:xfrm>
          <a:prstGeom prst="rect">
            <a:avLst/>
          </a:prstGeom>
          <a:noFill/>
          <a:ln/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C0FCF8D2-1183-CE1E-545D-7C79687055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3090" y="1682750"/>
            <a:ext cx="761996" cy="762000"/>
          </a:xfrm>
          <a:prstGeom prst="rect">
            <a:avLst/>
          </a:prstGeom>
        </p:spPr>
      </p:pic>
      <p:pic>
        <p:nvPicPr>
          <p:cNvPr id="8" name="Image 2" descr=" ">
            <a:extLst>
              <a:ext uri="{FF2B5EF4-FFF2-40B4-BE49-F238E27FC236}">
                <a16:creationId xmlns:a16="http://schemas.microsoft.com/office/drawing/2014/main" id="{F833B32E-4F81-18CF-A052-14EF290E94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9454" y="1851006"/>
            <a:ext cx="427313" cy="400007"/>
          </a:xfrm>
          <a:prstGeom prst="rect">
            <a:avLst/>
          </a:prstGeom>
        </p:spPr>
      </p:pic>
      <p:sp>
        <p:nvSpPr>
          <p:cNvPr id="9" name="Shape 1">
            <a:extLst>
              <a:ext uri="{FF2B5EF4-FFF2-40B4-BE49-F238E27FC236}">
                <a16:creationId xmlns:a16="http://schemas.microsoft.com/office/drawing/2014/main" id="{63767067-33AE-37E8-106E-8821A049C605}"/>
              </a:ext>
            </a:extLst>
          </p:cNvPr>
          <p:cNvSpPr/>
          <p:nvPr userDrawn="1"/>
        </p:nvSpPr>
        <p:spPr>
          <a:xfrm>
            <a:off x="2006590" y="2762250"/>
            <a:ext cx="7575511" cy="2038350"/>
          </a:xfrm>
          <a:prstGeom prst="rect">
            <a:avLst/>
          </a:prstGeom>
          <a:noFill/>
          <a:ln/>
        </p:spPr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25BE4D9-25F1-1BBB-F36A-6537BF356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2762250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62028A3-F3B3-3B79-DD5A-7BC745877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1148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54753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230A6B0-F4E9-97E9-01DF-8AB08F64736C}"/>
              </a:ext>
            </a:extLst>
          </p:cNvPr>
          <p:cNvCxnSpPr>
            <a:cxnSpLocks/>
          </p:cNvCxnSpPr>
          <p:nvPr userDrawn="1"/>
        </p:nvCxnSpPr>
        <p:spPr>
          <a:xfrm>
            <a:off x="0" y="392430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>
            <a:extLst>
              <a:ext uri="{FF2B5EF4-FFF2-40B4-BE49-F238E27FC236}">
                <a16:creationId xmlns:a16="http://schemas.microsoft.com/office/drawing/2014/main" id="{F0BD70C9-6114-85F3-250B-BD1534FA6143}"/>
              </a:ext>
            </a:extLst>
          </p:cNvPr>
          <p:cNvSpPr/>
          <p:nvPr userDrawn="1"/>
        </p:nvSpPr>
        <p:spPr>
          <a:xfrm>
            <a:off x="2006590" y="3695700"/>
            <a:ext cx="457197" cy="457200"/>
          </a:xfrm>
          <a:prstGeom prst="rect">
            <a:avLst/>
          </a:prstGeom>
          <a:noFill/>
          <a:ln/>
        </p:spPr>
      </p:sp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141FBAB4-0525-830C-152E-C8997374C1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3090" y="3632200"/>
            <a:ext cx="584197" cy="584200"/>
          </a:xfrm>
          <a:prstGeom prst="rect">
            <a:avLst/>
          </a:prstGeom>
        </p:spPr>
      </p:pic>
      <p:pic>
        <p:nvPicPr>
          <p:cNvPr id="11" name="Image 2" descr=" ">
            <a:extLst>
              <a:ext uri="{FF2B5EF4-FFF2-40B4-BE49-F238E27FC236}">
                <a16:creationId xmlns:a16="http://schemas.microsoft.com/office/drawing/2014/main" id="{64C6798C-CC8C-8A6B-1BA0-D7912436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764" y="3770238"/>
            <a:ext cx="309443" cy="289784"/>
          </a:xfrm>
          <a:prstGeom prst="rect">
            <a:avLst/>
          </a:prstGeom>
        </p:spPr>
      </p:pic>
      <p:pic>
        <p:nvPicPr>
          <p:cNvPr id="15" name="Image 17" descr=" ">
            <a:extLst>
              <a:ext uri="{FF2B5EF4-FFF2-40B4-BE49-F238E27FC236}">
                <a16:creationId xmlns:a16="http://schemas.microsoft.com/office/drawing/2014/main" id="{0781BBF5-0A34-03B4-EBB6-B6C8055362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BDEC6F4F-DF8E-116D-D598-98FCC5532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1638300"/>
            <a:ext cx="7340562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Большой заголовок:</a:t>
            </a:r>
            <a:b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</a:b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CCF8CD17-C3B6-03A1-2484-2D38B6C11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5339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77782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7C45886-A3F1-AEB1-52C9-D0A50A30F3BD}"/>
              </a:ext>
            </a:extLst>
          </p:cNvPr>
          <p:cNvSpPr/>
          <p:nvPr userDrawn="1"/>
        </p:nvSpPr>
        <p:spPr>
          <a:xfrm>
            <a:off x="0" y="0"/>
            <a:ext cx="12191937" cy="3429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0AA6966-F1CD-0F78-268B-BA84214DA458}"/>
              </a:ext>
            </a:extLst>
          </p:cNvPr>
          <p:cNvSpPr/>
          <p:nvPr userDrawn="1"/>
        </p:nvSpPr>
        <p:spPr>
          <a:xfrm>
            <a:off x="5492721" y="4616450"/>
            <a:ext cx="5321272" cy="1054100"/>
          </a:xfrm>
          <a:prstGeom prst="rect">
            <a:avLst/>
          </a:prstGeom>
          <a:noFill/>
          <a:ln/>
        </p:spPr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FF423FDF-1D93-E490-553D-084F72152E15}"/>
              </a:ext>
            </a:extLst>
          </p:cNvPr>
          <p:cNvSpPr/>
          <p:nvPr userDrawn="1"/>
        </p:nvSpPr>
        <p:spPr>
          <a:xfrm>
            <a:off x="1308094" y="895350"/>
            <a:ext cx="6813514" cy="1612900"/>
          </a:xfrm>
          <a:prstGeom prst="rect">
            <a:avLst/>
          </a:prstGeom>
          <a:noFill/>
          <a:ln/>
        </p:spPr>
      </p:sp>
      <p:pic>
        <p:nvPicPr>
          <p:cNvPr id="13" name="Image 0" descr=" ">
            <a:extLst>
              <a:ext uri="{FF2B5EF4-FFF2-40B4-BE49-F238E27FC236}">
                <a16:creationId xmlns:a16="http://schemas.microsoft.com/office/drawing/2014/main" id="{234C3B96-776E-4031-9863-74FDE8159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08376"/>
            <a:ext cx="1193794" cy="12700"/>
          </a:xfrm>
          <a:prstGeom prst="rect">
            <a:avLst/>
          </a:prstGeom>
        </p:spPr>
      </p:pic>
      <p:pic>
        <p:nvPicPr>
          <p:cNvPr id="14" name="Image 1" descr=" ">
            <a:extLst>
              <a:ext uri="{FF2B5EF4-FFF2-40B4-BE49-F238E27FC236}">
                <a16:creationId xmlns:a16="http://schemas.microsoft.com/office/drawing/2014/main" id="{AB84AC88-9EBD-E263-F079-EE555D9525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4678" y="2275644"/>
            <a:ext cx="5467322" cy="12700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2079836C-1964-1EAF-DD6F-6D76C20015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223" y="1554248"/>
            <a:ext cx="312765" cy="312766"/>
          </a:xfrm>
          <a:prstGeom prst="rect">
            <a:avLst/>
          </a:prstGeom>
        </p:spPr>
      </p:pic>
      <p:pic>
        <p:nvPicPr>
          <p:cNvPr id="19" name="Image 3" descr=" ">
            <a:extLst>
              <a:ext uri="{FF2B5EF4-FFF2-40B4-BE49-F238E27FC236}">
                <a16:creationId xmlns:a16="http://schemas.microsoft.com/office/drawing/2014/main" id="{3A8D57F2-217A-D910-0290-2B117551C9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7982" y="2125612"/>
            <a:ext cx="312765" cy="312766"/>
          </a:xfrm>
          <a:prstGeom prst="rect">
            <a:avLst/>
          </a:prstGeom>
        </p:spPr>
      </p:pic>
      <p:pic>
        <p:nvPicPr>
          <p:cNvPr id="20" name="Image 4" descr=" ">
            <a:extLst>
              <a:ext uri="{FF2B5EF4-FFF2-40B4-BE49-F238E27FC236}">
                <a16:creationId xmlns:a16="http://schemas.microsoft.com/office/drawing/2014/main" id="{F8B6696A-A6A2-DF4F-62BC-A3F3B60D3C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5422438"/>
            <a:ext cx="5384772" cy="12700"/>
          </a:xfrm>
          <a:prstGeom prst="rect">
            <a:avLst/>
          </a:prstGeom>
        </p:spPr>
      </p:pic>
      <p:pic>
        <p:nvPicPr>
          <p:cNvPr id="21" name="Image 5" descr=" ">
            <a:extLst>
              <a:ext uri="{FF2B5EF4-FFF2-40B4-BE49-F238E27FC236}">
                <a16:creationId xmlns:a16="http://schemas.microsoft.com/office/drawing/2014/main" id="{80329822-CD44-0543-A0A8-335DE2AEF8C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2893" y="5422438"/>
            <a:ext cx="1289043" cy="12700"/>
          </a:xfrm>
          <a:prstGeom prst="rect">
            <a:avLst/>
          </a:prstGeom>
        </p:spPr>
      </p:pic>
      <p:pic>
        <p:nvPicPr>
          <p:cNvPr id="22" name="Image 6" descr=" ">
            <a:extLst>
              <a:ext uri="{FF2B5EF4-FFF2-40B4-BE49-F238E27FC236}">
                <a16:creationId xmlns:a16="http://schemas.microsoft.com/office/drawing/2014/main" id="{A79CD733-1047-C83B-1F70-34D274BED5A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2807" y="5274990"/>
            <a:ext cx="312765" cy="312766"/>
          </a:xfrm>
          <a:prstGeom prst="rect">
            <a:avLst/>
          </a:prstGeom>
        </p:spPr>
      </p:pic>
      <p:pic>
        <p:nvPicPr>
          <p:cNvPr id="23" name="Image 7" descr=" ">
            <a:extLst>
              <a:ext uri="{FF2B5EF4-FFF2-40B4-BE49-F238E27FC236}">
                <a16:creationId xmlns:a16="http://schemas.microsoft.com/office/drawing/2014/main" id="{0EA51A0C-62E9-7B41-04D7-8E2902A464C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5868" y="5274990"/>
            <a:ext cx="312765" cy="312766"/>
          </a:xfrm>
          <a:prstGeom prst="rect">
            <a:avLst/>
          </a:prstGeom>
        </p:spPr>
      </p:pic>
      <p:pic>
        <p:nvPicPr>
          <p:cNvPr id="24" name="Image 17" descr=" ">
            <a:extLst>
              <a:ext uri="{FF2B5EF4-FFF2-40B4-BE49-F238E27FC236}">
                <a16:creationId xmlns:a16="http://schemas.microsoft.com/office/drawing/2014/main" id="{A365BDBE-8015-1DC2-2012-33783145F1E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7" name="Текст 14">
            <a:extLst>
              <a:ext uri="{FF2B5EF4-FFF2-40B4-BE49-F238E27FC236}">
                <a16:creationId xmlns:a16="http://schemas.microsoft.com/office/drawing/2014/main" id="{02EB704B-00DC-8119-B139-DC68B7B387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895350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1DA5FF9D-67D8-3402-84CF-5F914F6AAB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721" y="4620554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2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4B7B8B17-FF33-2E66-987D-1EBB3AB30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8094" y="1390650"/>
            <a:ext cx="541658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F41ED35D-D79E-88FD-C116-2069D556E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21" y="5111750"/>
            <a:ext cx="532127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" dirty="0"/>
              <a:t>Think Big Start Small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460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 ">
            <a:extLst>
              <a:ext uri="{FF2B5EF4-FFF2-40B4-BE49-F238E27FC236}">
                <a16:creationId xmlns:a16="http://schemas.microsoft.com/office/drawing/2014/main" id="{020D524C-D4CA-82DC-16DF-70F773C436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7" name="Image 6" descr=" ">
            <a:extLst>
              <a:ext uri="{FF2B5EF4-FFF2-40B4-BE49-F238E27FC236}">
                <a16:creationId xmlns:a16="http://schemas.microsoft.com/office/drawing/2014/main" id="{200986D8-2061-31E3-BD87-0D03711FBD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6BA7987-6C42-27EB-6B52-18C9D546793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9EA6DD1-B3C9-D499-58E8-168E2179394A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E7E4105-97DF-F7AB-FF94-35B37B4BED31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248720"/>
            <a:ext cx="3290815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B4B0F7-B543-0D68-BAF9-DDEE17C7689A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17363"/>
            <a:ext cx="259713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67BAE0C-3F70-E9A0-FC38-6CAC68A2A403}"/>
              </a:ext>
            </a:extLst>
          </p:cNvPr>
          <p:cNvCxnSpPr>
            <a:cxnSpLocks/>
          </p:cNvCxnSpPr>
          <p:nvPr userDrawn="1"/>
        </p:nvCxnSpPr>
        <p:spPr>
          <a:xfrm>
            <a:off x="7966922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>
            <a:extLst>
              <a:ext uri="{FF2B5EF4-FFF2-40B4-BE49-F238E27FC236}">
                <a16:creationId xmlns:a16="http://schemas.microsoft.com/office/drawing/2014/main" id="{1BB00B47-69D1-9B76-F106-82C7FD8977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6707" y="4676970"/>
            <a:ext cx="3298947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</a:p>
        </p:txBody>
      </p:sp>
      <p:sp>
        <p:nvSpPr>
          <p:cNvPr id="3" name="Текст 34">
            <a:extLst>
              <a:ext uri="{FF2B5EF4-FFF2-40B4-BE49-F238E27FC236}">
                <a16:creationId xmlns:a16="http://schemas.microsoft.com/office/drawing/2014/main" id="{2FF27DD9-3A0E-5A31-C0CA-EAEF6101E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7067513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</p:spTree>
    <p:extLst>
      <p:ext uri="{BB962C8B-B14F-4D97-AF65-F5344CB8AC3E}">
        <p14:creationId xmlns:p14="http://schemas.microsoft.com/office/powerpoint/2010/main" val="705620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0" descr=" ">
            <a:extLst>
              <a:ext uri="{FF2B5EF4-FFF2-40B4-BE49-F238E27FC236}">
                <a16:creationId xmlns:a16="http://schemas.microsoft.com/office/drawing/2014/main" id="{13A6852E-FC8A-9408-F701-916186E4E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53" name="Image 51" descr=" ">
            <a:extLst>
              <a:ext uri="{FF2B5EF4-FFF2-40B4-BE49-F238E27FC236}">
                <a16:creationId xmlns:a16="http://schemas.microsoft.com/office/drawing/2014/main" id="{14196418-5761-9B8D-3DCB-1C1162E184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4" name="Текст 7">
            <a:extLst>
              <a:ext uri="{FF2B5EF4-FFF2-40B4-BE49-F238E27FC236}">
                <a16:creationId xmlns:a16="http://schemas.microsoft.com/office/drawing/2014/main" id="{120F5C00-9287-EA69-0EAF-6CE4DEA84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75CABEED-9490-FDB8-ED1A-12DE2D29B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224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73BC2215-3408-7CC6-BB9A-48B8000EAC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224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E2A058B0-AC5F-8B11-B943-2DF8FA54B3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224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39134057-CFD4-E4B1-AAE4-E48ABAC819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224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BE338EC-ABD5-8231-FB9B-72C62FACF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5BCC5DF-5AAD-DF79-4A2C-137DEA8B23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386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ED0B2116-598D-49ED-E1E0-C041745693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386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8B643EAC-65F3-2BAA-3E3D-B5EA0951F6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386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BE2CE37D-27D1-0CDF-9D20-9232AE11A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386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83149C1A-625E-4453-B0C0-CC697FCEED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386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BED0773-F43F-21B2-6457-9CFCF01CE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783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3E49595-C32C-F63A-E3DF-360804847F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DE96714-005F-38FA-37B3-92C93CCCA044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A4FA674-FEE6-2A59-66B2-72A0C9FAC976}"/>
              </a:ext>
            </a:extLst>
          </p:cNvPr>
          <p:cNvGrpSpPr/>
          <p:nvPr userDrawn="1"/>
        </p:nvGrpSpPr>
        <p:grpSpPr>
          <a:xfrm>
            <a:off x="603247" y="2952750"/>
            <a:ext cx="4165578" cy="3275867"/>
            <a:chOff x="1206651" y="5905500"/>
            <a:chExt cx="8332241" cy="6551733"/>
          </a:xfrm>
        </p:grpSpPr>
        <p:pic>
          <p:nvPicPr>
            <p:cNvPr id="25" name="Image 26" descr=" ">
              <a:extLst>
                <a:ext uri="{FF2B5EF4-FFF2-40B4-BE49-F238E27FC236}">
                  <a16:creationId xmlns:a16="http://schemas.microsoft.com/office/drawing/2014/main" id="{F83658F3-4AD8-AE5A-DFB6-9DA1FC56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>
              <a:extLst>
                <a:ext uri="{FF2B5EF4-FFF2-40B4-BE49-F238E27FC236}">
                  <a16:creationId xmlns:a16="http://schemas.microsoft.com/office/drawing/2014/main" id="{BF1D7265-D0BD-F7B4-6A41-4A0614406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>
              <a:extLst>
                <a:ext uri="{FF2B5EF4-FFF2-40B4-BE49-F238E27FC236}">
                  <a16:creationId xmlns:a16="http://schemas.microsoft.com/office/drawing/2014/main" id="{A135BD41-3CD2-FD60-9CF1-36D69E86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>
              <a:extLst>
                <a:ext uri="{FF2B5EF4-FFF2-40B4-BE49-F238E27FC236}">
                  <a16:creationId xmlns:a16="http://schemas.microsoft.com/office/drawing/2014/main" id="{8406789E-B9DD-12C3-6D82-2B813B55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>
              <a:extLst>
                <a:ext uri="{FF2B5EF4-FFF2-40B4-BE49-F238E27FC236}">
                  <a16:creationId xmlns:a16="http://schemas.microsoft.com/office/drawing/2014/main" id="{3255DB9B-238F-698C-E549-4F24A3505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>
              <a:extLst>
                <a:ext uri="{FF2B5EF4-FFF2-40B4-BE49-F238E27FC236}">
                  <a16:creationId xmlns:a16="http://schemas.microsoft.com/office/drawing/2014/main" id="{38BFE66D-2E9F-0BB6-2998-F38A09F3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22999" y="11452715"/>
              <a:ext cx="191987" cy="191967"/>
            </a:xfrm>
            <a:prstGeom prst="rect">
              <a:avLst/>
            </a:prstGeom>
          </p:spPr>
        </p:pic>
        <p:pic>
          <p:nvPicPr>
            <p:cNvPr id="31" name="Image 32" descr=" ">
              <a:extLst>
                <a:ext uri="{FF2B5EF4-FFF2-40B4-BE49-F238E27FC236}">
                  <a16:creationId xmlns:a16="http://schemas.microsoft.com/office/drawing/2014/main" id="{47A5EA58-369A-7B2E-7EAB-E28ED2B2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74984" y="11452715"/>
              <a:ext cx="191987" cy="191963"/>
            </a:xfrm>
            <a:prstGeom prst="rect">
              <a:avLst/>
            </a:prstGeom>
          </p:spPr>
        </p:pic>
        <p:pic>
          <p:nvPicPr>
            <p:cNvPr id="32" name="Image 33" descr=" ">
              <a:extLst>
                <a:ext uri="{FF2B5EF4-FFF2-40B4-BE49-F238E27FC236}">
                  <a16:creationId xmlns:a16="http://schemas.microsoft.com/office/drawing/2014/main" id="{0024BEA4-B4D0-CC7E-1AD5-6A72E8BD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26957" y="11452715"/>
              <a:ext cx="191987" cy="191963"/>
            </a:xfrm>
            <a:prstGeom prst="rect">
              <a:avLst/>
            </a:prstGeom>
          </p:spPr>
        </p:pic>
        <p:pic>
          <p:nvPicPr>
            <p:cNvPr id="33" name="Image 34" descr=" ">
              <a:extLst>
                <a:ext uri="{FF2B5EF4-FFF2-40B4-BE49-F238E27FC236}">
                  <a16:creationId xmlns:a16="http://schemas.microsoft.com/office/drawing/2014/main" id="{075A349F-4825-B1E4-05BF-B52E4435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>
              <a:extLst>
                <a:ext uri="{FF2B5EF4-FFF2-40B4-BE49-F238E27FC236}">
                  <a16:creationId xmlns:a16="http://schemas.microsoft.com/office/drawing/2014/main" id="{4929DEBC-F707-0E6E-AAB7-4EFFA51C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054754" y="5905500"/>
              <a:ext cx="296416" cy="296373"/>
            </a:xfrm>
            <a:prstGeom prst="rect">
              <a:avLst/>
            </a:prstGeom>
          </p:spPr>
        </p:pic>
        <p:pic>
          <p:nvPicPr>
            <p:cNvPr id="35" name="Image 36" descr=" ">
              <a:extLst>
                <a:ext uri="{FF2B5EF4-FFF2-40B4-BE49-F238E27FC236}">
                  <a16:creationId xmlns:a16="http://schemas.microsoft.com/office/drawing/2014/main" id="{9202D6EF-6881-4178-7EB8-25EAFBA3C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06651" y="7248773"/>
              <a:ext cx="3212522" cy="3064852"/>
            </a:xfrm>
            <a:prstGeom prst="rect">
              <a:avLst/>
            </a:prstGeom>
          </p:spPr>
        </p:pic>
        <p:sp>
          <p:nvSpPr>
            <p:cNvPr id="36" name="Shape 18">
              <a:extLst>
                <a:ext uri="{FF2B5EF4-FFF2-40B4-BE49-F238E27FC236}">
                  <a16:creationId xmlns:a16="http://schemas.microsoft.com/office/drawing/2014/main" id="{D549DBC2-1626-6019-61FB-878C29CCFCB6}"/>
                </a:ext>
              </a:extLst>
            </p:cNvPr>
            <p:cNvSpPr/>
            <p:nvPr/>
          </p:nvSpPr>
          <p:spPr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>
                <a:alpha val="100000"/>
              </a:srgbClr>
            </a:solidFill>
            <a:ln/>
          </p:spPr>
        </p:sp>
        <p:pic>
          <p:nvPicPr>
            <p:cNvPr id="37" name="Image 37" descr=" ">
              <a:extLst>
                <a:ext uri="{FF2B5EF4-FFF2-40B4-BE49-F238E27FC236}">
                  <a16:creationId xmlns:a16="http://schemas.microsoft.com/office/drawing/2014/main" id="{9176A119-5B91-EA36-06CB-90582B20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>
              <a:extLst>
                <a:ext uri="{FF2B5EF4-FFF2-40B4-BE49-F238E27FC236}">
                  <a16:creationId xmlns:a16="http://schemas.microsoft.com/office/drawing/2014/main" id="{004C3A52-367D-533C-DDCD-4D01EC86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>
              <a:extLst>
                <a:ext uri="{FF2B5EF4-FFF2-40B4-BE49-F238E27FC236}">
                  <a16:creationId xmlns:a16="http://schemas.microsoft.com/office/drawing/2014/main" id="{0055EAD4-E562-A029-9E7D-4A4BE070C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>
              <a:extLst>
                <a:ext uri="{FF2B5EF4-FFF2-40B4-BE49-F238E27FC236}">
                  <a16:creationId xmlns:a16="http://schemas.microsoft.com/office/drawing/2014/main" id="{20D44E9A-5D77-4128-4ECE-2207ADC5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>
              <a:extLst>
                <a:ext uri="{FF2B5EF4-FFF2-40B4-BE49-F238E27FC236}">
                  <a16:creationId xmlns:a16="http://schemas.microsoft.com/office/drawing/2014/main" id="{BCD2EAB6-32B2-A813-10EB-8A2B1917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>
              <a:extLst>
                <a:ext uri="{FF2B5EF4-FFF2-40B4-BE49-F238E27FC236}">
                  <a16:creationId xmlns:a16="http://schemas.microsoft.com/office/drawing/2014/main" id="{5D7A9726-2A10-C895-41AD-314010CB8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>
            <a:extLst>
              <a:ext uri="{FF2B5EF4-FFF2-40B4-BE49-F238E27FC236}">
                <a16:creationId xmlns:a16="http://schemas.microsoft.com/office/drawing/2014/main" id="{1F410D3A-6109-C833-468B-CB41D55F868D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=""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1A992F62-F7B2-8A28-B227-117B268F90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3365" y="1035466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97802547-8148-7EF9-518D-D5018846E3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3365" y="208648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A018C5A7-03CD-E37D-EBEF-CFB78E88F3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83365" y="314571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E2950F98-2BA2-80CE-B9BC-EBD35F78F2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3365" y="420084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7704AFE-92D7-4B02-208F-065E34E8DA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5" y="5255969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9A02C4D4-16E5-F354-C74A-627D0B70A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857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70" name="Shape 1">
            <a:extLst>
              <a:ext uri="{FF2B5EF4-FFF2-40B4-BE49-F238E27FC236}">
                <a16:creationId xmlns:a16="http://schemas.microsoft.com/office/drawing/2014/main" id="{2CE00959-69BA-E723-F3AD-02A493295454}"/>
              </a:ext>
            </a:extLst>
          </p:cNvPr>
          <p:cNvSpPr/>
          <p:nvPr userDrawn="1"/>
        </p:nvSpPr>
        <p:spPr>
          <a:xfrm>
            <a:off x="609597" y="1568450"/>
            <a:ext cx="4203678" cy="4254500"/>
          </a:xfrm>
          <a:prstGeom prst="rect">
            <a:avLst/>
          </a:prstGeom>
          <a:noFill/>
          <a:ln/>
        </p:spPr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BDA59DD0-C6D4-27B5-1F27-657A74D6BF57}"/>
              </a:ext>
            </a:extLst>
          </p:cNvPr>
          <p:cNvGrpSpPr/>
          <p:nvPr userDrawn="1"/>
        </p:nvGrpSpPr>
        <p:grpSpPr>
          <a:xfrm>
            <a:off x="7397711" y="3363135"/>
            <a:ext cx="4184182" cy="2888303"/>
            <a:chOff x="14797349" y="6726269"/>
            <a:chExt cx="8369454" cy="5776605"/>
          </a:xfrm>
        </p:grpSpPr>
        <p:pic>
          <p:nvPicPr>
            <p:cNvPr id="76" name="Image 5" descr=" ">
              <a:extLst>
                <a:ext uri="{FF2B5EF4-FFF2-40B4-BE49-F238E27FC236}">
                  <a16:creationId xmlns:a16="http://schemas.microsoft.com/office/drawing/2014/main" id="{24138178-4506-2BC8-EE42-173B6E9B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>
              <a:extLst>
                <a:ext uri="{FF2B5EF4-FFF2-40B4-BE49-F238E27FC236}">
                  <a16:creationId xmlns:a16="http://schemas.microsoft.com/office/drawing/2014/main" id="{5276B6B3-5D22-E84B-1E4B-1B2F8551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>
              <a:extLst>
                <a:ext uri="{FF2B5EF4-FFF2-40B4-BE49-F238E27FC236}">
                  <a16:creationId xmlns:a16="http://schemas.microsoft.com/office/drawing/2014/main" id="{DB77F848-5974-8791-5F84-D519194C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>
              <a:extLst>
                <a:ext uri="{FF2B5EF4-FFF2-40B4-BE49-F238E27FC236}">
                  <a16:creationId xmlns:a16="http://schemas.microsoft.com/office/drawing/2014/main" id="{2C749CF2-78ED-70F4-DDC9-AC2D76B2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>
              <a:extLst>
                <a:ext uri="{FF2B5EF4-FFF2-40B4-BE49-F238E27FC236}">
                  <a16:creationId xmlns:a16="http://schemas.microsoft.com/office/drawing/2014/main" id="{11B3890A-D055-B314-2030-E14905157522}"/>
                </a:ext>
              </a:extLst>
            </p:cNvPr>
            <p:cNvSpPr/>
            <p:nvPr/>
          </p:nvSpPr>
          <p:spPr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1" name="Shape 23">
              <a:extLst>
                <a:ext uri="{FF2B5EF4-FFF2-40B4-BE49-F238E27FC236}">
                  <a16:creationId xmlns:a16="http://schemas.microsoft.com/office/drawing/2014/main" id="{3F749CD1-DDBD-82D0-3F6A-483C2388353A}"/>
                </a:ext>
              </a:extLst>
            </p:cNvPr>
            <p:cNvSpPr/>
            <p:nvPr/>
          </p:nvSpPr>
          <p:spPr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2" name="Shape 24">
              <a:extLst>
                <a:ext uri="{FF2B5EF4-FFF2-40B4-BE49-F238E27FC236}">
                  <a16:creationId xmlns:a16="http://schemas.microsoft.com/office/drawing/2014/main" id="{18ECD968-8A5D-D5F0-2104-E393A738A5C2}"/>
                </a:ext>
              </a:extLst>
            </p:cNvPr>
            <p:cNvSpPr/>
            <p:nvPr/>
          </p:nvSpPr>
          <p:spPr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3" name="Shape 25">
              <a:extLst>
                <a:ext uri="{FF2B5EF4-FFF2-40B4-BE49-F238E27FC236}">
                  <a16:creationId xmlns:a16="http://schemas.microsoft.com/office/drawing/2014/main" id="{80263E66-39AC-2CE6-E1F8-CE3EF39A975B}"/>
                </a:ext>
              </a:extLst>
            </p:cNvPr>
            <p:cNvSpPr/>
            <p:nvPr/>
          </p:nvSpPr>
          <p:spPr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4" name="Shape 26">
              <a:extLst>
                <a:ext uri="{FF2B5EF4-FFF2-40B4-BE49-F238E27FC236}">
                  <a16:creationId xmlns:a16="http://schemas.microsoft.com/office/drawing/2014/main" id="{A128D5DF-AA12-4DDA-BA5B-DAE428E4E361}"/>
                </a:ext>
              </a:extLst>
            </p:cNvPr>
            <p:cNvSpPr/>
            <p:nvPr/>
          </p:nvSpPr>
          <p:spPr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5" name="Shape 27">
              <a:extLst>
                <a:ext uri="{FF2B5EF4-FFF2-40B4-BE49-F238E27FC236}">
                  <a16:creationId xmlns:a16="http://schemas.microsoft.com/office/drawing/2014/main" id="{4DB1BBB5-38B3-EF7B-769C-BFCC08A015B5}"/>
                </a:ext>
              </a:extLst>
            </p:cNvPr>
            <p:cNvSpPr/>
            <p:nvPr/>
          </p:nvSpPr>
          <p:spPr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6" name="Shape 28">
              <a:extLst>
                <a:ext uri="{FF2B5EF4-FFF2-40B4-BE49-F238E27FC236}">
                  <a16:creationId xmlns:a16="http://schemas.microsoft.com/office/drawing/2014/main" id="{D4DDDA3E-AAB2-71B5-DA23-2D88B0236D02}"/>
                </a:ext>
              </a:extLst>
            </p:cNvPr>
            <p:cNvSpPr/>
            <p:nvPr/>
          </p:nvSpPr>
          <p:spPr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7" name="Shape 29">
              <a:extLst>
                <a:ext uri="{FF2B5EF4-FFF2-40B4-BE49-F238E27FC236}">
                  <a16:creationId xmlns:a16="http://schemas.microsoft.com/office/drawing/2014/main" id="{CF148445-E899-E9FD-F119-3C75928C899D}"/>
                </a:ext>
              </a:extLst>
            </p:cNvPr>
            <p:cNvSpPr/>
            <p:nvPr/>
          </p:nvSpPr>
          <p:spPr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8" name="Shape 30">
              <a:extLst>
                <a:ext uri="{FF2B5EF4-FFF2-40B4-BE49-F238E27FC236}">
                  <a16:creationId xmlns:a16="http://schemas.microsoft.com/office/drawing/2014/main" id="{CE9EC9CB-74B7-E57F-CC69-8D4209C8C315}"/>
                </a:ext>
              </a:extLst>
            </p:cNvPr>
            <p:cNvSpPr/>
            <p:nvPr/>
          </p:nvSpPr>
          <p:spPr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9" name="Shape 31">
              <a:extLst>
                <a:ext uri="{FF2B5EF4-FFF2-40B4-BE49-F238E27FC236}">
                  <a16:creationId xmlns:a16="http://schemas.microsoft.com/office/drawing/2014/main" id="{2FD4990C-15D5-485E-B13A-6C0C89CEC9EB}"/>
                </a:ext>
              </a:extLst>
            </p:cNvPr>
            <p:cNvSpPr/>
            <p:nvPr/>
          </p:nvSpPr>
          <p:spPr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</p:grpSp>
      <p:pic>
        <p:nvPicPr>
          <p:cNvPr id="90" name="Image 9" descr=" ">
            <a:extLst>
              <a:ext uri="{FF2B5EF4-FFF2-40B4-BE49-F238E27FC236}">
                <a16:creationId xmlns:a16="http://schemas.microsoft.com/office/drawing/2014/main" id="{288B17EF-4225-E09D-728B-42B5C63F2DF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91" name="Image 10" descr=" ">
            <a:extLst>
              <a:ext uri="{FF2B5EF4-FFF2-40B4-BE49-F238E27FC236}">
                <a16:creationId xmlns:a16="http://schemas.microsoft.com/office/drawing/2014/main" id="{8C47F781-9C62-9160-AF4A-42775B843F1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0" name="Текст 55">
            <a:extLst>
              <a:ext uri="{FF2B5EF4-FFF2-40B4-BE49-F238E27FC236}">
                <a16:creationId xmlns:a16="http://schemas.microsoft.com/office/drawing/2014/main" id="{9216B4B3-93F5-8C4A-9A77-CED9548DEC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92243" y="2496576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1" name="Текст 55">
            <a:extLst>
              <a:ext uri="{FF2B5EF4-FFF2-40B4-BE49-F238E27FC236}">
                <a16:creationId xmlns:a16="http://schemas.microsoft.com/office/drawing/2014/main" id="{9C93EC5C-3943-0FE3-3B95-C9C6622FE8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34247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2" name="Текст 55">
            <a:extLst>
              <a:ext uri="{FF2B5EF4-FFF2-40B4-BE49-F238E27FC236}">
                <a16:creationId xmlns:a16="http://schemas.microsoft.com/office/drawing/2014/main" id="{FD581BD7-B908-4B36-8EEA-3F3772BC6C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435282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3" name="Текст 55">
            <a:extLst>
              <a:ext uri="{FF2B5EF4-FFF2-40B4-BE49-F238E27FC236}">
                <a16:creationId xmlns:a16="http://schemas.microsoft.com/office/drawing/2014/main" id="{0F7A994B-7B7D-F8A9-C53F-AC65D4D679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67A4AAAB-7CA3-B5FC-3471-2787C9EB4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1568450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8A4F56F-A453-E798-2CC4-03FA1DF04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40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36A0C36-03D0-DB30-3155-2F55CB87390B}"/>
              </a:ext>
            </a:extLst>
          </p:cNvPr>
          <p:cNvGrpSpPr/>
          <p:nvPr userDrawn="1"/>
        </p:nvGrpSpPr>
        <p:grpSpPr>
          <a:xfrm>
            <a:off x="-1976143" y="3875059"/>
            <a:ext cx="5196605" cy="4759797"/>
            <a:chOff x="-3952800" y="7750117"/>
            <a:chExt cx="10394564" cy="951959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CCDE1FC-9CFE-900C-2E89-FA62FB4D70C2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B56A654-FE04-4F96-D6FC-055A9AD71506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A2B3F-904A-912B-3F03-461996B493E8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CF9B0D6-92F4-348A-AA39-7C6F9AEB27AE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C7A57909-97B8-B31B-EC36-318DAC946AEB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5C538124-FE8B-A40A-42BD-495D33D9DC5B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211FE26-DB99-25D1-5DA1-3E813EBC7B9C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Текст 55">
            <a:extLst>
              <a:ext uri="{FF2B5EF4-FFF2-40B4-BE49-F238E27FC236}">
                <a16:creationId xmlns:a16="http://schemas.microsoft.com/office/drawing/2014/main" id="{2E2ED24B-3B95-5E84-8F02-16E8A059D5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40460" y="1295401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A036EDEF-1116-C3EA-21DC-85CBD64E47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2365417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E3BCB7AB-F6FC-AAA8-CC70-CCC3392A4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343345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18A2412-3817-AED3-D88D-549F2130D1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4501489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5569526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BA241F06-5AEF-3B9B-D416-1EDCB6EEFA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DAD91AC0-FA91-17FE-CE33-6A1C7D60D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96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225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2C9A74D-E1AD-0AF1-3CB9-2EB50DB8AD03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46559C5-1DB4-3E3E-7EBA-4F3AAD6FF4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7165" y="609600"/>
            <a:ext cx="4778489" cy="564594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0" descr=" ">
            <a:extLst>
              <a:ext uri="{FF2B5EF4-FFF2-40B4-BE49-F238E27FC236}">
                <a16:creationId xmlns:a16="http://schemas.microsoft.com/office/drawing/2014/main" id="{5D527610-8CBD-89A2-AA6F-05D30D7328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1698625"/>
            <a:ext cx="4540226" cy="15875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8A39B13E-07C4-B22E-C1DF-1647BAAF8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54022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buNone/>
              <a:defRPr lang="ru-RU" sz="18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spc="50" dirty="0">
                <a:latin typeface="Inter" panose="02000503000000020004" pitchFamily="2" charset="0"/>
                <a:ea typeface="Inter" panose="02000503000000020004" pitchFamily="2" charset="0"/>
              </a:rPr>
              <a:t>ДОЛЖНОСТЬ СПИКЕРА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E73C37F-E536-398B-7118-D6FB195064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2464295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1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1C483E1C-FC44-1883-3674-1E7CE83CB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3214301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2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73ABAD18-3F4E-CA45-903D-5C5F4E7BD9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392336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0A811331-A153-B932-4A47-F025A4C8C5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478108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4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D5330BF6-BCF0-FF18-7EDF-3496907D05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563880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5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pic>
        <p:nvPicPr>
          <p:cNvPr id="39" name="Image 38" descr=" ">
            <a:extLst>
              <a:ext uri="{FF2B5EF4-FFF2-40B4-BE49-F238E27FC236}">
                <a16:creationId xmlns:a16="http://schemas.microsoft.com/office/drawing/2014/main" id="{FE32D95C-8C4A-A70A-3241-17241E6DDC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3" name="Текст 7">
            <a:extLst>
              <a:ext uri="{FF2B5EF4-FFF2-40B4-BE49-F238E27FC236}">
                <a16:creationId xmlns:a16="http://schemas.microsoft.com/office/drawing/2014/main" id="{C272E078-EB19-B0F8-A852-4986ED7B07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A9A7CB0C-37ED-B9F6-5341-672891685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605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6">
            <a:extLst>
              <a:ext uri="{FF2B5EF4-FFF2-40B4-BE49-F238E27FC236}">
                <a16:creationId xmlns:a16="http://schemas.microsoft.com/office/drawing/2014/main" id="{F8C01122-0A36-C772-33A2-7040677FC51C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40" name="Рисунок 29">
            <a:extLst>
              <a:ext uri="{FF2B5EF4-FFF2-40B4-BE49-F238E27FC236}">
                <a16:creationId xmlns:a16="http://schemas.microsoft.com/office/drawing/2014/main" id="{F1FB737F-1AA3-8D43-AFF0-CE1BD193B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807165" y="609600"/>
            <a:ext cx="4778489" cy="5645944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9" name="Image 28" descr=" ">
            <a:extLst>
              <a:ext uri="{FF2B5EF4-FFF2-40B4-BE49-F238E27FC236}">
                <a16:creationId xmlns:a16="http://schemas.microsoft.com/office/drawing/2014/main" id="{6EF3525C-4F9E-5FF4-BAFC-8E133142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9600"/>
            <a:ext cx="3257533" cy="520700"/>
          </a:xfrm>
          <a:prstGeom prst="rect">
            <a:avLst/>
          </a:prstGeom>
        </p:spPr>
      </p:pic>
      <p:sp>
        <p:nvSpPr>
          <p:cNvPr id="10" name="Text 15">
            <a:extLst>
              <a:ext uri="{FF2B5EF4-FFF2-40B4-BE49-F238E27FC236}">
                <a16:creationId xmlns:a16="http://schemas.microsoft.com/office/drawing/2014/main" id="{216174AC-54FF-C24E-6A0D-E34DBD7011B6}"/>
              </a:ext>
            </a:extLst>
          </p:cNvPr>
          <p:cNvSpPr/>
          <p:nvPr userDrawn="1"/>
        </p:nvSpPr>
        <p:spPr>
          <a:xfrm>
            <a:off x="406587" y="752771"/>
            <a:ext cx="25459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Давайте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знакомиться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3" name="Image 30" descr=" ">
            <a:extLst>
              <a:ext uri="{FF2B5EF4-FFF2-40B4-BE49-F238E27FC236}">
                <a16:creationId xmlns:a16="http://schemas.microsoft.com/office/drawing/2014/main" id="{2A79775E-75D8-84B5-4D64-6153360244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pic>
        <p:nvPicPr>
          <p:cNvPr id="14" name="Image 31" descr=" ">
            <a:extLst>
              <a:ext uri="{FF2B5EF4-FFF2-40B4-BE49-F238E27FC236}">
                <a16:creationId xmlns:a16="http://schemas.microsoft.com/office/drawing/2014/main" id="{158574B4-3EFF-AB44-5457-9B9B4948D1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27" name="Текст 55">
            <a:extLst>
              <a:ext uri="{FF2B5EF4-FFF2-40B4-BE49-F238E27FC236}">
                <a16:creationId xmlns:a16="http://schemas.microsoft.com/office/drawing/2014/main" id="{9046158D-55C9-92DB-7527-4F301EF895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27368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1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E41674CC-A8CF-9B6C-A081-575023CFB2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35750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2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F343F0D-0637-B341-F460-8AF4CBF0A4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44132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E61AD0-944D-646F-E711-9EDED63A90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3" y="52514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4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42" name="Текст 7">
            <a:extLst>
              <a:ext uri="{FF2B5EF4-FFF2-40B4-BE49-F238E27FC236}">
                <a16:creationId xmlns:a16="http://schemas.microsoft.com/office/drawing/2014/main" id="{F98A7FBC-C71C-6A82-6747-BC82B78F0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7" y="1606550"/>
            <a:ext cx="45402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6058166-EA4C-A113-39DC-63899DCF9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69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14">
            <a:extLst>
              <a:ext uri="{FF2B5EF4-FFF2-40B4-BE49-F238E27FC236}">
                <a16:creationId xmlns:a16="http://schemas.microsoft.com/office/drawing/2014/main" id="{BE31EFCC-3230-0083-3352-41D812A221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36180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9EBE82B3-C976-A7A9-5FD7-4B4E13253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6180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9257E7B7-02D9-3768-5023-F13DFCFB2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49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6F097AA9-CA72-9699-F5D2-C9CD91B918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437400"/>
            <a:ext cx="435545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18F6E7-11F7-9747-5B02-397B39519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44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9813"/>
            <a:ext cx="4862236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6" y="4443413"/>
            <a:ext cx="5486404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6454A6-596C-960E-EBA7-C8C45DC9E6EC}"/>
              </a:ext>
            </a:extLst>
          </p:cNvPr>
          <p:cNvGrpSpPr/>
          <p:nvPr userDrawn="1"/>
        </p:nvGrpSpPr>
        <p:grpSpPr>
          <a:xfrm>
            <a:off x="7306389" y="609782"/>
            <a:ext cx="4272884" cy="5643885"/>
            <a:chOff x="14614682" y="1219564"/>
            <a:chExt cx="8546880" cy="11287770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36A2C57-4D58-84D8-C1DE-7F66902D5077}"/>
                </a:ext>
              </a:extLst>
            </p:cNvPr>
            <p:cNvSpPr/>
            <p:nvPr/>
          </p:nvSpPr>
          <p:spPr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BFEB4E6-373C-C713-9C2A-23CAC73CC9FC}"/>
                </a:ext>
              </a:extLst>
            </p:cNvPr>
            <p:cNvSpPr/>
            <p:nvPr/>
          </p:nvSpPr>
          <p:spPr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0D42A7B-23E3-3A23-CA19-E3BB82201592}"/>
                </a:ext>
              </a:extLst>
            </p:cNvPr>
            <p:cNvSpPr/>
            <p:nvPr/>
          </p:nvSpPr>
          <p:spPr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32AB26A-E64C-641E-9EEE-3D8184A2FD26}"/>
                </a:ext>
              </a:extLst>
            </p:cNvPr>
            <p:cNvSpPr/>
            <p:nvPr/>
          </p:nvSpPr>
          <p:spPr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5437118-8354-B82C-CF16-764F09C7EDB3}"/>
                </a:ext>
              </a:extLst>
            </p:cNvPr>
            <p:cNvSpPr/>
            <p:nvPr/>
          </p:nvSpPr>
          <p:spPr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338B4786-AF90-FC17-25B7-F281BCF75C36}"/>
                </a:ext>
              </a:extLst>
            </p:cNvPr>
            <p:cNvSpPr/>
            <p:nvPr/>
          </p:nvSpPr>
          <p:spPr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332EED4A-98C3-7924-C2C9-CDE7082CF379}"/>
                </a:ext>
              </a:extLst>
            </p:cNvPr>
            <p:cNvSpPr/>
            <p:nvPr/>
          </p:nvSpPr>
          <p:spPr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D729D89-13D9-E7C9-97F2-A0E5685093B8}"/>
                </a:ext>
              </a:extLst>
            </p:cNvPr>
            <p:cNvSpPr/>
            <p:nvPr/>
          </p:nvSpPr>
          <p:spPr>
            <a:xfrm>
              <a:off x="20027705" y="8813764"/>
              <a:ext cx="2227363" cy="1555129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D63CC58D-1AB9-0FCB-9963-77BA6719E11E}"/>
                </a:ext>
              </a:extLst>
            </p:cNvPr>
            <p:cNvSpPr/>
            <p:nvPr/>
          </p:nvSpPr>
          <p:spPr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B12F6AF2-E1C4-E116-9C32-E074F5F66D04}"/>
                </a:ext>
              </a:extLst>
            </p:cNvPr>
            <p:cNvSpPr/>
            <p:nvPr/>
          </p:nvSpPr>
          <p:spPr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99D07C81-1386-EC1F-29C7-ACC356518575}"/>
                </a:ext>
              </a:extLst>
            </p:cNvPr>
            <p:cNvSpPr/>
            <p:nvPr/>
          </p:nvSpPr>
          <p:spPr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53DE64-2740-B71B-06FE-B392C8924A96}"/>
                </a:ext>
              </a:extLst>
            </p:cNvPr>
            <p:cNvSpPr/>
            <p:nvPr/>
          </p:nvSpPr>
          <p:spPr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C8F8F44-8CA9-AF83-984C-6635EF6D1136}"/>
                </a:ext>
              </a:extLst>
            </p:cNvPr>
            <p:cNvSpPr/>
            <p:nvPr/>
          </p:nvSpPr>
          <p:spPr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20D19C41-D5F8-9984-D62E-88A00806E15B}"/>
                </a:ext>
              </a:extLst>
            </p:cNvPr>
            <p:cNvSpPr/>
            <p:nvPr/>
          </p:nvSpPr>
          <p:spPr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Скругленный прямоугольник 25">
              <a:extLst>
                <a:ext uri="{FF2B5EF4-FFF2-40B4-BE49-F238E27FC236}">
                  <a16:creationId xmlns:a16="http://schemas.microsoft.com/office/drawing/2014/main" id="{3315F771-314E-5EF8-08E3-7BD0BCDFE831}"/>
                </a:ext>
              </a:extLst>
            </p:cNvPr>
            <p:cNvSpPr/>
            <p:nvPr/>
          </p:nvSpPr>
          <p:spPr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94B797FA-93CC-847E-39DB-9F7B68A92B8B}"/>
                </a:ext>
              </a:extLst>
            </p:cNvPr>
            <p:cNvSpPr/>
            <p:nvPr/>
          </p:nvSpPr>
          <p:spPr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A211A866-9752-C11A-905D-469BC763AC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04A869-11DC-EDAA-4301-60C0B8DAF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06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61146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Большой заголовок 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0720" y="1725832"/>
            <a:ext cx="5101942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0720" y="3859432"/>
            <a:ext cx="5581620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9E42DC-F067-E52B-50B9-5B0113077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59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7DBADDCE-24C0-F0C1-D7DF-9C997EA04C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94073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D4D05D2D-F07B-E4A0-3B24-9226CDFD68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24553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41699F41-3EF8-B76A-E754-8501FCFEE1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28802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5FE5DF5D-9726-9ABB-62C0-4C6676321B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259282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6F03D2F8-D3A7-48AE-979F-2CE3AFEB53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363349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6B9C99E4-BBC5-24A3-E31B-606E8F4AE9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3938294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6F9DABB3-78DE-4DCE-F5F5-8C5DB7268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83364" y="497778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7E5759B-15E4-B690-9B66-1910E98B89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528258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5319D6-50FD-873C-6D3A-BF9794FE5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471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5">
            <a:extLst>
              <a:ext uri="{FF2B5EF4-FFF2-40B4-BE49-F238E27FC236}">
                <a16:creationId xmlns:a16="http://schemas.microsoft.com/office/drawing/2014/main" id="{D0AACE7B-E6E9-9903-F979-8375DEF69A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84545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76F7C4CC-564A-FF63-369B-81DD182820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78933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A46EBADC-FEA0-91B1-9C82-162F6065CB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733218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7B64067-93E3-861D-3805-0DF43F9C71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3677102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885F0385-174E-44EC-AD15-6A14B2341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4620986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F5E339AD-BA37-F40E-B265-C578EC514C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556487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B48CBA4E-00FD-553C-CA49-6EEACD6DA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E4D4B60-BF80-4D5E-C9C5-BD558F1CB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01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204E2ECF-A2B7-BD1E-72EF-7982044BAA99}"/>
              </a:ext>
            </a:extLst>
          </p:cNvPr>
          <p:cNvSpPr/>
          <p:nvPr userDrawn="1"/>
        </p:nvSpPr>
        <p:spPr>
          <a:xfrm>
            <a:off x="609597" y="1879600"/>
            <a:ext cx="5391122" cy="43688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758DAD45-76DB-F79C-CD96-5BAA601B07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7" y="1879600"/>
            <a:ext cx="5391122" cy="939800"/>
          </a:xfrm>
          <a:prstGeom prst="rect">
            <a:avLst/>
          </a:prstGeom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71784376-6B78-370E-C3DB-421F9653EA32}"/>
              </a:ext>
            </a:extLst>
          </p:cNvPr>
          <p:cNvSpPr/>
          <p:nvPr userDrawn="1"/>
        </p:nvSpPr>
        <p:spPr>
          <a:xfrm>
            <a:off x="6191218" y="1879600"/>
            <a:ext cx="5391122" cy="43688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3C8B92D3-2E3B-4C56-92B0-7291059457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1218" y="1879600"/>
            <a:ext cx="5391122" cy="9398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BA6485D-43CF-3921-D214-A8F02605B9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0F2B5BBD-1FF4-8082-44B4-A465A9C6F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D42419D-6346-2CBC-7013-87A46531DF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74085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1876AC76-7C21-9BD6-3BF0-E4DE1F9BA1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74085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D1412ACB-20F0-78A1-BEBD-60DDDFD1D9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74085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7F7CAA0-F820-F296-E998-82AAA74D33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74085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81CB03D6-F9DE-D13B-1B62-98CA4DF2BD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74085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08CAB53-9321-E6EF-B36D-D4552CA68F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55706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AF353F19-37D8-8C6F-E06B-6E3B51739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55706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FFBC3E66-90C4-1DD1-74B2-AB52C728A4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55706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98817D88-FD6D-C889-336B-A8656403D3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55706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202932F-533E-C423-8E66-BA8506CAE4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55706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FC6C02CB-C751-964C-9B37-CFC08B1A85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6B373CC7-30B6-FE84-6A21-50A4FE560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349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55">
            <a:extLst>
              <a:ext uri="{FF2B5EF4-FFF2-40B4-BE49-F238E27FC236}">
                <a16:creationId xmlns:a16="http://schemas.microsoft.com/office/drawing/2014/main" id="{2E440F48-36E2-3E5C-D3FF-983E139BAA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23F6A993-0C93-AD71-5C35-41F610CC21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3BB20C42-E2D0-0045-F534-D69C4612FF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5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3333E377-F687-958C-EAF9-FA9091DA00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6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B019824-5E53-A69B-8283-7DB001D32D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97A93E-73B1-ED87-A910-EABFF9FDB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276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69DC2BA-B44D-7382-EDD7-B61EFB4A9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813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9" y="2800352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5C9C7-418B-F0F8-2F97-447F06F52A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950337" y="609803"/>
            <a:ext cx="2632065" cy="5737962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90BF4978-D130-32DB-EA8B-AB0A0778EB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9" y="38654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E1B44813-A1E8-6366-35B6-651D9F4868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9" y="49322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4A04A2C-D271-6429-562D-E7E8B78A5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673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0676BB35-A490-235B-1238-F02BC4539F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91757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392360A4-EEEF-DF51-88D1-00D2279E15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286145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D53B74D5-2F25-473A-9367-80E98CFAF3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380534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2464E47B-35B0-7586-18EB-A049463A90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474922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B03747F9-B868-EE2A-9869-60BDFCA2DD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569311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D3E1555-04F3-6A6C-AB43-7048BDCD5C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526BB8-DD2F-EECC-E928-5B8929722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76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79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7">
            <a:extLst>
              <a:ext uri="{FF2B5EF4-FFF2-40B4-BE49-F238E27FC236}">
                <a16:creationId xmlns:a16="http://schemas.microsoft.com/office/drawing/2014/main" id="{5B8495F1-E46A-9165-9730-67B701F9E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5428" y="5302272"/>
            <a:ext cx="45402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A897F12C-2FC8-67B5-34BD-68E0C3A3C4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4039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6FE8D3F8-6E53-61F9-04A7-50E0CF3E50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74039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ACDBBF-7544-A5AE-0E2E-618A4EF40F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4039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51D3C734-6A19-175A-48FF-33F917666B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4039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B6157516-BF95-D40B-532B-53371CCF5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74039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9735E3A-85DD-B42A-4E26-8B117D5DC37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68168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4C3F7980-36F9-E790-1AD7-75A03FF97C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68168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7155095C-1530-DA27-382A-569D6876B0E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68168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5C71E6E-C272-979A-46EA-ACA5B3EE02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68168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C065EE60-0525-6362-E865-C252053474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68168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C91F001-0AB9-F8A5-469B-B764A1F39C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40958489-19B5-F8D1-D8BA-B23E054C8F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03727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pic>
        <p:nvPicPr>
          <p:cNvPr id="29" name="Image 17" descr=" ">
            <a:extLst>
              <a:ext uri="{FF2B5EF4-FFF2-40B4-BE49-F238E27FC236}">
                <a16:creationId xmlns:a16="http://schemas.microsoft.com/office/drawing/2014/main" id="{9BC9CB08-4F41-B6DE-52DC-65DABA79E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2618A03-A402-9AD7-EAA3-A90D7A352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636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36A0C36-03D0-DB30-3155-2F55CB87390B}"/>
              </a:ext>
            </a:extLst>
          </p:cNvPr>
          <p:cNvGrpSpPr/>
          <p:nvPr userDrawn="1"/>
        </p:nvGrpSpPr>
        <p:grpSpPr>
          <a:xfrm>
            <a:off x="-1976143" y="3875059"/>
            <a:ext cx="5196605" cy="4759797"/>
            <a:chOff x="-3952800" y="7750117"/>
            <a:chExt cx="10394564" cy="951959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CCDE1FC-9CFE-900C-2E89-FA62FB4D70C2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B56A654-FE04-4F96-D6FC-055A9AD71506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A2B3F-904A-912B-3F03-461996B493E8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CF9B0D6-92F4-348A-AA39-7C6F9AEB27AE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C7A57909-97B8-B31B-EC36-318DAC946AEB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5C538124-FE8B-A40A-42BD-495D33D9DC5B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211FE26-DB99-25D1-5DA1-3E813EBC7B9C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Текст 55">
            <a:extLst>
              <a:ext uri="{FF2B5EF4-FFF2-40B4-BE49-F238E27FC236}">
                <a16:creationId xmlns:a16="http://schemas.microsoft.com/office/drawing/2014/main" id="{2E2ED24B-3B95-5E84-8F02-16E8A059D5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40460" y="1295401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A036EDEF-1116-C3EA-21DC-85CBD64E47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2365417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E3BCB7AB-F6FC-AAA8-CC70-CCC3392A4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343345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18A2412-3817-AED3-D88D-549F2130D1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4501489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5569526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BA241F06-5AEF-3B9B-D416-1EDCB6EEFA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DAD91AC0-FA91-17FE-CE33-6A1C7D60D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83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225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9" y="2800352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5C9C7-418B-F0F8-2F97-447F06F52A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0337" y="609803"/>
            <a:ext cx="2632065" cy="5737962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90BF4978-D130-32DB-EA8B-AB0A0778EB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9" y="38654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E1B44813-A1E8-6366-35B6-651D9F4868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9" y="49322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4A04A2C-D271-6429-562D-E7E8B78A5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82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55">
            <a:extLst>
              <a:ext uri="{FF2B5EF4-FFF2-40B4-BE49-F238E27FC236}">
                <a16:creationId xmlns:a16="http://schemas.microsoft.com/office/drawing/2014/main" id="{AA9F02C5-F656-3920-0D60-CB9BB0DBFB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8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3438667E-4343-71F7-D005-496251085A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8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82CD34DD-87D4-43D9-8970-A6B3D2006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8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1D3351A6-F463-18DA-F5DB-97304718E7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9338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346C8550-5EF7-E7AF-EF7B-E7316CF904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38966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F9F9D073-174A-F680-456A-D427D21611F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38966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F3F24FE-8409-28D7-13E9-8EE57A2092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38966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8F9F8E0-10CB-D859-AC0A-DA265AB2E2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38966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52CD257D-C6C7-BC85-E57E-00A0FE64DA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DE0B34-CCC5-BBE6-A30A-870D00459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021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  <p15:guide id="2" pos="8996">
          <p15:clr>
            <a:srgbClr val="FBAE40"/>
          </p15:clr>
        </p15:guide>
        <p15:guide id="3" pos="8316">
          <p15:clr>
            <a:srgbClr val="FBAE4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3" y="2800350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68277E5-AA8C-1FE5-BD65-49F8ED3E318D}"/>
              </a:ext>
            </a:extLst>
          </p:cNvPr>
          <p:cNvGrpSpPr/>
          <p:nvPr userDrawn="1"/>
        </p:nvGrpSpPr>
        <p:grpSpPr>
          <a:xfrm>
            <a:off x="7116601" y="2781300"/>
            <a:ext cx="4465739" cy="3493294"/>
            <a:chOff x="14235056" y="5562600"/>
            <a:chExt cx="8932640" cy="6986587"/>
          </a:xfrm>
        </p:grpSpPr>
        <p:pic>
          <p:nvPicPr>
            <p:cNvPr id="5" name="Image 0" descr=" ">
              <a:extLst>
                <a:ext uri="{FF2B5EF4-FFF2-40B4-BE49-F238E27FC236}">
                  <a16:creationId xmlns:a16="http://schemas.microsoft.com/office/drawing/2014/main" id="{BB5BCAE8-8861-63C1-16E1-2C2A43CF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9E0D263C-300F-102C-9B06-543622D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>
              <a:extLst>
                <a:ext uri="{FF2B5EF4-FFF2-40B4-BE49-F238E27FC236}">
                  <a16:creationId xmlns:a16="http://schemas.microsoft.com/office/drawing/2014/main" id="{0CC8549D-42FA-3773-EE54-ABE7EBE7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>
              <a:extLst>
                <a:ext uri="{FF2B5EF4-FFF2-40B4-BE49-F238E27FC236}">
                  <a16:creationId xmlns:a16="http://schemas.microsoft.com/office/drawing/2014/main" id="{EB615494-54BA-8523-8E1E-77351BD17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>
              <a:extLst>
                <a:ext uri="{FF2B5EF4-FFF2-40B4-BE49-F238E27FC236}">
                  <a16:creationId xmlns:a16="http://schemas.microsoft.com/office/drawing/2014/main" id="{15AA4A38-A0DB-A50F-D211-24EC9963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>
              <a:extLst>
                <a:ext uri="{FF2B5EF4-FFF2-40B4-BE49-F238E27FC236}">
                  <a16:creationId xmlns:a16="http://schemas.microsoft.com/office/drawing/2014/main" id="{DD91BE23-41E1-0BC2-664D-C7CD379E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>
              <a:extLst>
                <a:ext uri="{FF2B5EF4-FFF2-40B4-BE49-F238E27FC236}">
                  <a16:creationId xmlns:a16="http://schemas.microsoft.com/office/drawing/2014/main" id="{CEBBA2DF-EA0D-99DD-2BF8-DFD37A04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>
              <a:extLst>
                <a:ext uri="{FF2B5EF4-FFF2-40B4-BE49-F238E27FC236}">
                  <a16:creationId xmlns:a16="http://schemas.microsoft.com/office/drawing/2014/main" id="{FE84A2CF-1556-2821-2056-F59904F3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>
              <a:extLst>
                <a:ext uri="{FF2B5EF4-FFF2-40B4-BE49-F238E27FC236}">
                  <a16:creationId xmlns:a16="http://schemas.microsoft.com/office/drawing/2014/main" id="{43EFD36F-FF8D-AF02-35AA-AD5F7EA2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>
              <a:extLst>
                <a:ext uri="{FF2B5EF4-FFF2-40B4-BE49-F238E27FC236}">
                  <a16:creationId xmlns:a16="http://schemas.microsoft.com/office/drawing/2014/main" id="{A4BD8FBA-118E-EB17-42B6-888F1EDD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637638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>
              <a:extLst>
                <a:ext uri="{FF2B5EF4-FFF2-40B4-BE49-F238E27FC236}">
                  <a16:creationId xmlns:a16="http://schemas.microsoft.com/office/drawing/2014/main" id="{07091684-A8CC-3AE0-488C-DB04A6691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FC9DEE40-CA81-D5B7-8474-6B8BEFDC155E}"/>
                </a:ext>
              </a:extLst>
            </p:cNvPr>
            <p:cNvSpPr/>
            <p:nvPr/>
          </p:nvSpPr>
          <p:spPr>
            <a:xfrm>
              <a:off x="16841325" y="6442804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>
                <a:alpha val="100000"/>
              </a:srgbClr>
            </a:solidFill>
            <a:ln/>
          </p:spPr>
        </p:sp>
        <p:pic>
          <p:nvPicPr>
            <p:cNvPr id="21" name="Image 11" descr=" ">
              <a:extLst>
                <a:ext uri="{FF2B5EF4-FFF2-40B4-BE49-F238E27FC236}">
                  <a16:creationId xmlns:a16="http://schemas.microsoft.com/office/drawing/2014/main" id="{08CB153C-9F19-EEA7-D68D-85BEB6C9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7191834" y="6947266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>
              <a:extLst>
                <a:ext uri="{FF2B5EF4-FFF2-40B4-BE49-F238E27FC236}">
                  <a16:creationId xmlns:a16="http://schemas.microsoft.com/office/drawing/2014/main" id="{CF8203EF-0E4A-E68D-5468-16D1EF05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>
              <a:extLst>
                <a:ext uri="{FF2B5EF4-FFF2-40B4-BE49-F238E27FC236}">
                  <a16:creationId xmlns:a16="http://schemas.microsoft.com/office/drawing/2014/main" id="{6322EE8D-EF0C-866D-3839-759E118C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>
              <a:extLst>
                <a:ext uri="{FF2B5EF4-FFF2-40B4-BE49-F238E27FC236}">
                  <a16:creationId xmlns:a16="http://schemas.microsoft.com/office/drawing/2014/main" id="{9C6C7671-0834-7F9E-F4E0-0666B175E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>
              <a:extLst>
                <a:ext uri="{FF2B5EF4-FFF2-40B4-BE49-F238E27FC236}">
                  <a16:creationId xmlns:a16="http://schemas.microsoft.com/office/drawing/2014/main" id="{540DAC27-773D-C372-BE04-E06FAF93E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4362072" y="11695602"/>
              <a:ext cx="2564741" cy="726585"/>
            </a:xfrm>
            <a:prstGeom prst="rect">
              <a:avLst/>
            </a:prstGeom>
          </p:spPr>
        </p:pic>
        <p:pic>
          <p:nvPicPr>
            <p:cNvPr id="26" name="Image 16" descr=" ">
              <a:extLst>
                <a:ext uri="{FF2B5EF4-FFF2-40B4-BE49-F238E27FC236}">
                  <a16:creationId xmlns:a16="http://schemas.microsoft.com/office/drawing/2014/main" id="{D75D8F70-F831-1B04-7BDE-B59E19DF8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>
            <a:extLst>
              <a:ext uri="{FF2B5EF4-FFF2-40B4-BE49-F238E27FC236}">
                <a16:creationId xmlns:a16="http://schemas.microsoft.com/office/drawing/2014/main" id="{75B07120-C781-DE93-E4AF-53EF01552B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2243" y="36454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BDB893B-89B1-2566-BF39-7BAF0E15B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2243" y="44836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776024E-1BF5-7F2E-7C59-8C0B9C43D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831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CFE240FB-32D6-5570-045A-2BEE47F65C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Текст 7">
            <a:extLst>
              <a:ext uri="{FF2B5EF4-FFF2-40B4-BE49-F238E27FC236}">
                <a16:creationId xmlns:a16="http://schemas.microsoft.com/office/drawing/2014/main" id="{BDE395DD-E25C-F35A-5185-CD2D596478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8AA9EF30-923F-CC29-1F95-0C3AD5382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08572" y="913183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DECE9BD2-5DE5-3518-BA3C-AD2973AB7D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1855" y="2042329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91FADF1-FCFB-904D-8120-72BE3C92F8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38204" y="317147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EA00D223-2873-79C0-DE47-99A079780E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31855" y="430062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57C4B2D3-A8F4-E3B8-8336-C40CEEFAB0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8572" y="5429765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D74F84-930C-7666-255A-EF94F22A9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380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9" name="Текст 7">
            <a:extLst>
              <a:ext uri="{FF2B5EF4-FFF2-40B4-BE49-F238E27FC236}">
                <a16:creationId xmlns:a16="http://schemas.microsoft.com/office/drawing/2014/main" id="{10373520-3333-EB2B-6F62-1F5FD2E15E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864749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Слайд с </a:t>
            </a:r>
            <a:r>
              <a:rPr lang="ru-RU" dirty="0" err="1"/>
              <a:t>пуктами</a:t>
            </a:r>
            <a:endParaRPr lang="ru-RU" dirty="0"/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FDB60644-C013-DB8A-CA27-1825B29971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6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01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F0C0B23-03B8-2CA1-55CC-ED8FBE5FF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02</a:t>
            </a:r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E2759336-7EA8-EF91-B0DA-8DFD522CE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6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03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5964D710-92F7-9438-AEBC-30FD2BD500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18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04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C081309D-DD2D-AFA8-606A-5D609007F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1218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05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2A0BA931-EAB5-4952-64F7-6F8201ECF3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18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06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BC93D27B-DC99-5F7D-45C5-926E6BAA78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4624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AFB14B45-2776-2C8F-BE2B-915240E3EB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4624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E30CC10E-FCA4-9A1B-6203-4F5472AF66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4624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18693CED-C43C-CDAC-9D25-1805ED6CEB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786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46C6AA54-D9E9-7A12-0CA4-A09B84A35D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786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9E41231-D9FA-14A7-6ED0-48E4848624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786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865299F-6B46-CC6F-0158-97E11F9566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4624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05589C96-FB73-7565-D01F-EE3C63A6BA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4624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C9242043-D6FC-6EF3-B854-24FA883837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624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5884F115-0960-DABC-CDFF-F1F28250682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786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A8ADCD49-70F6-34DA-8201-B6E2ADA394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2786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F90DBC6-BA82-A8AF-5666-68FABCC903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2786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0DBB53E-687D-4792-9C97-BB82D1C08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52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ED4C4207-CE3E-20FC-0FAE-8A182FCB589B}"/>
              </a:ext>
            </a:extLst>
          </p:cNvPr>
          <p:cNvCxnSpPr>
            <a:cxnSpLocks/>
          </p:cNvCxnSpPr>
          <p:nvPr userDrawn="1"/>
        </p:nvCxnSpPr>
        <p:spPr>
          <a:xfrm>
            <a:off x="609597" y="130175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>
            <a:extLst>
              <a:ext uri="{FF2B5EF4-FFF2-40B4-BE49-F238E27FC236}">
                <a16:creationId xmlns:a16="http://schemas.microsoft.com/office/drawing/2014/main" id="{98697660-DC49-499C-CB89-E4681144F1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85658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98C247A0-1EFF-3221-932D-25AFA834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52600"/>
            <a:ext cx="191991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2057400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175260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662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35733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446055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41557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325897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95417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DA2DDE9-D3DD-4135-2CDE-A683E0900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879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11431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8383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3722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0674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39625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36577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25528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2480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C8BADD7-BD14-4B00-2A95-9C2779738945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F3B8654-F2E6-5750-301C-B2E9E2843FE0}"/>
              </a:ext>
            </a:extLst>
          </p:cNvPr>
          <p:cNvCxnSpPr>
            <a:cxnSpLocks/>
          </p:cNvCxnSpPr>
          <p:nvPr userDrawn="1"/>
        </p:nvCxnSpPr>
        <p:spPr>
          <a:xfrm>
            <a:off x="5499977" y="20121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39F17B3-B63D-033C-0B88-8CDC4EAE395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34218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D37EE55-DB14-725F-D596-7B3404C77A8E}"/>
              </a:ext>
            </a:extLst>
          </p:cNvPr>
          <p:cNvCxnSpPr>
            <a:cxnSpLocks/>
          </p:cNvCxnSpPr>
          <p:nvPr userDrawn="1"/>
        </p:nvCxnSpPr>
        <p:spPr>
          <a:xfrm>
            <a:off x="5499977" y="48315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2A3C506-629D-4DBB-601B-2BC8883F7CC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62412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>
            <a:extLst>
              <a:ext uri="{FF2B5EF4-FFF2-40B4-BE49-F238E27FC236}">
                <a16:creationId xmlns:a16="http://schemas.microsoft.com/office/drawing/2014/main" id="{D890C986-DEDA-B7C4-52CC-84FDE6758B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38346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DD4A894E-3202-B433-A61E-F791557E3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949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55">
            <a:extLst>
              <a:ext uri="{FF2B5EF4-FFF2-40B4-BE49-F238E27FC236}">
                <a16:creationId xmlns:a16="http://schemas.microsoft.com/office/drawing/2014/main" id="{AA9F02C5-F656-3920-0D60-CB9BB0DBFB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8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3438667E-4343-71F7-D005-496251085A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8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82CD34DD-87D4-43D9-8970-A6B3D2006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8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1D3351A6-F463-18DA-F5DB-97304718E7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9338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346C8550-5EF7-E7AF-EF7B-E7316CF904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38966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F9F9D073-174A-F680-456A-D427D21611F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38966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F3F24FE-8409-28D7-13E9-8EE57A2092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38966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8F9F8E0-10CB-D859-AC0A-DA265AB2E2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38966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52CD257D-C6C7-BC85-E57E-00A0FE64DA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DE0B34-CCC5-BBE6-A30A-870D00459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375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  <p15:guide id="2" pos="8996">
          <p15:clr>
            <a:srgbClr val="FBAE40"/>
          </p15:clr>
        </p15:guide>
        <p15:guide id="3" pos="8316">
          <p15:clr>
            <a:srgbClr val="FBAE4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438E5611-E4BA-5D5B-7D84-C953E22CBD80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871C20E5-D3F7-3E3D-33A6-62449F3BD8C4}"/>
              </a:ext>
            </a:extLst>
          </p:cNvPr>
          <p:cNvGrpSpPr/>
          <p:nvPr userDrawn="1"/>
        </p:nvGrpSpPr>
        <p:grpSpPr>
          <a:xfrm>
            <a:off x="711196" y="876300"/>
            <a:ext cx="3879830" cy="5109326"/>
            <a:chOff x="1422578" y="1752600"/>
            <a:chExt cx="7760670" cy="10218651"/>
          </a:xfrm>
        </p:grpSpPr>
        <p:pic>
          <p:nvPicPr>
            <p:cNvPr id="35" name="Image 21" descr=" ">
              <a:extLst>
                <a:ext uri="{FF2B5EF4-FFF2-40B4-BE49-F238E27FC236}">
                  <a16:creationId xmlns:a16="http://schemas.microsoft.com/office/drawing/2014/main" id="{8081460E-58B8-BEB0-4CDA-55EA2946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>
              <a:extLst>
                <a:ext uri="{FF2B5EF4-FFF2-40B4-BE49-F238E27FC236}">
                  <a16:creationId xmlns:a16="http://schemas.microsoft.com/office/drawing/2014/main" id="{27BDFF70-560C-F7D7-E53D-E7B917DF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>
              <a:extLst>
                <a:ext uri="{FF2B5EF4-FFF2-40B4-BE49-F238E27FC236}">
                  <a16:creationId xmlns:a16="http://schemas.microsoft.com/office/drawing/2014/main" id="{6B943190-64AF-54E8-A5BA-FDEDD59E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24491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>
              <a:extLst>
                <a:ext uri="{FF2B5EF4-FFF2-40B4-BE49-F238E27FC236}">
                  <a16:creationId xmlns:a16="http://schemas.microsoft.com/office/drawing/2014/main" id="{1BE07E0D-68CA-4383-3737-6A12995C4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>
              <a:extLst>
                <a:ext uri="{FF2B5EF4-FFF2-40B4-BE49-F238E27FC236}">
                  <a16:creationId xmlns:a16="http://schemas.microsoft.com/office/drawing/2014/main" id="{F6E08CE8-22DE-93D5-1B58-3596CACB7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>
              <a:extLst>
                <a:ext uri="{FF2B5EF4-FFF2-40B4-BE49-F238E27FC236}">
                  <a16:creationId xmlns:a16="http://schemas.microsoft.com/office/drawing/2014/main" id="{50A55CA9-3AFA-B5A2-8E13-9020476C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>
              <a:extLst>
                <a:ext uri="{FF2B5EF4-FFF2-40B4-BE49-F238E27FC236}">
                  <a16:creationId xmlns:a16="http://schemas.microsoft.com/office/drawing/2014/main" id="{816DB01C-0F1C-E2EA-DFFB-0F872A68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98350" y="1752600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>
              <a:extLst>
                <a:ext uri="{FF2B5EF4-FFF2-40B4-BE49-F238E27FC236}">
                  <a16:creationId xmlns:a16="http://schemas.microsoft.com/office/drawing/2014/main" id="{AF7606C0-9996-3385-DEC3-8EBF96CF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>
              <a:extLst>
                <a:ext uri="{FF2B5EF4-FFF2-40B4-BE49-F238E27FC236}">
                  <a16:creationId xmlns:a16="http://schemas.microsoft.com/office/drawing/2014/main" id="{338B9530-E6F9-8C84-3829-20E43CF17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>
              <a:extLst>
                <a:ext uri="{FF2B5EF4-FFF2-40B4-BE49-F238E27FC236}">
                  <a16:creationId xmlns:a16="http://schemas.microsoft.com/office/drawing/2014/main" id="{2E128464-4744-0505-CA94-749896CF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>
              <a:extLst>
                <a:ext uri="{FF2B5EF4-FFF2-40B4-BE49-F238E27FC236}">
                  <a16:creationId xmlns:a16="http://schemas.microsoft.com/office/drawing/2014/main" id="{C99B2F84-448D-2C71-AED4-E64827ACF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>
              <a:extLst>
                <a:ext uri="{FF2B5EF4-FFF2-40B4-BE49-F238E27FC236}">
                  <a16:creationId xmlns:a16="http://schemas.microsoft.com/office/drawing/2014/main" id="{53B8F729-045E-D62B-FD65-059DBFC2C00A}"/>
                </a:ext>
              </a:extLst>
            </p:cNvPr>
            <p:cNvSpPr/>
            <p:nvPr/>
          </p:nvSpPr>
          <p:spPr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Image 33" descr=" ">
              <a:extLst>
                <a:ext uri="{FF2B5EF4-FFF2-40B4-BE49-F238E27FC236}">
                  <a16:creationId xmlns:a16="http://schemas.microsoft.com/office/drawing/2014/main" id="{F1A5D42F-FFB8-A0E6-075C-3673B71D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>
              <a:extLst>
                <a:ext uri="{FF2B5EF4-FFF2-40B4-BE49-F238E27FC236}">
                  <a16:creationId xmlns:a16="http://schemas.microsoft.com/office/drawing/2014/main" id="{E712A8D3-DA2F-7248-DF1B-0795705F1A52}"/>
                </a:ext>
              </a:extLst>
            </p:cNvPr>
            <p:cNvSpPr/>
            <p:nvPr/>
          </p:nvSpPr>
          <p:spPr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>
                <a:alpha val="100000"/>
              </a:srgbClr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>
            <a:extLst>
              <a:ext uri="{FF2B5EF4-FFF2-40B4-BE49-F238E27FC236}">
                <a16:creationId xmlns:a16="http://schemas.microsoft.com/office/drawing/2014/main" id="{A75725BE-F50B-16CD-1EF8-E77FBBD96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434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9C8D5699-DF29-D16F-4448-1352389EDC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1810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722C896-BA4A-141D-99AE-FC850C3E1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50533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314325E-15A8-11D3-C003-EDAD5ABCA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83364" y="3088747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E0BF46B-2EDC-6635-A78E-6119C32AF5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83364" y="279087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CA9F2D85-180C-DEB7-E62B-6293DB8740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3364" y="436736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70C58B14-34B6-195C-00DC-EADADCC4FD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3364" y="4069487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71AFC07D-6806-1676-9B78-BFA9D1C2A3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3364" y="564597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CFD95EA6-7A4F-0687-B054-82EF0014EE3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83364" y="534810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780F44-3A31-218D-1059-F9E912EE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75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568">
          <p15:clr>
            <a:srgbClr val="FBAE40"/>
          </p15:clr>
        </p15:guide>
        <p15:guide id="3" pos="6683">
          <p15:clr>
            <a:srgbClr val="FBAE40"/>
          </p15:clr>
        </p15:guide>
        <p15:guide id="4" pos="8679">
          <p15:clr>
            <a:srgbClr val="FBAE4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Скругленный прямоугольник 8">
            <a:extLst>
              <a:ext uri="{FF2B5EF4-FFF2-40B4-BE49-F238E27FC236}">
                <a16:creationId xmlns:a16="http://schemas.microsoft.com/office/drawing/2014/main" id="{B49C2E52-E572-5672-993F-C3D02E1A915B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B582D367-FAD7-05BE-CDB7-593DD2E36F23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ED095C03-4444-058E-CF2B-7E6524902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1578873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86C063C-3AAD-BF09-B89A-0E68505D60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8093" y="2709173"/>
            <a:ext cx="445886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D0793E13-FAF1-B718-C61F-DB482BDBA6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8093" y="4189086"/>
            <a:ext cx="445886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9A614C29-87C3-BFE1-4AB6-1F9E45496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7122" y="270917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00DCE09F-4E95-A913-345B-1E760A8AF6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7122" y="3183769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E71BD17-1AB2-4868-29A5-93455245DA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37122" y="365833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A6B3A17-3490-B2A3-67AB-E6913F9AE89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37122" y="4132895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9E6E9374-CA81-8A9E-A7B4-1E032DC324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37122" y="460191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D957C9F6-FCEC-5EE0-13B6-D83C77E5B2D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37122" y="508202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590518F-3862-F852-018E-4B19ABC49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82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10666DD3-22FD-25C3-AD21-A7E04411AF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83211791-537F-8DB6-8943-F5537412F0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03582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742D708B-5009-3D73-7870-7F10611121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97568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B5261CD-9498-307C-B0B9-7E40AF66B7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85203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94312C5-FBDC-02D1-8BD1-1BD7067CB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C934315D-D5C4-2563-D395-EA75282D43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3582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14C904B-43FF-46B1-7D39-289B881F87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7568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4B727DA3-121E-69F7-AED4-453EB9DC6D4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5203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A80FE154-E5A3-3CFF-9448-63D9731EC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C6D3F443-B3DD-02FE-96CC-9BEFB19F0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6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FB177212-E3C8-8EBC-F0D1-297E43FDCFB0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33EB9B4-2DB5-1162-3544-83A863A2C5E6}"/>
              </a:ext>
            </a:extLst>
          </p:cNvPr>
          <p:cNvCxnSpPr>
            <a:cxnSpLocks/>
          </p:cNvCxnSpPr>
          <p:nvPr userDrawn="1"/>
        </p:nvCxnSpPr>
        <p:spPr>
          <a:xfrm>
            <a:off x="606346" y="1725805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25FD1D9-DC45-CB2C-6380-90EBCEC62235}"/>
              </a:ext>
            </a:extLst>
          </p:cNvPr>
          <p:cNvCxnSpPr>
            <a:cxnSpLocks/>
          </p:cNvCxnSpPr>
          <p:nvPr userDrawn="1"/>
        </p:nvCxnSpPr>
        <p:spPr>
          <a:xfrm>
            <a:off x="606346" y="2854668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CEFCD3-E1F9-1D24-E2D9-0F43CAA083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5112393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EF228B-DB9A-6F21-F241-1D99589C29D5}"/>
              </a:ext>
            </a:extLst>
          </p:cNvPr>
          <p:cNvCxnSpPr>
            <a:cxnSpLocks/>
          </p:cNvCxnSpPr>
          <p:nvPr userDrawn="1"/>
        </p:nvCxnSpPr>
        <p:spPr>
          <a:xfrm>
            <a:off x="606346" y="6241257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F5E3F09-24E4-1B52-9EA6-F69905C89506}"/>
              </a:ext>
            </a:extLst>
          </p:cNvPr>
          <p:cNvCxnSpPr>
            <a:cxnSpLocks/>
          </p:cNvCxnSpPr>
          <p:nvPr userDrawn="1"/>
        </p:nvCxnSpPr>
        <p:spPr>
          <a:xfrm>
            <a:off x="606346" y="3983530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>
            <a:extLst>
              <a:ext uri="{FF2B5EF4-FFF2-40B4-BE49-F238E27FC236}">
                <a16:creationId xmlns:a16="http://schemas.microsoft.com/office/drawing/2014/main" id="{B9005F16-E06B-996D-64C2-7C18EDA46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2" y="920917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DFE0727D-BA1B-5878-C7EC-735F177794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2" y="204867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CDF19753-407B-019F-D54D-86535136F6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2" y="317643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4EAF4B98-7BC3-698D-B702-5835DC0A9E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2" y="430419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95013C3F-AF5F-C857-63CE-A1EC707771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2" y="5431959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AC763B7B-9066-5DB1-86AD-EC5D73077B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92722" y="84755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EB4EC6A-7308-DE31-74F0-CFE4F12AF6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92722" y="197644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3F4CA36-4BDA-C650-1075-23A7542D54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92722" y="310531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B90479-A5F9-30A6-7CD8-C747753320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92722" y="4234174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C4C509A-4F4D-ABBD-4BB2-17AAEC5CAA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92722" y="536303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D80F5C-4991-9B82-2A79-1186839AB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6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58E12B-FA27-FA92-082C-2AEE00D6749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1352DD0-A915-3911-5E6D-46AFD4A06819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FFA629-ECE7-4037-3503-ECFF3D19F1DF}"/>
              </a:ext>
            </a:extLst>
          </p:cNvPr>
          <p:cNvCxnSpPr>
            <a:cxnSpLocks/>
          </p:cNvCxnSpPr>
          <p:nvPr userDrawn="1"/>
        </p:nvCxnSpPr>
        <p:spPr>
          <a:xfrm>
            <a:off x="5625376" y="6248720"/>
            <a:ext cx="596027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4D874E5-161A-C794-44DC-39335C98AFD5}"/>
              </a:ext>
            </a:extLst>
          </p:cNvPr>
          <p:cNvCxnSpPr>
            <a:cxnSpLocks/>
          </p:cNvCxnSpPr>
          <p:nvPr userDrawn="1"/>
        </p:nvCxnSpPr>
        <p:spPr>
          <a:xfrm>
            <a:off x="5625375" y="617363"/>
            <a:ext cx="528656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4C58D-1B6D-3B9F-B6F8-8B1459081176}"/>
              </a:ext>
            </a:extLst>
          </p:cNvPr>
          <p:cNvCxnSpPr>
            <a:cxnSpLocks/>
          </p:cNvCxnSpPr>
          <p:nvPr userDrawn="1"/>
        </p:nvCxnSpPr>
        <p:spPr>
          <a:xfrm>
            <a:off x="5305590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>
            <a:extLst>
              <a:ext uri="{FF2B5EF4-FFF2-40B4-BE49-F238E27FC236}">
                <a16:creationId xmlns:a16="http://schemas.microsoft.com/office/drawing/2014/main" id="{15B8A94C-F7B5-84F7-5AAD-A5AA2C17FA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4246" y="146247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F57C3B27-7FCC-91C8-544E-F78C189425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4246" y="115767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049CF09B-12D5-B35E-C5AB-998DD27A96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4246" y="506720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A734AA8-6330-45D8-65E4-1FDD4E49FE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4246" y="476240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3B298278-88DF-25B7-8073-B6A592BB52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84246" y="386562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2591A152-5CE2-3944-179C-A489E42E98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84246" y="356082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B172DC4C-2161-B08E-32F1-CF223EE553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84246" y="266405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AE144C9F-F6A2-3CAE-0DA1-86D8D7EF4E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4246" y="235925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9297BB88-D687-A529-2B4F-0555B8F5EE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4406178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67A109-CAC7-A821-A544-E837698D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14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D699A2F-14DB-73D5-F7C2-7AFB9BADCA73}"/>
              </a:ext>
            </a:extLst>
          </p:cNvPr>
          <p:cNvGrpSpPr/>
          <p:nvPr userDrawn="1"/>
        </p:nvGrpSpPr>
        <p:grpSpPr>
          <a:xfrm>
            <a:off x="637751" y="4664955"/>
            <a:ext cx="10916498" cy="3394304"/>
            <a:chOff x="1275668" y="9329909"/>
            <a:chExt cx="21835838" cy="6788607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D6310DF9-7F34-CFC3-79A2-72623D68D13C}"/>
                </a:ext>
              </a:extLst>
            </p:cNvPr>
            <p:cNvSpPr/>
            <p:nvPr/>
          </p:nvSpPr>
          <p:spPr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8FC3FED7-E87E-000E-8FEC-64DDCF2E05A0}"/>
                </a:ext>
              </a:extLst>
            </p:cNvPr>
            <p:cNvSpPr/>
            <p:nvPr/>
          </p:nvSpPr>
          <p:spPr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EC8422E-F30A-6FEC-D57F-9B0BDDFC6339}"/>
                </a:ext>
              </a:extLst>
            </p:cNvPr>
            <p:cNvSpPr/>
            <p:nvPr/>
          </p:nvSpPr>
          <p:spPr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F33DD16-E96B-5547-44AB-0C53D8614373}"/>
                </a:ext>
              </a:extLst>
            </p:cNvPr>
            <p:cNvSpPr/>
            <p:nvPr/>
          </p:nvSpPr>
          <p:spPr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DD4B9F3-6F06-FAA6-1280-75E3F7177E64}"/>
                </a:ext>
              </a:extLst>
            </p:cNvPr>
            <p:cNvSpPr/>
            <p:nvPr/>
          </p:nvSpPr>
          <p:spPr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A4AA47A-16F6-4558-65C1-A1C5FC2E2081}"/>
                </a:ext>
              </a:extLst>
            </p:cNvPr>
            <p:cNvSpPr/>
            <p:nvPr/>
          </p:nvSpPr>
          <p:spPr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772D0FD-372B-D210-7E3D-2A641FBBDBE5}"/>
                </a:ext>
              </a:extLst>
            </p:cNvPr>
            <p:cNvSpPr/>
            <p:nvPr/>
          </p:nvSpPr>
          <p:spPr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3D316EA9-7C31-CEE7-2F28-5663AFAC7012}"/>
                </a:ext>
              </a:extLst>
            </p:cNvPr>
            <p:cNvSpPr/>
            <p:nvPr/>
          </p:nvSpPr>
          <p:spPr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B56148A-E1FD-55C2-3B84-7349DE5A486F}"/>
                </a:ext>
              </a:extLst>
            </p:cNvPr>
            <p:cNvSpPr/>
            <p:nvPr/>
          </p:nvSpPr>
          <p:spPr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974EDDE-4F88-7420-5C04-114E93EB8ECA}"/>
                </a:ext>
              </a:extLst>
            </p:cNvPr>
            <p:cNvSpPr/>
            <p:nvPr/>
          </p:nvSpPr>
          <p:spPr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0B63BD72-B38E-5143-7DE0-5CDE607A444C}"/>
                </a:ext>
              </a:extLst>
            </p:cNvPr>
            <p:cNvSpPr/>
            <p:nvPr/>
          </p:nvSpPr>
          <p:spPr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ADA902D-B7B5-0C24-21CD-50FE56BA2D1E}"/>
                </a:ext>
              </a:extLst>
            </p:cNvPr>
            <p:cNvSpPr/>
            <p:nvPr/>
          </p:nvSpPr>
          <p:spPr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Shape 11">
            <a:extLst>
              <a:ext uri="{FF2B5EF4-FFF2-40B4-BE49-F238E27FC236}">
                <a16:creationId xmlns:a16="http://schemas.microsoft.com/office/drawing/2014/main" id="{B29D1643-47F3-DD23-3A72-04B2C0D343F8}"/>
              </a:ext>
            </a:extLst>
          </p:cNvPr>
          <p:cNvSpPr>
            <a:spLocks/>
          </p:cNvSpPr>
          <p:nvPr userDrawn="1"/>
        </p:nvSpPr>
        <p:spPr>
          <a:xfrm>
            <a:off x="609597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CF1469F9-BE69-BB64-0A94-12107B9A1174}"/>
              </a:ext>
            </a:extLst>
          </p:cNvPr>
          <p:cNvSpPr>
            <a:spLocks/>
          </p:cNvSpPr>
          <p:nvPr userDrawn="1"/>
        </p:nvSpPr>
        <p:spPr>
          <a:xfrm>
            <a:off x="6192863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3F60C5DE-79D7-8F61-E4C8-96CBF670E2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981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C929E4A1-B0B8-9FDC-604F-520976BB6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0247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FDBD3E6D-6DED-7D5C-997F-B82001D4BA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981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6FE4251-EDFE-CBFC-CAE0-A1EFFFE5A2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60247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Номер слайда 2">
            <a:extLst>
              <a:ext uri="{FF2B5EF4-FFF2-40B4-BE49-F238E27FC236}">
                <a16:creationId xmlns:a16="http://schemas.microsoft.com/office/drawing/2014/main" id="{D87FB8D0-BAC0-06AD-875D-9EE084339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884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103AA4AF-D8EE-EBDD-0F2A-10F8B2CD8D64}"/>
              </a:ext>
            </a:extLst>
          </p:cNvPr>
          <p:cNvSpPr/>
          <p:nvPr userDrawn="1"/>
        </p:nvSpPr>
        <p:spPr>
          <a:xfrm>
            <a:off x="805175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4ACAC18-1259-B428-74DB-04773FAFE81A}"/>
              </a:ext>
            </a:extLst>
          </p:cNvPr>
          <p:cNvSpPr/>
          <p:nvPr userDrawn="1"/>
        </p:nvSpPr>
        <p:spPr>
          <a:xfrm>
            <a:off x="433067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47A85605-A823-4493-E8FE-0BBEAAF8E668}"/>
              </a:ext>
            </a:extLst>
          </p:cNvPr>
          <p:cNvSpPr/>
          <p:nvPr userDrawn="1"/>
        </p:nvSpPr>
        <p:spPr>
          <a:xfrm>
            <a:off x="609597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AC206CD-BF6F-AA7C-7493-1155D1A928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C8D1DE36-B7A4-4C25-BE13-8C35B85CA3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4F57185B-0BE0-5F4A-EAD7-7339EA2D9E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1E833D5F-87DE-7E99-F2AD-09E4014E71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929FC0B3-0C14-BD7A-0E48-A9771871843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D64AD4C2-5A6F-CCA7-D6DD-E78E90555E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38212509-3105-AE86-A483-19D3F686B4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1445127"/>
            <a:ext cx="89231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FDF7AEFB-4038-71F4-E1C0-4BA9A4575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78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3DE0BB0E-CB2A-F66F-E0AC-CAE77ADE40FA}"/>
              </a:ext>
            </a:extLst>
          </p:cNvPr>
          <p:cNvSpPr/>
          <p:nvPr userDrawn="1"/>
        </p:nvSpPr>
        <p:spPr>
          <a:xfrm>
            <a:off x="805175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E7FA60B3-5DAE-3CFF-C457-3039D47EA5D4}"/>
              </a:ext>
            </a:extLst>
          </p:cNvPr>
          <p:cNvSpPr/>
          <p:nvPr userDrawn="1"/>
        </p:nvSpPr>
        <p:spPr>
          <a:xfrm>
            <a:off x="433067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8" name="Shape 11">
            <a:extLst>
              <a:ext uri="{FF2B5EF4-FFF2-40B4-BE49-F238E27FC236}">
                <a16:creationId xmlns:a16="http://schemas.microsoft.com/office/drawing/2014/main" id="{139F5E0A-BC57-F663-3F5E-A2E209626F1D}"/>
              </a:ext>
            </a:extLst>
          </p:cNvPr>
          <p:cNvSpPr/>
          <p:nvPr userDrawn="1"/>
        </p:nvSpPr>
        <p:spPr>
          <a:xfrm>
            <a:off x="609597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3D608449-63FC-8436-552B-D62CAD7540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C042E17F-E521-7FDF-7F68-09956647D8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4F832DAF-3174-B142-229D-FB656BC7E9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52857B92-2118-2201-4C6D-13FF88D0F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5889C5FC-D3FF-A57F-98CF-484632156F7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7251EAF3-1428-F8AB-8B9B-F9C3AEBBC5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04B5CE2-1242-3325-6348-048869283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6E2456D-F96B-5BB7-8C14-196995AA6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15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6BC5FCE-7099-BE48-D622-FA5B5192E844}"/>
              </a:ext>
            </a:extLst>
          </p:cNvPr>
          <p:cNvCxnSpPr>
            <a:cxnSpLocks/>
          </p:cNvCxnSpPr>
          <p:nvPr userDrawn="1"/>
        </p:nvCxnSpPr>
        <p:spPr>
          <a:xfrm>
            <a:off x="60959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A3D35F-17C3-B35A-D4FD-B89FFD11B5F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27C5694-14A2-5B9D-CEBE-B0D40D8804E5}"/>
              </a:ext>
            </a:extLst>
          </p:cNvPr>
          <p:cNvCxnSpPr>
            <a:cxnSpLocks/>
          </p:cNvCxnSpPr>
          <p:nvPr userDrawn="1"/>
        </p:nvCxnSpPr>
        <p:spPr>
          <a:xfrm>
            <a:off x="441957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0F059A7-F3C3-F988-131C-D8AE6519656D}"/>
              </a:ext>
            </a:extLst>
          </p:cNvPr>
          <p:cNvCxnSpPr>
            <a:cxnSpLocks/>
          </p:cNvCxnSpPr>
          <p:nvPr userDrawn="1"/>
        </p:nvCxnSpPr>
        <p:spPr>
          <a:xfrm>
            <a:off x="441957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477AC1D-40E2-F58D-2A7D-C01D6C10AAAE}"/>
              </a:ext>
            </a:extLst>
          </p:cNvPr>
          <p:cNvCxnSpPr>
            <a:cxnSpLocks/>
          </p:cNvCxnSpPr>
          <p:nvPr userDrawn="1"/>
        </p:nvCxnSpPr>
        <p:spPr>
          <a:xfrm>
            <a:off x="822955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95075BD-A590-BDD8-8DA5-1147519D7669}"/>
              </a:ext>
            </a:extLst>
          </p:cNvPr>
          <p:cNvCxnSpPr>
            <a:cxnSpLocks/>
          </p:cNvCxnSpPr>
          <p:nvPr userDrawn="1"/>
        </p:nvCxnSpPr>
        <p:spPr>
          <a:xfrm>
            <a:off x="822955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5F018F4-577E-2F8C-171C-7C94839D0861}"/>
              </a:ext>
            </a:extLst>
          </p:cNvPr>
          <p:cNvCxnSpPr>
            <a:cxnSpLocks/>
          </p:cNvCxnSpPr>
          <p:nvPr userDrawn="1"/>
        </p:nvCxnSpPr>
        <p:spPr>
          <a:xfrm>
            <a:off x="4189580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>
            <a:extLst>
              <a:ext uri="{FF2B5EF4-FFF2-40B4-BE49-F238E27FC236}">
                <a16:creationId xmlns:a16="http://schemas.microsoft.com/office/drawing/2014/main" id="{E9F9F016-14C9-A8F9-F9D2-55873A8A74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0700B29B-4077-93FF-C4B9-2A34A88F2D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97097F6-5AC6-2031-00CF-BC42C185CB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957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5B9E0A5-538D-C655-0AE3-7850AF5FB9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2955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E7367DD-D27C-C0F1-0DB1-0BC6589FC7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957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BBEEED8-C40B-4333-DDE7-E766E53570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2955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76B061-3915-FE58-E05C-7331D400AD64}"/>
              </a:ext>
            </a:extLst>
          </p:cNvPr>
          <p:cNvCxnSpPr>
            <a:cxnSpLocks/>
          </p:cNvCxnSpPr>
          <p:nvPr userDrawn="1"/>
        </p:nvCxnSpPr>
        <p:spPr>
          <a:xfrm>
            <a:off x="8000958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>
            <a:extLst>
              <a:ext uri="{FF2B5EF4-FFF2-40B4-BE49-F238E27FC236}">
                <a16:creationId xmlns:a16="http://schemas.microsoft.com/office/drawing/2014/main" id="{A90427D1-899F-D511-9395-05A6330A48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2E39B918-C200-D553-FEB0-54EF1C2BB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6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49144B3-4D90-24DB-F095-961F013DB696}"/>
              </a:ext>
            </a:extLst>
          </p:cNvPr>
          <p:cNvSpPr/>
          <p:nvPr userDrawn="1"/>
        </p:nvSpPr>
        <p:spPr>
          <a:xfrm>
            <a:off x="8978853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97117DA-3746-4ED1-A994-308E8255C8A8}"/>
              </a:ext>
            </a:extLst>
          </p:cNvPr>
          <p:cNvSpPr/>
          <p:nvPr userDrawn="1"/>
        </p:nvSpPr>
        <p:spPr>
          <a:xfrm>
            <a:off x="6184868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E2294286-5E85-EAAA-91D2-52FA43D544AD}"/>
              </a:ext>
            </a:extLst>
          </p:cNvPr>
          <p:cNvSpPr/>
          <p:nvPr userDrawn="1"/>
        </p:nvSpPr>
        <p:spPr>
          <a:xfrm>
            <a:off x="3397232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>
            <a:extLst>
              <a:ext uri="{FF2B5EF4-FFF2-40B4-BE49-F238E27FC236}">
                <a16:creationId xmlns:a16="http://schemas.microsoft.com/office/drawing/2014/main" id="{63A5FB02-8ED3-BF4B-5B92-067A79FFB804}"/>
              </a:ext>
            </a:extLst>
          </p:cNvPr>
          <p:cNvSpPr/>
          <p:nvPr userDrawn="1"/>
        </p:nvSpPr>
        <p:spPr>
          <a:xfrm>
            <a:off x="609597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95ADFFE7-60D4-F6D9-CFAE-84AF50A598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A747506-1AE4-4C00-E272-244B0157C7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66C6B3D-C76B-271D-7F45-729B8B1BB0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BC78EB6C-F00D-8B5E-0C8E-C0E074F5DB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51231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4C1798F-4E84-6410-DD6E-4CB48A5A199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8867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BD99801-DCA4-2EB4-A95C-78A0C70DBA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32852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0E4288B-D21F-C790-ECCF-F1FCE73ECB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31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2E210F67-5245-E30F-26FF-CC45E41E1C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8867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BF13C697-9283-0ED6-8BE1-D12F6E7FEC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3DFA79B-6438-92EB-30F2-1A50AA431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BF172185-673C-5E56-B37C-C2D9069D7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2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3" y="2800350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68277E5-AA8C-1FE5-BD65-49F8ED3E318D}"/>
              </a:ext>
            </a:extLst>
          </p:cNvPr>
          <p:cNvGrpSpPr/>
          <p:nvPr userDrawn="1"/>
        </p:nvGrpSpPr>
        <p:grpSpPr>
          <a:xfrm>
            <a:off x="7116601" y="2781300"/>
            <a:ext cx="4465739" cy="3493294"/>
            <a:chOff x="14235056" y="5562600"/>
            <a:chExt cx="8932640" cy="6986587"/>
          </a:xfrm>
        </p:grpSpPr>
        <p:pic>
          <p:nvPicPr>
            <p:cNvPr id="5" name="Image 0" descr=" ">
              <a:extLst>
                <a:ext uri="{FF2B5EF4-FFF2-40B4-BE49-F238E27FC236}">
                  <a16:creationId xmlns:a16="http://schemas.microsoft.com/office/drawing/2014/main" id="{BB5BCAE8-8861-63C1-16E1-2C2A43CF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9E0D263C-300F-102C-9B06-543622D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>
              <a:extLst>
                <a:ext uri="{FF2B5EF4-FFF2-40B4-BE49-F238E27FC236}">
                  <a16:creationId xmlns:a16="http://schemas.microsoft.com/office/drawing/2014/main" id="{0CC8549D-42FA-3773-EE54-ABE7EBE7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>
              <a:extLst>
                <a:ext uri="{FF2B5EF4-FFF2-40B4-BE49-F238E27FC236}">
                  <a16:creationId xmlns:a16="http://schemas.microsoft.com/office/drawing/2014/main" id="{EB615494-54BA-8523-8E1E-77351BD17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>
              <a:extLst>
                <a:ext uri="{FF2B5EF4-FFF2-40B4-BE49-F238E27FC236}">
                  <a16:creationId xmlns:a16="http://schemas.microsoft.com/office/drawing/2014/main" id="{15AA4A38-A0DB-A50F-D211-24EC9963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>
              <a:extLst>
                <a:ext uri="{FF2B5EF4-FFF2-40B4-BE49-F238E27FC236}">
                  <a16:creationId xmlns:a16="http://schemas.microsoft.com/office/drawing/2014/main" id="{DD91BE23-41E1-0BC2-664D-C7CD379E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>
              <a:extLst>
                <a:ext uri="{FF2B5EF4-FFF2-40B4-BE49-F238E27FC236}">
                  <a16:creationId xmlns:a16="http://schemas.microsoft.com/office/drawing/2014/main" id="{CEBBA2DF-EA0D-99DD-2BF8-DFD37A04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>
              <a:extLst>
                <a:ext uri="{FF2B5EF4-FFF2-40B4-BE49-F238E27FC236}">
                  <a16:creationId xmlns:a16="http://schemas.microsoft.com/office/drawing/2014/main" id="{FE84A2CF-1556-2821-2056-F59904F3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>
              <a:extLst>
                <a:ext uri="{FF2B5EF4-FFF2-40B4-BE49-F238E27FC236}">
                  <a16:creationId xmlns:a16="http://schemas.microsoft.com/office/drawing/2014/main" id="{43EFD36F-FF8D-AF02-35AA-AD5F7EA2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>
              <a:extLst>
                <a:ext uri="{FF2B5EF4-FFF2-40B4-BE49-F238E27FC236}">
                  <a16:creationId xmlns:a16="http://schemas.microsoft.com/office/drawing/2014/main" id="{A4BD8FBA-118E-EB17-42B6-888F1EDD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21637638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>
              <a:extLst>
                <a:ext uri="{FF2B5EF4-FFF2-40B4-BE49-F238E27FC236}">
                  <a16:creationId xmlns:a16="http://schemas.microsoft.com/office/drawing/2014/main" id="{07091684-A8CC-3AE0-488C-DB04A6691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FC9DEE40-CA81-D5B7-8474-6B8BEFDC155E}"/>
                </a:ext>
              </a:extLst>
            </p:cNvPr>
            <p:cNvSpPr/>
            <p:nvPr/>
          </p:nvSpPr>
          <p:spPr>
            <a:xfrm>
              <a:off x="16841325" y="6442804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>
                <a:alpha val="100000"/>
              </a:srgbClr>
            </a:solidFill>
            <a:ln/>
          </p:spPr>
        </p:sp>
        <p:pic>
          <p:nvPicPr>
            <p:cNvPr id="21" name="Image 11" descr=" ">
              <a:extLst>
                <a:ext uri="{FF2B5EF4-FFF2-40B4-BE49-F238E27FC236}">
                  <a16:creationId xmlns:a16="http://schemas.microsoft.com/office/drawing/2014/main" id="{08CB153C-9F19-EEA7-D68D-85BEB6C9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17191834" y="6947266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>
              <a:extLst>
                <a:ext uri="{FF2B5EF4-FFF2-40B4-BE49-F238E27FC236}">
                  <a16:creationId xmlns:a16="http://schemas.microsoft.com/office/drawing/2014/main" id="{CF8203EF-0E4A-E68D-5468-16D1EF05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>
              <a:extLst>
                <a:ext uri="{FF2B5EF4-FFF2-40B4-BE49-F238E27FC236}">
                  <a16:creationId xmlns:a16="http://schemas.microsoft.com/office/drawing/2014/main" id="{6322EE8D-EF0C-866D-3839-759E118C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p:blipFill>
          <p:spPr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>
              <a:extLst>
                <a:ext uri="{FF2B5EF4-FFF2-40B4-BE49-F238E27FC236}">
                  <a16:creationId xmlns:a16="http://schemas.microsoft.com/office/drawing/2014/main" id="{9C6C7671-0834-7F9E-F4E0-0666B175E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p:blipFill>
          <p:spPr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>
              <a:extLst>
                <a:ext uri="{FF2B5EF4-FFF2-40B4-BE49-F238E27FC236}">
                  <a16:creationId xmlns:a16="http://schemas.microsoft.com/office/drawing/2014/main" id="{540DAC27-773D-C372-BE04-E06FAF93E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14362072" y="11695602"/>
              <a:ext cx="2564741" cy="726585"/>
            </a:xfrm>
            <a:prstGeom prst="rect">
              <a:avLst/>
            </a:prstGeom>
          </p:spPr>
        </p:pic>
        <p:pic>
          <p:nvPicPr>
            <p:cNvPr id="26" name="Image 16" descr=" ">
              <a:extLst>
                <a:ext uri="{FF2B5EF4-FFF2-40B4-BE49-F238E27FC236}">
                  <a16:creationId xmlns:a16="http://schemas.microsoft.com/office/drawing/2014/main" id="{D75D8F70-F831-1B04-7BDE-B59E19DF8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p:blipFill>
          <p:spPr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>
            <a:extLst>
              <a:ext uri="{FF2B5EF4-FFF2-40B4-BE49-F238E27FC236}">
                <a16:creationId xmlns:a16="http://schemas.microsoft.com/office/drawing/2014/main" id="{75B07120-C781-DE93-E4AF-53EF01552B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2243" y="36454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BDB893B-89B1-2566-BF39-7BAF0E15B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2243" y="44836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776024E-1BF5-7F2E-7C59-8C0B9C43D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0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7D0CF3DD-D54F-E9C9-9210-76CCCF6F10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5363605" cy="5645944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3646DADF-46AE-D4D2-B681-6FC2FCEDE20D}"/>
              </a:ext>
            </a:extLst>
          </p:cNvPr>
          <p:cNvSpPr/>
          <p:nvPr userDrawn="1"/>
        </p:nvSpPr>
        <p:spPr>
          <a:xfrm>
            <a:off x="8978853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9C427C8D-D771-EC6D-98F1-7DC7631CC381}"/>
              </a:ext>
            </a:extLst>
          </p:cNvPr>
          <p:cNvSpPr/>
          <p:nvPr userDrawn="1"/>
        </p:nvSpPr>
        <p:spPr>
          <a:xfrm>
            <a:off x="6184868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>
            <a:extLst>
              <a:ext uri="{FF2B5EF4-FFF2-40B4-BE49-F238E27FC236}">
                <a16:creationId xmlns:a16="http://schemas.microsoft.com/office/drawing/2014/main" id="{0133EDD6-F3CA-C295-9095-4AD290BE8E7A}"/>
              </a:ext>
            </a:extLst>
          </p:cNvPr>
          <p:cNvSpPr/>
          <p:nvPr userDrawn="1"/>
        </p:nvSpPr>
        <p:spPr>
          <a:xfrm>
            <a:off x="8978853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08CC378B-E239-BD0B-78D8-1A2819A4508D}"/>
              </a:ext>
            </a:extLst>
          </p:cNvPr>
          <p:cNvSpPr/>
          <p:nvPr userDrawn="1"/>
        </p:nvSpPr>
        <p:spPr>
          <a:xfrm>
            <a:off x="6184868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AF70AF1-65F7-EBBC-5968-27703152E38E}"/>
              </a:ext>
            </a:extLst>
          </p:cNvPr>
          <p:cNvGrpSpPr/>
          <p:nvPr userDrawn="1"/>
        </p:nvGrpSpPr>
        <p:grpSpPr>
          <a:xfrm>
            <a:off x="609597" y="5638800"/>
            <a:ext cx="736596" cy="609600"/>
            <a:chOff x="1219352" y="11277600"/>
            <a:chExt cx="1473384" cy="1219200"/>
          </a:xfrm>
        </p:grpSpPr>
        <p:sp>
          <p:nvSpPr>
            <p:cNvPr id="36" name="Shape 24">
              <a:extLst>
                <a:ext uri="{FF2B5EF4-FFF2-40B4-BE49-F238E27FC236}">
                  <a16:creationId xmlns:a16="http://schemas.microsoft.com/office/drawing/2014/main" id="{7715BCB0-E696-F254-47DB-E9C64D863B07}"/>
                </a:ext>
              </a:extLst>
            </p:cNvPr>
            <p:cNvSpPr/>
            <p:nvPr userDrawn="1"/>
          </p:nvSpPr>
          <p:spPr>
            <a:xfrm>
              <a:off x="1219352" y="11277600"/>
              <a:ext cx="1473384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>
              <a:extLst>
                <a:ext uri="{FF2B5EF4-FFF2-40B4-BE49-F238E27FC236}">
                  <a16:creationId xmlns:a16="http://schemas.microsoft.com/office/drawing/2014/main" id="{4A9F18CC-42B1-82E0-DF46-8B7A18D6C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3384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>
            <a:extLst>
              <a:ext uri="{FF2B5EF4-FFF2-40B4-BE49-F238E27FC236}">
                <a16:creationId xmlns:a16="http://schemas.microsoft.com/office/drawing/2014/main" id="{76402B6D-6013-986A-5121-DD359586D9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8867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68DB9C24-9D17-88B5-4850-E42B00E0C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2852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CA125B0E-855B-A9D1-B25E-158C4BC78F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2852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57A983C7-F0B3-2ECB-0EDD-47BD66D7D3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38867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CEEB0FC-8539-7670-4337-4EDBB9646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8867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E1B5780C-1BEE-9C31-7944-56BBB651D2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2852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2F13583-865C-D633-F444-0EF0503329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0933A65-5315-5632-FA1D-A4689188C1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867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6E76F030-1832-7830-DE42-4EDF6C1E5A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867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2552111E-842C-8342-374C-2EEA6C89F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3285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DB28BEDE-9C70-0036-6402-FC57742743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285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1A521593-ED1A-F641-B8FB-7F5FAEAAE02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8867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E2B9CB-1046-07E5-D633-9230E49FE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09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9C20679-E597-7A7C-C270-FE5E14AF4425}"/>
              </a:ext>
            </a:extLst>
          </p:cNvPr>
          <p:cNvSpPr/>
          <p:nvPr userDrawn="1"/>
        </p:nvSpPr>
        <p:spPr>
          <a:xfrm>
            <a:off x="433067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2A5607C3-F6FD-2BDE-1069-9D548E05388F}"/>
              </a:ext>
            </a:extLst>
          </p:cNvPr>
          <p:cNvSpPr/>
          <p:nvPr userDrawn="1"/>
        </p:nvSpPr>
        <p:spPr>
          <a:xfrm>
            <a:off x="433067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D4C34BD8-A8C3-9CC8-1063-2DA721EBD2AC}"/>
              </a:ext>
            </a:extLst>
          </p:cNvPr>
          <p:cNvSpPr/>
          <p:nvPr userDrawn="1"/>
        </p:nvSpPr>
        <p:spPr>
          <a:xfrm>
            <a:off x="805175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>
            <a:extLst>
              <a:ext uri="{FF2B5EF4-FFF2-40B4-BE49-F238E27FC236}">
                <a16:creationId xmlns:a16="http://schemas.microsoft.com/office/drawing/2014/main" id="{5D3CD850-67D2-317B-3F13-C6709E189C5B}"/>
              </a:ext>
            </a:extLst>
          </p:cNvPr>
          <p:cNvSpPr/>
          <p:nvPr userDrawn="1"/>
        </p:nvSpPr>
        <p:spPr>
          <a:xfrm>
            <a:off x="805175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>
            <a:extLst>
              <a:ext uri="{FF2B5EF4-FFF2-40B4-BE49-F238E27FC236}">
                <a16:creationId xmlns:a16="http://schemas.microsoft.com/office/drawing/2014/main" id="{EF0A7645-B8F0-0B88-B96A-36A7A5C13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22" name="Текст 14">
            <a:extLst>
              <a:ext uri="{FF2B5EF4-FFF2-40B4-BE49-F238E27FC236}">
                <a16:creationId xmlns:a16="http://schemas.microsoft.com/office/drawing/2014/main" id="{5F77FC78-137E-8207-8906-6FA8CEADF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9870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69868D57-8442-CD71-0B73-77BFCBB79F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84676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8F5F961C-CA29-6702-65CC-909B9AE67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4676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25208EEE-BBF4-8F1C-4A33-8A8B9227CA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70592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727D2E8A-C143-6A10-4A26-C77D4171DF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70592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300E677-86AB-909C-5486-BA60172A82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AD127D1B-C083-96DD-E909-C29E88E118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4676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1925066-3A64-B28A-341F-69C2FF52D5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0592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A5C8703B-5F1B-ACA2-91B8-19EBDC0679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70592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C421F43F-44C9-351A-E86A-977F357A44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4951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A652F64C-4C0C-B1DC-CD5F-DC1890C6A3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7059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7D180A4-F5B9-DBC6-DE77-A6B002AC8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059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772B52D4-D903-9780-F69A-C3736DE2E8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49512" y="377825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89CC0140-328D-AC96-AFEE-E8321B3D3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68839"/>
            <a:ext cx="3482717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00F3C893-F8CC-47F7-6767-E17BE4151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43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8A5AB3F-3734-B412-D572-8A3B1463AE01}"/>
              </a:ext>
            </a:extLst>
          </p:cNvPr>
          <p:cNvSpPr/>
          <p:nvPr userDrawn="1"/>
        </p:nvSpPr>
        <p:spPr>
          <a:xfrm>
            <a:off x="609597" y="609600"/>
            <a:ext cx="3530582" cy="27178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61DE9F8-8BCB-C3DB-63E5-CEAA5C59643A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611F7A3-C113-5E93-0168-627FE5763301}"/>
              </a:ext>
            </a:extLst>
          </p:cNvPr>
          <p:cNvSpPr/>
          <p:nvPr userDrawn="1"/>
        </p:nvSpPr>
        <p:spPr>
          <a:xfrm>
            <a:off x="433067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7EF3D73-30E0-C90D-F30D-89570799E40B}"/>
              </a:ext>
            </a:extLst>
          </p:cNvPr>
          <p:cNvSpPr/>
          <p:nvPr userDrawn="1"/>
        </p:nvSpPr>
        <p:spPr>
          <a:xfrm>
            <a:off x="609597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A323C7FD-7705-E409-F283-1FAEF9C526AF}"/>
              </a:ext>
            </a:extLst>
          </p:cNvPr>
          <p:cNvSpPr/>
          <p:nvPr userDrawn="1"/>
        </p:nvSpPr>
        <p:spPr>
          <a:xfrm>
            <a:off x="805175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6A0B672C-FAB4-389C-5815-298599B3FC58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86FEBA3A-B5A1-F94A-2543-90F7D077A173}"/>
              </a:ext>
            </a:extLst>
          </p:cNvPr>
          <p:cNvSpPr/>
          <p:nvPr userDrawn="1"/>
        </p:nvSpPr>
        <p:spPr>
          <a:xfrm>
            <a:off x="10960043" y="342900"/>
            <a:ext cx="761996" cy="50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94322F50-DE54-CCD0-8442-3C7461EC5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F257A40-73CD-ECA0-F516-D614E21EC47F}"/>
              </a:ext>
            </a:extLst>
          </p:cNvPr>
          <p:cNvGrpSpPr/>
          <p:nvPr userDrawn="1"/>
        </p:nvGrpSpPr>
        <p:grpSpPr>
          <a:xfrm>
            <a:off x="3375953" y="2577363"/>
            <a:ext cx="449941" cy="450000"/>
            <a:chOff x="839608" y="7340770"/>
            <a:chExt cx="918854" cy="918854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082081C-3BD4-C76C-6AE7-CA1EB021CBC0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6189705-B184-6B76-944C-DC7212A8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>
            <a:extLst>
              <a:ext uri="{FF2B5EF4-FFF2-40B4-BE49-F238E27FC236}">
                <a16:creationId xmlns:a16="http://schemas.microsoft.com/office/drawing/2014/main" id="{E5813595-2A5D-07E0-87DC-9EF15F0E04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3596" y="863600"/>
            <a:ext cx="2962299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карточке</a:t>
            </a:r>
          </a:p>
        </p:txBody>
      </p:sp>
      <p:sp>
        <p:nvSpPr>
          <p:cNvPr id="2" name="Текст 55">
            <a:extLst>
              <a:ext uri="{FF2B5EF4-FFF2-40B4-BE49-F238E27FC236}">
                <a16:creationId xmlns:a16="http://schemas.microsoft.com/office/drawing/2014/main" id="{1BC9DFC4-238A-F4F6-D9B4-2E60AF362FF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55D86E96-0741-32CA-FB2A-12BAE48973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05757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C99B70E7-D681-52EF-16B2-E1C74965EB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8467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DAE7549B-44D1-0E87-0514-5D020674918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7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1E5C08F5-316C-B4F3-508F-E3A1BC64B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359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A9B0D21-7BD2-419E-2C99-412E09650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3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D29CDF5A-8926-B59B-4B03-A9375CF199E7}"/>
              </a:ext>
            </a:extLst>
          </p:cNvPr>
          <p:cNvSpPr/>
          <p:nvPr userDrawn="1"/>
        </p:nvSpPr>
        <p:spPr>
          <a:xfrm>
            <a:off x="609597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7A414BD-419F-B7BC-F079-875B20E458C6}"/>
              </a:ext>
            </a:extLst>
          </p:cNvPr>
          <p:cNvSpPr/>
          <p:nvPr userDrawn="1"/>
        </p:nvSpPr>
        <p:spPr>
          <a:xfrm>
            <a:off x="433067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A8EF36B-976E-143A-70A9-4856FC3A1D3C}"/>
              </a:ext>
            </a:extLst>
          </p:cNvPr>
          <p:cNvSpPr/>
          <p:nvPr userDrawn="1"/>
        </p:nvSpPr>
        <p:spPr>
          <a:xfrm>
            <a:off x="805175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0C8C02F2-7FE9-691A-95F7-A7C4F12A8BBC}"/>
              </a:ext>
            </a:extLst>
          </p:cNvPr>
          <p:cNvSpPr/>
          <p:nvPr userDrawn="1"/>
        </p:nvSpPr>
        <p:spPr>
          <a:xfrm>
            <a:off x="609597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>
            <a:extLst>
              <a:ext uri="{FF2B5EF4-FFF2-40B4-BE49-F238E27FC236}">
                <a16:creationId xmlns:a16="http://schemas.microsoft.com/office/drawing/2014/main" id="{FE23E302-8294-1465-3815-5F226C2EF687}"/>
              </a:ext>
            </a:extLst>
          </p:cNvPr>
          <p:cNvSpPr/>
          <p:nvPr userDrawn="1"/>
        </p:nvSpPr>
        <p:spPr>
          <a:xfrm>
            <a:off x="433067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>
            <a:extLst>
              <a:ext uri="{FF2B5EF4-FFF2-40B4-BE49-F238E27FC236}">
                <a16:creationId xmlns:a16="http://schemas.microsoft.com/office/drawing/2014/main" id="{3C62C82D-5162-E559-4377-8EAFD8077616}"/>
              </a:ext>
            </a:extLst>
          </p:cNvPr>
          <p:cNvSpPr/>
          <p:nvPr userDrawn="1"/>
        </p:nvSpPr>
        <p:spPr>
          <a:xfrm>
            <a:off x="805175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9" name="Текст 55">
            <a:extLst>
              <a:ext uri="{FF2B5EF4-FFF2-40B4-BE49-F238E27FC236}">
                <a16:creationId xmlns:a16="http://schemas.microsoft.com/office/drawing/2014/main" id="{50A3E5C1-CC59-8EB4-295D-7EBDD179C5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A0C26F81-661F-951C-2891-9D696F6CE3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3595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15C308B5-50AF-914B-FA49-D0D2CA879C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1626877E-E726-6EF0-6904-7057C89FFC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8467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EF1B351-DEDB-702C-5628-2FCCEA294A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05757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842FDBF8-C1E2-6F00-CEED-9D2261F079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5FF1035B-7B27-DF6E-DB79-1529C74CAA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8467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A7BE5046-F966-F33E-BB99-075333BACD0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8467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E2282C99-A76D-DEDE-7E0B-25B47A048AD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05757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47F00621-1F64-FC44-161B-E65B3F5A01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0575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1E440CC-7E76-2CFA-6591-D8D5E88F15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359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C579FFD4-E3AD-1CE3-DB66-1D594C46DB5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3595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7D8391C3-2034-8DB3-0992-E79795C12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90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00719" y="557958"/>
            <a:ext cx="558493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Наконец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можем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сформулировать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без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доказательства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основной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результат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которому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стремились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этом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материале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Как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говорилось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выше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множестве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действительных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чисел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все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уравнения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имеют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решения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F12DC751-8E78-FF27-C434-9F2C4AFA8D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7468" y="1508404"/>
            <a:ext cx="5584935" cy="397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1560"/>
              </a:lnSpc>
              <a:buNone/>
              <a:defRPr lang="ru-RU" sz="13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>
              <a:lnSpc>
                <a:spcPts val="3120"/>
              </a:lnSpc>
            </a:pPr>
            <a:r>
              <a:rPr lang="ru-RU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𝑓(𝑧)=𝑎𝑛𝑧𝑛 +𝑎𝑛−1𝑧𝑛−1 +...+𝑎1𝑧 + 𝑎0, 𝑎𝑛 ≠ 0.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B44E0CF3-656E-F05C-860A-2421D6C3FB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44942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88A8CA-2EE4-FD72-840D-D88CFF0AA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868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38450"/>
            <a:ext cx="3097954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Тезис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 более)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18" y="1175259"/>
            <a:ext cx="5394436" cy="3119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1700"/>
              </a:lnSpc>
              <a:spcAft>
                <a:spcPts val="900"/>
              </a:spcAft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Давайте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рассмотрим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</a:pP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𝑥2 = −1.</a:t>
            </a:r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числах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(𝑥 ∈ </a:t>
            </a:r>
            <a:r>
              <a:rPr lang="en-US" sz="1300" dirty="0" err="1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ℝ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)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/>
            </a:r>
            <a:b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</a:b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потому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квадрат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любого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деиствительного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числа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неотрицателен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. 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Чтобы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нам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нужно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расширить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множество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чисел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.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43094219-6C74-8826-7E54-A325DEF6BEDE}"/>
              </a:ext>
            </a:extLst>
          </p:cNvPr>
          <p:cNvSpPr/>
          <p:nvPr/>
        </p:nvSpPr>
        <p:spPr>
          <a:xfrm>
            <a:off x="6000719" y="648209"/>
            <a:ext cx="1206494" cy="374650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D50F39A9-63DA-07E7-83D7-D90EF39932E6}"/>
              </a:ext>
            </a:extLst>
          </p:cNvPr>
          <p:cNvSpPr/>
          <p:nvPr/>
        </p:nvSpPr>
        <p:spPr>
          <a:xfrm>
            <a:off x="6051519" y="597409"/>
            <a:ext cx="380998" cy="1143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13" name="Image 3" descr=" ">
            <a:extLst>
              <a:ext uri="{FF2B5EF4-FFF2-40B4-BE49-F238E27FC236}">
                <a16:creationId xmlns:a16="http://schemas.microsoft.com/office/drawing/2014/main" id="{0C93E1A6-2B15-5BF7-969D-3E14034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4723" y="608522"/>
            <a:ext cx="80590" cy="92075"/>
          </a:xfrm>
          <a:prstGeom prst="rect">
            <a:avLst/>
          </a:prstGeom>
        </p:spPr>
      </p:pic>
      <p:pic>
        <p:nvPicPr>
          <p:cNvPr id="14" name="Image 5" descr=" ">
            <a:extLst>
              <a:ext uri="{FF2B5EF4-FFF2-40B4-BE49-F238E27FC236}">
                <a16:creationId xmlns:a16="http://schemas.microsoft.com/office/drawing/2014/main" id="{BC2E4BD5-C614-B00E-4DF5-A2734E988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5980" y="608522"/>
            <a:ext cx="92075" cy="92075"/>
          </a:xfrm>
          <a:prstGeom prst="rect">
            <a:avLst/>
          </a:prstGeom>
        </p:spPr>
      </p:pic>
      <p:pic>
        <p:nvPicPr>
          <p:cNvPr id="15" name="Image 7" descr=" ">
            <a:extLst>
              <a:ext uri="{FF2B5EF4-FFF2-40B4-BE49-F238E27FC236}">
                <a16:creationId xmlns:a16="http://schemas.microsoft.com/office/drawing/2014/main" id="{46B85058-0F81-AA69-8D86-D63F477E2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075" y="608522"/>
            <a:ext cx="87883" cy="92075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EFD0689-94AE-E772-667C-BD4D52F097E0}"/>
              </a:ext>
            </a:extLst>
          </p:cNvPr>
          <p:cNvCxnSpPr>
            <a:cxnSpLocks/>
          </p:cNvCxnSpPr>
          <p:nvPr/>
        </p:nvCxnSpPr>
        <p:spPr>
          <a:xfrm>
            <a:off x="6000719" y="904784"/>
            <a:ext cx="0" cy="1849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>
            <a:extLst>
              <a:ext uri="{FF2B5EF4-FFF2-40B4-BE49-F238E27FC236}">
                <a16:creationId xmlns:a16="http://schemas.microsoft.com/office/drawing/2014/main" id="{5DE5578D-8AFD-D566-D1B4-F4A3419599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78304" y="766285"/>
            <a:ext cx="10513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900" b="1" i="0" spc="50" baseline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/>
            <a:r>
              <a:rPr lang="ru-RU" dirty="0"/>
              <a:t>ПРИМЕР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5FDF063-FD73-8E49-CF09-611793FEEE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18462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9C388E-F99B-2621-67FB-0818F55F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1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B66C72B1-437B-8249-2C86-20CF01A98F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23684E48-6045-B93F-8F48-B3968BF556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8F92EBA6-336C-A030-FFE9-01F33D0920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0E150DEC-80E8-F43D-2DF7-C3C1675E35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21611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4990268D-96C7-1179-7EB4-CB20565833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21611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2C14124-115A-71D8-AF10-0A60B4D7D74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21611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FB44E337-D798-A685-01F2-7EBE444BA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25BC4A-F06A-8E27-51F5-B0CB5C0FF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238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321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3321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6088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6088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3710448F-3940-4363-67FB-758BCC1E95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F7526744-210E-4BF3-703E-1F481DB5CA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D894D0BA-A690-09B5-4A0D-03B6A08A91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456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D6503532-C03A-52AC-EF3F-3149A5A647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56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185491CE-DB5A-4D37-570C-B22FA5630E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6C27DE82-FA43-43A2-DB74-091567D51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573AAADE-FF41-910E-A411-64C5C43710F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456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</a:t>
            </a:r>
            <a:r>
              <a:rPr lang="ru-RU" sz="1000" dirty="0" err="1">
                <a:latin typeface="Inter" panose="02000503000000020004" pitchFamily="2" charset="0"/>
                <a:ea typeface="Inter" panose="02000503000000020004" pitchFamily="2" charset="0"/>
              </a:rPr>
              <a:t>выво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380755D-6090-F710-1D1B-196DFDCBB4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2456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E4DAD43-1C3F-C73E-5822-759F22EFB1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51EB7A-5E91-598F-EDFB-A18C1167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03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1">
            <a:extLst>
              <a:ext uri="{FF2B5EF4-FFF2-40B4-BE49-F238E27FC236}">
                <a16:creationId xmlns:a16="http://schemas.microsoft.com/office/drawing/2014/main" id="{57174BAF-4B23-1DDC-8E35-9809BA6669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381307EC-943B-B3FD-7F55-0610B3E53D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4369" y="1565275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535F91B6-3D94-3544-BB5A-2B5A8F90BB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4369" y="3425825"/>
            <a:ext cx="559128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D9956E2-46F2-42B0-A2AF-49B594CDC7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94369" y="4358460"/>
            <a:ext cx="4851513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А затем решите моделировать процесс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Чтобы получить конкретный ответ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C43A55BF-E57C-06A1-5995-D8DD0CA74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62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DE559254-3830-6552-B365-9C7DE1C18B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2931A38E-D4EC-17EE-733E-CD49808F62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3067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1D81512B-689C-949E-0779-0D22BD9ED0F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5175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6362990-DBB6-7C4C-9D2D-8DB1E4EFF0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2B184965-C5B7-AC27-2CFC-CDC3FFB0B9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071C98EC-2AA6-980F-58A3-A80AFDCC23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3067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5244786-5285-32C0-7224-8801EEDF81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5175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1664D6CF-BE4A-EC9D-B47F-897147A60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631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CFE240FB-32D6-5570-045A-2BEE47F65C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Текст 7">
            <a:extLst>
              <a:ext uri="{FF2B5EF4-FFF2-40B4-BE49-F238E27FC236}">
                <a16:creationId xmlns:a16="http://schemas.microsoft.com/office/drawing/2014/main" id="{BDE395DD-E25C-F35A-5185-CD2D596478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8AA9EF30-923F-CC29-1F95-0C3AD5382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08572" y="913183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DECE9BD2-5DE5-3518-BA3C-AD2973AB7D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1855" y="2042329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91FADF1-FCFB-904D-8120-72BE3C92F8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38204" y="317147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EA00D223-2873-79C0-DE47-99A079780E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31855" y="430062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57C4B2D3-A8F4-E3B8-8336-C40CEEFAB0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8572" y="5429765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D74F84-930C-7666-255A-EF94F22A9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513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3950CC7D-DF68-690A-DB98-26D3A487D7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V="1">
            <a:off x="7588211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3F9913F4-66C4-29A6-42AF-A5FC75232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403582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BFDC9A1-5B0E-76F9-5FF6-C91182719643}"/>
              </a:ext>
            </a:extLst>
          </p:cNvPr>
          <p:cNvGrpSpPr/>
          <p:nvPr userDrawn="1"/>
        </p:nvGrpSpPr>
        <p:grpSpPr>
          <a:xfrm rot="16200000">
            <a:off x="-1494373" y="4331905"/>
            <a:ext cx="4201440" cy="3847280"/>
            <a:chOff x="-3952800" y="7750117"/>
            <a:chExt cx="10394564" cy="951959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61AEB53-7CD7-E8B9-0038-C4B281577CD9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7E34D67D-4630-2003-5C83-55289FEF7B00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4D2735D-4048-02A1-3F12-D8B613C3F863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BAFFBEE-D65F-A85D-2A10-55E8A7365A89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5BA4D98-0C41-4B5C-EE2C-ED031F6382B5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7D0D017-11BB-8D63-9146-838747B66A85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69EC2C9-95B5-9EBE-169A-31AD8BE06F71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603D4157-9308-C440-604E-96B06E873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40FDCB-4F5E-C71D-32BD-0360AD220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95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1">
            <a:extLst>
              <a:ext uri="{FF2B5EF4-FFF2-40B4-BE49-F238E27FC236}">
                <a16:creationId xmlns:a16="http://schemas.microsoft.com/office/drawing/2014/main" id="{52F33FFD-46FD-04DF-CC94-BE035787F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414" y="0"/>
            <a:ext cx="5289586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7648C066-2872-3622-EEC9-1ED079519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Shape 22">
            <a:extLst>
              <a:ext uri="{FF2B5EF4-FFF2-40B4-BE49-F238E27FC236}">
                <a16:creationId xmlns:a16="http://schemas.microsoft.com/office/drawing/2014/main" id="{64BA1BC1-6632-EC99-2CEA-1AE3C3579A7E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5" name="Image 21" descr=" ">
            <a:extLst>
              <a:ext uri="{FF2B5EF4-FFF2-40B4-BE49-F238E27FC236}">
                <a16:creationId xmlns:a16="http://schemas.microsoft.com/office/drawing/2014/main" id="{A1380C5D-1E27-643B-0EE4-AE03CDD8A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6" name="Image 22" descr=" ">
            <a:extLst>
              <a:ext uri="{FF2B5EF4-FFF2-40B4-BE49-F238E27FC236}">
                <a16:creationId xmlns:a16="http://schemas.microsoft.com/office/drawing/2014/main" id="{0208FE2C-78D3-31A8-13FC-A2B0FBAAB9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sp>
        <p:nvSpPr>
          <p:cNvPr id="30" name="Текст 55">
            <a:extLst>
              <a:ext uri="{FF2B5EF4-FFF2-40B4-BE49-F238E27FC236}">
                <a16:creationId xmlns:a16="http://schemas.microsoft.com/office/drawing/2014/main" id="{8E7BF26C-3E4C-530B-2E95-D944F25AC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5320" y="161327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6655C33-31FD-7187-05C8-0A91F399D7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5320" y="191807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0CF61E60-87EF-D2C0-3A09-6EB3C6E7E3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5320" y="28536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1A142D55-2F9A-9C6F-15A3-1CB3C56CB1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5320" y="3158455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DE0A7D9-49D5-105D-31D0-9E2E5A13BA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5320" y="411962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8F493928-AEE0-DB26-85BB-82494C6F31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5320" y="442442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5AAB6FD-D517-9286-56AA-074045B07E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5320" y="536511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9D36F0F-C600-AC58-CEBC-9CB99F53BB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95320" y="566991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1851902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21">
            <a:extLst>
              <a:ext uri="{FF2B5EF4-FFF2-40B4-BE49-F238E27FC236}">
                <a16:creationId xmlns:a16="http://schemas.microsoft.com/office/drawing/2014/main" id="{073F2056-5435-65D3-248F-91151F04D9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6734" y="0"/>
            <a:ext cx="3501168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17FF8FFC-8D9B-5C9C-8C74-0DE3F5E8D42E}"/>
              </a:ext>
            </a:extLst>
          </p:cNvPr>
          <p:cNvSpPr/>
          <p:nvPr userDrawn="1"/>
        </p:nvSpPr>
        <p:spPr>
          <a:xfrm>
            <a:off x="0" y="0"/>
            <a:ext cx="320673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7">
            <a:extLst>
              <a:ext uri="{FF2B5EF4-FFF2-40B4-BE49-F238E27FC236}">
                <a16:creationId xmlns:a16="http://schemas.microsoft.com/office/drawing/2014/main" id="{D0F72F20-6E6D-FA35-9E15-E14451492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8006" y="807469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4CAFED7B-AEAF-4ECB-85B4-4369739FCF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6882" y="2509951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D4E3A88-ECF9-ECF7-7652-2FD4A346DE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36882" y="3401210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B0204F9-C786-DC89-D08C-43CE028D7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36882" y="4298015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3939095-1C1D-1FB2-F49E-D75A9A7DC4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6882" y="5194819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CF393901-188C-7BE1-3AD0-4C8B06495C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8448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7" name="Текст 7">
            <a:extLst>
              <a:ext uri="{FF2B5EF4-FFF2-40B4-BE49-F238E27FC236}">
                <a16:creationId xmlns:a16="http://schemas.microsoft.com/office/drawing/2014/main" id="{745C7185-C88D-BCC5-3DD8-10C2B855DB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7" y="398145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8" name="Текст 7">
            <a:extLst>
              <a:ext uri="{FF2B5EF4-FFF2-40B4-BE49-F238E27FC236}">
                <a16:creationId xmlns:a16="http://schemas.microsoft.com/office/drawing/2014/main" id="{5D3A9E8F-78C3-D3E0-0391-DE2AF59429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7" y="51181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2FEFF9B5-13DF-5371-DB5A-BEAB68C29A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597" y="3381370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6CF5E056-1220-B230-1107-9E7F7E8643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597" y="451802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5235D802-0300-62A4-7907-9A0123C3B8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565467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2" name="Текст 36">
            <a:extLst>
              <a:ext uri="{FF2B5EF4-FFF2-40B4-BE49-F238E27FC236}">
                <a16:creationId xmlns:a16="http://schemas.microsoft.com/office/drawing/2014/main" id="{FEE6E28E-C2E2-8845-4615-C6C72D454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1593850"/>
            <a:ext cx="2235188" cy="81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>
              <a:defRPr lang="ru-RU" sz="900" smtClean="0"/>
            </a:lvl2pPr>
            <a:lvl3pPr>
              <a:defRPr lang="ru-RU" sz="900" smtClean="0"/>
            </a:lvl3pPr>
            <a:lvl4pPr>
              <a:defRPr lang="ru-RU" sz="900" smtClean="0"/>
            </a:lvl4pPr>
            <a:lvl5pPr>
              <a:defRPr lang="ru-RU" sz="900"/>
            </a:lvl5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8984882-A908-62CA-7B37-866B2F216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59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30">
          <p15:clr>
            <a:srgbClr val="FBAE40"/>
          </p15:clr>
        </p15:guide>
        <p15:guide id="2" pos="8452">
          <p15:clr>
            <a:srgbClr val="FBAE40"/>
          </p15:clr>
        </p15:guide>
        <p15:guide id="3" pos="9133">
          <p15:clr>
            <a:srgbClr val="FBAE4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F9F52CF7-EBA6-0FE2-675C-D201618596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6" y="60960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6F7FB8E2-DFBF-0763-664B-9046884873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0678" y="352425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5A375BE4-E36D-F8CE-D71C-05996955AAAB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CFDF534-407C-90F6-462F-287ED1960079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A915F306-DE0C-0880-0EAE-EA69BB6E9F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84676" y="268300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8D590E4E-C274-57B3-65C1-E753AF167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05756" y="559765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C4A72E07-5067-FD7F-A57F-95BFDAD5A8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24416" y="86360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DDF336AB-0870-2FAC-96DA-9A6231C501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496" y="377825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5ADB99-583A-1AF3-A579-8644EFFC6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69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07C51D9-8A44-5BE2-480B-680B4F247610}"/>
              </a:ext>
            </a:extLst>
          </p:cNvPr>
          <p:cNvSpPr/>
          <p:nvPr userDrawn="1"/>
        </p:nvSpPr>
        <p:spPr>
          <a:xfrm>
            <a:off x="6889714" y="0"/>
            <a:ext cx="5302223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2" name="Рисунок 21">
            <a:extLst>
              <a:ext uri="{FF2B5EF4-FFF2-40B4-BE49-F238E27FC236}">
                <a16:creationId xmlns:a16="http://schemas.microsoft.com/office/drawing/2014/main" id="{DF4FFE5E-AD20-4B2A-1A59-2B67F2A239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269" y="0"/>
            <a:ext cx="5289668" cy="3429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4481C1E-E551-4E5C-6B2F-75DE592748CD}"/>
              </a:ext>
            </a:extLst>
          </p:cNvPr>
          <p:cNvGrpSpPr/>
          <p:nvPr userDrawn="1"/>
        </p:nvGrpSpPr>
        <p:grpSpPr>
          <a:xfrm>
            <a:off x="596198" y="615925"/>
            <a:ext cx="2484299" cy="2504325"/>
            <a:chOff x="1232054" y="1231850"/>
            <a:chExt cx="4969245" cy="5008650"/>
          </a:xfrm>
        </p:grpSpPr>
        <p:pic>
          <p:nvPicPr>
            <p:cNvPr id="6" name="Image 25" descr=" ">
              <a:extLst>
                <a:ext uri="{FF2B5EF4-FFF2-40B4-BE49-F238E27FC236}">
                  <a16:creationId xmlns:a16="http://schemas.microsoft.com/office/drawing/2014/main" id="{EF1FC807-F486-23D0-7946-2FEF4633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>
              <a:extLst>
                <a:ext uri="{FF2B5EF4-FFF2-40B4-BE49-F238E27FC236}">
                  <a16:creationId xmlns:a16="http://schemas.microsoft.com/office/drawing/2014/main" id="{7BA95124-23FE-9942-DB72-0AF463CB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>
              <a:extLst>
                <a:ext uri="{FF2B5EF4-FFF2-40B4-BE49-F238E27FC236}">
                  <a16:creationId xmlns:a16="http://schemas.microsoft.com/office/drawing/2014/main" id="{6886758D-71EE-2673-7450-CC917E2C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>
              <a:extLst>
                <a:ext uri="{FF2B5EF4-FFF2-40B4-BE49-F238E27FC236}">
                  <a16:creationId xmlns:a16="http://schemas.microsoft.com/office/drawing/2014/main" id="{63BCF2D9-D28E-FF04-464E-E2045208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>
              <a:extLst>
                <a:ext uri="{FF2B5EF4-FFF2-40B4-BE49-F238E27FC236}">
                  <a16:creationId xmlns:a16="http://schemas.microsoft.com/office/drawing/2014/main" id="{E8E0A84F-53D4-B4FD-CF0E-402A650D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>
              <a:extLst>
                <a:ext uri="{FF2B5EF4-FFF2-40B4-BE49-F238E27FC236}">
                  <a16:creationId xmlns:a16="http://schemas.microsoft.com/office/drawing/2014/main" id="{09E205C5-64D4-C8A7-5191-73B1E6D4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>
              <a:extLst>
                <a:ext uri="{FF2B5EF4-FFF2-40B4-BE49-F238E27FC236}">
                  <a16:creationId xmlns:a16="http://schemas.microsoft.com/office/drawing/2014/main" id="{1D8E236B-8353-5293-2D21-72161A2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>
              <a:extLst>
                <a:ext uri="{FF2B5EF4-FFF2-40B4-BE49-F238E27FC236}">
                  <a16:creationId xmlns:a16="http://schemas.microsoft.com/office/drawing/2014/main" id="{9C854E3F-C1D2-7B86-8316-C77CC139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>
            <a:extLst>
              <a:ext uri="{FF2B5EF4-FFF2-40B4-BE49-F238E27FC236}">
                <a16:creationId xmlns:a16="http://schemas.microsoft.com/office/drawing/2014/main" id="{44B23B36-CCC3-2256-071C-6AEBE0542D15}"/>
              </a:ext>
            </a:extLst>
          </p:cNvPr>
          <p:cNvSpPr/>
          <p:nvPr userDrawn="1"/>
        </p:nvSpPr>
        <p:spPr>
          <a:xfrm>
            <a:off x="1369149" y="1679969"/>
            <a:ext cx="97789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DB44E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карьера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DB44E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1444EEC-488E-7C3F-007A-27CD9C7AA8C7}"/>
              </a:ext>
            </a:extLst>
          </p:cNvPr>
          <p:cNvGrpSpPr/>
          <p:nvPr userDrawn="1"/>
        </p:nvGrpSpPr>
        <p:grpSpPr>
          <a:xfrm>
            <a:off x="591311" y="3702050"/>
            <a:ext cx="2494072" cy="2548304"/>
            <a:chOff x="1219352" y="7404100"/>
            <a:chExt cx="4988793" cy="5096608"/>
          </a:xfrm>
        </p:grpSpPr>
        <p:pic>
          <p:nvPicPr>
            <p:cNvPr id="20" name="Image 12" descr=" ">
              <a:extLst>
                <a:ext uri="{FF2B5EF4-FFF2-40B4-BE49-F238E27FC236}">
                  <a16:creationId xmlns:a16="http://schemas.microsoft.com/office/drawing/2014/main" id="{4F45B57D-E0BA-225C-21F8-4AC666ED2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>
              <a:extLst>
                <a:ext uri="{FF2B5EF4-FFF2-40B4-BE49-F238E27FC236}">
                  <a16:creationId xmlns:a16="http://schemas.microsoft.com/office/drawing/2014/main" id="{DE79BB18-CECB-3423-407E-1329AF403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>
              <a:extLst>
                <a:ext uri="{FF2B5EF4-FFF2-40B4-BE49-F238E27FC236}">
                  <a16:creationId xmlns:a16="http://schemas.microsoft.com/office/drawing/2014/main" id="{1193834F-5553-D8CD-A199-67051621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>
              <a:extLst>
                <a:ext uri="{FF2B5EF4-FFF2-40B4-BE49-F238E27FC236}">
                  <a16:creationId xmlns:a16="http://schemas.microsoft.com/office/drawing/2014/main" id="{4E955AA2-B615-7C4E-97CA-0E17376C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>
              <a:extLst>
                <a:ext uri="{FF2B5EF4-FFF2-40B4-BE49-F238E27FC236}">
                  <a16:creationId xmlns:a16="http://schemas.microsoft.com/office/drawing/2014/main" id="{9FB0DDCE-9C40-0DDC-A597-82976AEF5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>
              <a:extLst>
                <a:ext uri="{FF2B5EF4-FFF2-40B4-BE49-F238E27FC236}">
                  <a16:creationId xmlns:a16="http://schemas.microsoft.com/office/drawing/2014/main" id="{9C873CC4-AF43-0AF6-5985-08BBCFEF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>
              <a:extLst>
                <a:ext uri="{FF2B5EF4-FFF2-40B4-BE49-F238E27FC236}">
                  <a16:creationId xmlns:a16="http://schemas.microsoft.com/office/drawing/2014/main" id="{5BED584C-F275-5985-88C5-E559CE53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>
              <a:extLst>
                <a:ext uri="{FF2B5EF4-FFF2-40B4-BE49-F238E27FC236}">
                  <a16:creationId xmlns:a16="http://schemas.microsoft.com/office/drawing/2014/main" id="{70A2437E-C148-501B-1067-63AA741D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>
              <a:extLst>
                <a:ext uri="{FF2B5EF4-FFF2-40B4-BE49-F238E27FC236}">
                  <a16:creationId xmlns:a16="http://schemas.microsoft.com/office/drawing/2014/main" id="{DF91FB6F-9856-50CB-9B0F-B36BCE4C1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>
            <a:extLst>
              <a:ext uri="{FF2B5EF4-FFF2-40B4-BE49-F238E27FC236}">
                <a16:creationId xmlns:a16="http://schemas.microsoft.com/office/drawing/2014/main" id="{8D4B81F8-664F-59CC-5CD0-337CF17F360A}"/>
              </a:ext>
            </a:extLst>
          </p:cNvPr>
          <p:cNvSpPr/>
          <p:nvPr userDrawn="1"/>
        </p:nvSpPr>
        <p:spPr>
          <a:xfrm>
            <a:off x="1351810" y="4788083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9B40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события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9B40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3A09072-90CE-F4E0-8C87-E41CCB5AB3E3}"/>
              </a:ext>
            </a:extLst>
          </p:cNvPr>
          <p:cNvGrpSpPr/>
          <p:nvPr userDrawn="1"/>
        </p:nvGrpSpPr>
        <p:grpSpPr>
          <a:xfrm>
            <a:off x="3731758" y="622300"/>
            <a:ext cx="2506809" cy="2506198"/>
            <a:chOff x="7493937" y="1244600"/>
            <a:chExt cx="5014270" cy="5012395"/>
          </a:xfrm>
        </p:grpSpPr>
        <p:pic>
          <p:nvPicPr>
            <p:cNvPr id="31" name="Image 9" descr=" ">
              <a:extLst>
                <a:ext uri="{FF2B5EF4-FFF2-40B4-BE49-F238E27FC236}">
                  <a16:creationId xmlns:a16="http://schemas.microsoft.com/office/drawing/2014/main" id="{B9D4F8F8-A397-52B3-FE1E-FDE6D1CD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>
              <a:extLst>
                <a:ext uri="{FF2B5EF4-FFF2-40B4-BE49-F238E27FC236}">
                  <a16:creationId xmlns:a16="http://schemas.microsoft.com/office/drawing/2014/main" id="{7D183049-0E16-7C31-AEE8-3CF336B8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>
              <a:extLst>
                <a:ext uri="{FF2B5EF4-FFF2-40B4-BE49-F238E27FC236}">
                  <a16:creationId xmlns:a16="http://schemas.microsoft.com/office/drawing/2014/main" id="{080A6B85-E567-780B-A1DF-232BB3A70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=""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>
            <a:extLst>
              <a:ext uri="{FF2B5EF4-FFF2-40B4-BE49-F238E27FC236}">
                <a16:creationId xmlns:a16="http://schemas.microsoft.com/office/drawing/2014/main" id="{74C89E89-5EE7-48D2-14CF-6F0C51C10C1E}"/>
              </a:ext>
            </a:extLst>
          </p:cNvPr>
          <p:cNvSpPr/>
          <p:nvPr userDrawn="1"/>
        </p:nvSpPr>
        <p:spPr>
          <a:xfrm>
            <a:off x="4439733" y="1687280"/>
            <a:ext cx="112030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DD2C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обучение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DD2C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496D09D5-E962-E176-CD46-6229CD9D2B32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37" name="Image 38" descr=" ">
            <a:extLst>
              <a:ext uri="{FF2B5EF4-FFF2-40B4-BE49-F238E27FC236}">
                <a16:creationId xmlns:a16="http://schemas.microsoft.com/office/drawing/2014/main" id="{E5C12931-DDFC-799A-3C67-B72C6CFB0572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38" name="Image 39" descr=" ">
            <a:extLst>
              <a:ext uri="{FF2B5EF4-FFF2-40B4-BE49-F238E27FC236}">
                <a16:creationId xmlns:a16="http://schemas.microsoft.com/office/drawing/2014/main" id="{5BE53F15-8875-FC88-8D75-FB218E61C9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5EB40C1-150B-E451-9EEA-EBAF3F3353C1}"/>
              </a:ext>
            </a:extLst>
          </p:cNvPr>
          <p:cNvGrpSpPr/>
          <p:nvPr userDrawn="1"/>
        </p:nvGrpSpPr>
        <p:grpSpPr>
          <a:xfrm>
            <a:off x="613968" y="609899"/>
            <a:ext cx="5637767" cy="5638502"/>
            <a:chOff x="1228094" y="1219797"/>
            <a:chExt cx="11277003" cy="11277003"/>
          </a:xfrm>
        </p:grpSpPr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2EB04CB8-A343-D7F4-57F5-8F6D6C6BD3B7}"/>
                </a:ext>
              </a:extLst>
            </p:cNvPr>
            <p:cNvCxnSpPr/>
            <p:nvPr/>
          </p:nvCxnSpPr>
          <p:spPr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9CE36658-F412-4500-A273-7C1F2B5F2D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>
            <a:extLst>
              <a:ext uri="{FF2B5EF4-FFF2-40B4-BE49-F238E27FC236}">
                <a16:creationId xmlns:a16="http://schemas.microsoft.com/office/drawing/2014/main" id="{19969FC1-07F3-51B2-E964-08721BF95057}"/>
              </a:ext>
            </a:extLst>
          </p:cNvPr>
          <p:cNvSpPr/>
          <p:nvPr userDrawn="1"/>
        </p:nvSpPr>
        <p:spPr>
          <a:xfrm>
            <a:off x="2806713" y="3218203"/>
            <a:ext cx="1252276" cy="440340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Студент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E25167E0-024D-8330-B32E-784282F2C76B}"/>
              </a:ext>
            </a:extLst>
          </p:cNvPr>
          <p:cNvGrpSpPr/>
          <p:nvPr userDrawn="1"/>
        </p:nvGrpSpPr>
        <p:grpSpPr>
          <a:xfrm>
            <a:off x="3739320" y="3711966"/>
            <a:ext cx="2491685" cy="2529890"/>
            <a:chOff x="-2278729" y="5661811"/>
            <a:chExt cx="693628" cy="704172"/>
          </a:xfrm>
        </p:grpSpPr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71799D0B-6A89-1B20-44EC-BA1DE3C6B616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CDABE462-0C44-802D-BAE4-3BB7268A5D29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39EDDFB-703E-57C4-C192-7F514F38A8A7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0C4074-6523-5CDD-2F02-E4681D1FF062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51" name="Text 11">
            <a:extLst>
              <a:ext uri="{FF2B5EF4-FFF2-40B4-BE49-F238E27FC236}">
                <a16:creationId xmlns:a16="http://schemas.microsoft.com/office/drawing/2014/main" id="{E9471C3B-7935-50D3-1E85-A279AB83C7FA}"/>
              </a:ext>
            </a:extLst>
          </p:cNvPr>
          <p:cNvSpPr/>
          <p:nvPr userDrawn="1"/>
        </p:nvSpPr>
        <p:spPr>
          <a:xfrm>
            <a:off x="4458056" y="4788792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город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E63F07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B5BD268E-75F3-EB19-14FD-0D2CDF16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7711" y="462915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1D9C7C13-8A61-683C-E9C6-FF0F6FC2F8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97711" y="4978400"/>
            <a:ext cx="4184629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B2F2B-C67B-9AF4-7FF3-E8F8A0EE7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20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37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ACBEFE49-77FF-2A15-AA48-1FE9583D3BEA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B70EE149-2153-EB80-A093-D3C8E910F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6CD3999F-4908-D8A7-C089-C614CB55AE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16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21">
            <a:extLst>
              <a:ext uri="{FF2B5EF4-FFF2-40B4-BE49-F238E27FC236}">
                <a16:creationId xmlns:a16="http://schemas.microsoft.com/office/drawing/2014/main" id="{621714A5-79C2-C782-3E23-1418EF9EAC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0677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8" name="Рисунок 21">
            <a:extLst>
              <a:ext uri="{FF2B5EF4-FFF2-40B4-BE49-F238E27FC236}">
                <a16:creationId xmlns:a16="http://schemas.microsoft.com/office/drawing/2014/main" id="{038ECA76-5AE2-605F-CF2F-F381F16536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1758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9" name="Рисунок 21">
            <a:extLst>
              <a:ext uri="{FF2B5EF4-FFF2-40B4-BE49-F238E27FC236}">
                <a16:creationId xmlns:a16="http://schemas.microsoft.com/office/drawing/2014/main" id="{F5390824-9B0F-4160-E900-4768C59C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12298" y="352425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0" name="Рисунок 21">
            <a:extLst>
              <a:ext uri="{FF2B5EF4-FFF2-40B4-BE49-F238E27FC236}">
                <a16:creationId xmlns:a16="http://schemas.microsoft.com/office/drawing/2014/main" id="{E50C221D-4267-46E7-9A37-0DD244DBA2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30678" y="3524250"/>
            <a:ext cx="539112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EBEE802-50B7-2162-FE32-7B59C8EA54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7" y="352425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6" name="Рисунок 21">
            <a:extLst>
              <a:ext uri="{FF2B5EF4-FFF2-40B4-BE49-F238E27FC236}">
                <a16:creationId xmlns:a16="http://schemas.microsoft.com/office/drawing/2014/main" id="{E5070C3C-FCDC-E7D9-EA45-6BDFDB8B9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7013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Shape 0">
            <a:extLst>
              <a:ext uri="{FF2B5EF4-FFF2-40B4-BE49-F238E27FC236}">
                <a16:creationId xmlns:a16="http://schemas.microsoft.com/office/drawing/2014/main" id="{BE641BA7-FBBF-D326-2CFE-9D99E6AEF26B}"/>
              </a:ext>
            </a:extLst>
          </p:cNvPr>
          <p:cNvSpPr/>
          <p:nvPr userDrawn="1"/>
        </p:nvSpPr>
        <p:spPr>
          <a:xfrm>
            <a:off x="10845743" y="60960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14" name="Image 7" descr=" ">
            <a:extLst>
              <a:ext uri="{FF2B5EF4-FFF2-40B4-BE49-F238E27FC236}">
                <a16:creationId xmlns:a16="http://schemas.microsoft.com/office/drawing/2014/main" id="{1FA63C20-E566-4B87-4398-0A084EF92E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pic>
        <p:nvPicPr>
          <p:cNvPr id="15" name="Image 8" descr=" ">
            <a:extLst>
              <a:ext uri="{FF2B5EF4-FFF2-40B4-BE49-F238E27FC236}">
                <a16:creationId xmlns:a16="http://schemas.microsoft.com/office/drawing/2014/main" id="{14992C04-C298-571C-48BE-20507BBB5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099C0256-D2AC-5619-0D59-66A44D113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849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26894-F8AF-BB2F-2031-416ECB64F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807488" y="1014163"/>
            <a:ext cx="8888768" cy="5387029"/>
          </a:xfrm>
          <a:prstGeom prst="rect">
            <a:avLst/>
          </a:prstGeom>
        </p:spPr>
      </p:pic>
      <p:sp>
        <p:nvSpPr>
          <p:cNvPr id="18" name="Рисунок 55">
            <a:extLst>
              <a:ext uri="{FF2B5EF4-FFF2-40B4-BE49-F238E27FC236}">
                <a16:creationId xmlns:a16="http://schemas.microsoft.com/office/drawing/2014/main" id="{065DB017-B9D4-ACC5-B8F7-EAFD80381D9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01696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40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BE903-5057-D686-5912-045F90CF6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311952" y="602457"/>
            <a:ext cx="9568096" cy="5798736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8289D460-E22F-0421-1E11-0BA42144A4A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287082" y="795403"/>
            <a:ext cx="7617835" cy="495557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072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45FF-3A84-8C7F-A5E8-F247061C1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587780" y="1014163"/>
            <a:ext cx="8888768" cy="5387029"/>
          </a:xfrm>
          <a:prstGeom prst="rect">
            <a:avLst/>
          </a:prstGeo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EBC3ADCB-9035-DCB2-AF46-8AAF077A56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481987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310ECFA-8E77-0949-1664-87F4513D86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035454"/>
            <a:ext cx="3155090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9C9ABECF-DF1E-84EF-6801-742912FFD0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408" y="2385588"/>
            <a:ext cx="312127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972458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9" name="Текст 7">
            <a:extLst>
              <a:ext uri="{FF2B5EF4-FFF2-40B4-BE49-F238E27FC236}">
                <a16:creationId xmlns:a16="http://schemas.microsoft.com/office/drawing/2014/main" id="{10373520-3333-EB2B-6F62-1F5FD2E15E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864749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Слайд с </a:t>
            </a:r>
            <a:r>
              <a:rPr lang="ru-RU" dirty="0" err="1"/>
              <a:t>пуктами</a:t>
            </a:r>
            <a:endParaRPr lang="ru-RU" dirty="0"/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FDB60644-C013-DB8A-CA27-1825B29971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6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01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F0C0B23-03B8-2CA1-55CC-ED8FBE5FF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02</a:t>
            </a:r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E2759336-7EA8-EF91-B0DA-8DFD522CE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6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03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5964D710-92F7-9438-AEBC-30FD2BD500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18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04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C081309D-DD2D-AFA8-606A-5D609007F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1218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05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2A0BA931-EAB5-4952-64F7-6F8201ECF3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18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06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BC93D27B-DC99-5F7D-45C5-926E6BAA78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4624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AFB14B45-2776-2C8F-BE2B-915240E3EB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4624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E30CC10E-FCA4-9A1B-6203-4F5472AF66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4624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18693CED-C43C-CDAC-9D25-1805ED6CEB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786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46C6AA54-D9E9-7A12-0CA4-A09B84A35D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786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9E41231-D9FA-14A7-6ED0-48E4848624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786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865299F-6B46-CC6F-0158-97E11F9566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4624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05589C96-FB73-7565-D01F-EE3C63A6BA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4624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C9242043-D6FC-6EF3-B854-24FA883837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624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5884F115-0960-DABC-CDFF-F1F28250682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786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A8ADCD49-70F6-34DA-8201-B6E2ADA394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2786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F90DBC6-BA82-A8AF-5666-68FABCC903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2786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0DBB53E-687D-4792-9C97-BB82D1C08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906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5E67E5-BC2B-0E8C-EE7B-A55AFE6A0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852637" y="1268557"/>
            <a:ext cx="7129600" cy="4320887"/>
          </a:xfrm>
          <a:prstGeom prst="rect">
            <a:avLst/>
          </a:prstGeom>
        </p:spPr>
      </p:pic>
      <p:sp>
        <p:nvSpPr>
          <p:cNvPr id="9" name="Рисунок 6">
            <a:extLst>
              <a:ext uri="{FF2B5EF4-FFF2-40B4-BE49-F238E27FC236}">
                <a16:creationId xmlns:a16="http://schemas.microsoft.com/office/drawing/2014/main" id="{5CDDC296-3B06-1AEB-E834-A14EC2C2908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579651" y="1419926"/>
            <a:ext cx="5695128" cy="373224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1564844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D0EF0B-5037-92EE-BB84-C841A8DB70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42178" y="619390"/>
            <a:ext cx="2761717" cy="5660400"/>
          </a:xfrm>
          <a:prstGeom prst="rect">
            <a:avLst/>
          </a:prstGeom>
        </p:spPr>
      </p:pic>
      <p:sp>
        <p:nvSpPr>
          <p:cNvPr id="7" name="Рисунок 16">
            <a:extLst>
              <a:ext uri="{FF2B5EF4-FFF2-40B4-BE49-F238E27FC236}">
                <a16:creationId xmlns:a16="http://schemas.microsoft.com/office/drawing/2014/main" id="{B0410DEE-D34D-8AD4-C642-4D310FD5911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65110" y="720682"/>
            <a:ext cx="2515850" cy="5457817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0777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4945E44D-0EB9-032A-A2BB-9B753F853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86317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7B1B3A37-912D-15F0-6BBF-5043FFCAF4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316797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9437367-AEF2-BD74-2D37-86688DCB5B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437808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468288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307311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6949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5398891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04F922-4493-A8B3-BEB5-D5C54C9CDB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7998" y="925009"/>
            <a:ext cx="4057565" cy="8316362"/>
          </a:xfrm>
          <a:prstGeom prst="rect">
            <a:avLst/>
          </a:prstGeom>
        </p:spPr>
      </p:pic>
      <p:sp>
        <p:nvSpPr>
          <p:cNvPr id="6" name="Рисунок 16">
            <a:extLst>
              <a:ext uri="{FF2B5EF4-FFF2-40B4-BE49-F238E27FC236}">
                <a16:creationId xmlns:a16="http://schemas.microsoft.com/office/drawing/2014/main" id="{A9466ECE-7567-349E-464E-6A6E0CF21D3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621723" y="1092386"/>
            <a:ext cx="3690874" cy="800688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261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BB3F9-4A02-F60D-C01C-EC5A964707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06319" y="619391"/>
            <a:ext cx="2431818" cy="4984241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78A0B0D1-29FD-8DA4-7C93-8D709B77325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19029" y="720682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044DC1-F5F2-D485-D313-2B9A430E88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47120" y="1271303"/>
            <a:ext cx="2431818" cy="4984241"/>
          </a:xfrm>
          <a:prstGeom prst="rect">
            <a:avLst/>
          </a:prstGeom>
        </p:spPr>
      </p:pic>
      <p:sp>
        <p:nvSpPr>
          <p:cNvPr id="8" name="Рисунок 6">
            <a:extLst>
              <a:ext uri="{FF2B5EF4-FFF2-40B4-BE49-F238E27FC236}">
                <a16:creationId xmlns:a16="http://schemas.microsoft.com/office/drawing/2014/main" id="{305E9DE0-4D15-6A07-4A95-A821B68605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9830" y="1372595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740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9F4A41-9D34-A591-4F5D-A08969FDB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911878" y="1119231"/>
            <a:ext cx="2253880" cy="4619539"/>
          </a:xfrm>
          <a:prstGeom prst="rect">
            <a:avLst/>
          </a:prstGeom>
        </p:spPr>
      </p:pic>
      <p:sp>
        <p:nvSpPr>
          <p:cNvPr id="3" name="Рисунок 27">
            <a:extLst>
              <a:ext uri="{FF2B5EF4-FFF2-40B4-BE49-F238E27FC236}">
                <a16:creationId xmlns:a16="http://schemas.microsoft.com/office/drawing/2014/main" id="{28070E77-B2FA-1908-9C48-29563E2639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12207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BE9B-DE70-1730-4791-6FC9F449C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290497" y="1119231"/>
            <a:ext cx="2253880" cy="4619539"/>
          </a:xfrm>
          <a:prstGeom prst="rect">
            <a:avLst/>
          </a:prstGeom>
        </p:spPr>
      </p:pic>
      <p:sp>
        <p:nvSpPr>
          <p:cNvPr id="5" name="Рисунок 26">
            <a:extLst>
              <a:ext uri="{FF2B5EF4-FFF2-40B4-BE49-F238E27FC236}">
                <a16:creationId xmlns:a16="http://schemas.microsoft.com/office/drawing/2014/main" id="{BCD6F81B-3AA9-60B9-1009-4560064F883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9082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A722B7-E1B3-89BE-96D6-36AA6F780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669117" y="1119231"/>
            <a:ext cx="2253880" cy="4619539"/>
          </a:xfrm>
          <a:prstGeom prst="rect">
            <a:avLst/>
          </a:prstGeom>
        </p:spPr>
      </p:pic>
      <p:sp>
        <p:nvSpPr>
          <p:cNvPr id="13" name="Рисунок 5">
            <a:extLst>
              <a:ext uri="{FF2B5EF4-FFF2-40B4-BE49-F238E27FC236}">
                <a16:creationId xmlns:a16="http://schemas.microsoft.com/office/drawing/2014/main" id="{C187949D-6F6C-3B77-B6F2-3CD4F04B8D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6944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161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3E998ECC-8AC2-14D1-ACBC-4C06D536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889777" y="0"/>
            <a:ext cx="5302223" cy="6858000"/>
          </a:xfrm>
          <a:prstGeom prst="rect">
            <a:avLst/>
          </a:prstGeom>
        </p:spPr>
      </p:pic>
      <p:pic>
        <p:nvPicPr>
          <p:cNvPr id="16" name="Image 17" descr=" ">
            <a:extLst>
              <a:ext uri="{FF2B5EF4-FFF2-40B4-BE49-F238E27FC236}">
                <a16:creationId xmlns:a16="http://schemas.microsoft.com/office/drawing/2014/main" id="{77176B24-9B20-541F-4351-EC6C9AD289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7">
            <a:extLst>
              <a:ext uri="{FF2B5EF4-FFF2-40B4-BE49-F238E27FC236}">
                <a16:creationId xmlns:a16="http://schemas.microsoft.com/office/drawing/2014/main" id="{3A80AE7B-09FC-99D1-CD1F-EEFFA3FD1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66" y="2611469"/>
            <a:ext cx="3717988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Несколько этапов </a:t>
            </a:r>
            <a:br>
              <a:rPr lang="ru-RU" dirty="0"/>
            </a:br>
            <a:r>
              <a:rPr lang="ru-RU" dirty="0"/>
              <a:t>процесса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156908DE-AC51-FF99-90DE-F5AE527FAA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55742" y="73679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5B8839-CCE7-2B94-1426-178E2DE0F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55742" y="100381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28040AC-C0D1-1117-E12A-5E246EDB66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5742" y="221065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C00DCA1-9DA2-A8EC-50E5-525ED2836F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55742" y="249857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8CBF87D4-2ED4-739E-9001-1D12A272D9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55742" y="370540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0362CD4-4D51-90EE-6815-DC208D4692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55742" y="3993327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329DE263-E828-EA0C-FC22-77233ECF6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55742" y="520016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722CA304-6AC9-588C-4315-C94CF026E9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55742" y="548808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B15FA0-879A-70EA-CB0A-28ECEA774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92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7" descr=" ">
            <a:extLst>
              <a:ext uri="{FF2B5EF4-FFF2-40B4-BE49-F238E27FC236}">
                <a16:creationId xmlns:a16="http://schemas.microsoft.com/office/drawing/2014/main" id="{8AD7A007-A477-3998-0D95-8491D903E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8" name="Текст 7">
            <a:extLst>
              <a:ext uri="{FF2B5EF4-FFF2-40B4-BE49-F238E27FC236}">
                <a16:creationId xmlns:a16="http://schemas.microsoft.com/office/drawing/2014/main" id="{EC9BD3E0-1895-C455-1B07-A6F28F52C8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43FFF9A1-0A4F-D8AF-8DA0-2CAADE5EA2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4236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1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C02E3CB7-AE4A-1D3A-6233-B6FEF952BD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8828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2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B873B34F-9C90-3F81-DFB2-FD0105FE5B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657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89F0230C-ADE0-F9F2-EA5D-0F7F911200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4235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213308CC-ABE4-D00D-ACF9-709EECD003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38828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924119C-6B0B-7981-8B22-182CF86EE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67657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87DDAA5-E97B-6B7A-FA68-64207255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684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9C0F880-2191-DCF9-D5A3-44C08557F9FD}"/>
              </a:ext>
            </a:extLst>
          </p:cNvPr>
          <p:cNvSpPr/>
          <p:nvPr userDrawn="1"/>
        </p:nvSpPr>
        <p:spPr>
          <a:xfrm>
            <a:off x="6889714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3492360-7652-C989-BA6B-A794F0CE5AA3}"/>
              </a:ext>
            </a:extLst>
          </p:cNvPr>
          <p:cNvSpPr/>
          <p:nvPr userDrawn="1"/>
        </p:nvSpPr>
        <p:spPr>
          <a:xfrm>
            <a:off x="2006590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5C0E187-DBF1-A461-7B34-A0BB0F6E8CD3}"/>
              </a:ext>
            </a:extLst>
          </p:cNvPr>
          <p:cNvSpPr/>
          <p:nvPr userDrawn="1"/>
        </p:nvSpPr>
        <p:spPr>
          <a:xfrm>
            <a:off x="6889714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E2BEB21-EB05-4827-74E5-A238092960CA}"/>
              </a:ext>
            </a:extLst>
          </p:cNvPr>
          <p:cNvSpPr/>
          <p:nvPr userDrawn="1"/>
        </p:nvSpPr>
        <p:spPr>
          <a:xfrm>
            <a:off x="2006590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A83AFEDF-D72E-F0F8-F552-D70629AC4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159" y="1809750"/>
            <a:ext cx="1521056" cy="1521061"/>
          </a:xfrm>
          <a:prstGeom prst="rect">
            <a:avLst/>
          </a:prstGeom>
        </p:spPr>
      </p:pic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AD217DDA-3A60-083E-CF35-D3FE10B52C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8159" y="3527190"/>
            <a:ext cx="1521056" cy="1521061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305D9CE0-02EF-D7E0-9077-6E158E04D0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2650" y="1809750"/>
            <a:ext cx="1521056" cy="1521061"/>
          </a:xfrm>
          <a:prstGeom prst="rect">
            <a:avLst/>
          </a:prstGeom>
        </p:spPr>
      </p:pic>
      <p:pic>
        <p:nvPicPr>
          <p:cNvPr id="10" name="Image 3" descr=" ">
            <a:extLst>
              <a:ext uri="{FF2B5EF4-FFF2-40B4-BE49-F238E27FC236}">
                <a16:creationId xmlns:a16="http://schemas.microsoft.com/office/drawing/2014/main" id="{C1D274EC-377D-0E98-F3EC-8E68B5F7190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2650" y="3527190"/>
            <a:ext cx="1521056" cy="1521061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03E9940F-050C-C622-65D0-C6025C16E479}"/>
              </a:ext>
            </a:extLst>
          </p:cNvPr>
          <p:cNvSpPr/>
          <p:nvPr userDrawn="1"/>
        </p:nvSpPr>
        <p:spPr>
          <a:xfrm rot="21600000">
            <a:off x="7363197" y="2180462"/>
            <a:ext cx="579963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W</a:t>
            </a: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6F400FAC-83E0-B284-1C8C-195EE67D88B7}"/>
              </a:ext>
            </a:extLst>
          </p:cNvPr>
          <p:cNvSpPr/>
          <p:nvPr userDrawn="1"/>
        </p:nvSpPr>
        <p:spPr>
          <a:xfrm rot="21600000">
            <a:off x="5579536" y="4059155"/>
            <a:ext cx="5164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O</a:t>
            </a: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FFD08B16-7A3B-BC7A-292C-18CD0F63A6BF}"/>
              </a:ext>
            </a:extLst>
          </p:cNvPr>
          <p:cNvSpPr/>
          <p:nvPr userDrawn="1"/>
        </p:nvSpPr>
        <p:spPr>
          <a:xfrm rot="21600000">
            <a:off x="5662085" y="2180462"/>
            <a:ext cx="43391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S</a:t>
            </a: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C796E4A-9DFA-B12E-9420-2B1B3590C87A}"/>
              </a:ext>
            </a:extLst>
          </p:cNvPr>
          <p:cNvSpPr/>
          <p:nvPr userDrawn="1"/>
        </p:nvSpPr>
        <p:spPr>
          <a:xfrm rot="21600000">
            <a:off x="7545121" y="4058935"/>
            <a:ext cx="4148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T</a:t>
            </a:r>
          </a:p>
        </p:txBody>
      </p:sp>
      <p:pic>
        <p:nvPicPr>
          <p:cNvPr id="20" name="Image 17" descr=" ">
            <a:extLst>
              <a:ext uri="{FF2B5EF4-FFF2-40B4-BE49-F238E27FC236}">
                <a16:creationId xmlns:a16="http://schemas.microsoft.com/office/drawing/2014/main" id="{FC276A7C-6927-48C3-88E7-AE303DE43CF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370" y="438150"/>
            <a:ext cx="482598" cy="317500"/>
          </a:xfrm>
          <a:prstGeom prst="rect">
            <a:avLst/>
          </a:prstGeom>
        </p:spPr>
      </p:pic>
      <p:sp>
        <p:nvSpPr>
          <p:cNvPr id="22" name="Текст 55">
            <a:extLst>
              <a:ext uri="{FF2B5EF4-FFF2-40B4-BE49-F238E27FC236}">
                <a16:creationId xmlns:a16="http://schemas.microsoft.com/office/drawing/2014/main" id="{2B9CABE2-9EE4-1FC8-C423-766CE0890C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60588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500" b="0" i="0" kern="120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Strengths</a:t>
            </a:r>
            <a:r>
              <a:rPr lang="ru-RU" dirty="0"/>
              <a:t> 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0547FE8C-8171-A90B-9FE5-A3D0BC550C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60588" y="377825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Opportunities</a:t>
            </a:r>
            <a:r>
              <a:rPr lang="ru-RU" dirty="0"/>
              <a:t> 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DDF1DF5-76EC-A5E2-1A58-C61197BD10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8563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Weakness</a:t>
            </a:r>
            <a:endParaRPr lang="ru-RU" dirty="0"/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8D26566E-F761-8780-1FC7-4BDF8FC18C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8563" y="3785175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Threats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7E1CA2-61E3-C2A9-B7B1-C4F3031C16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682881" y="3494975"/>
            <a:ext cx="49911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spc="15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-US" dirty="0"/>
              <a:t>SWOT</a:t>
            </a:r>
            <a:endParaRPr lang="ru-RU" dirty="0"/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3ACF6407-E4A0-C844-5027-CC335BCBD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8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0807047-F13D-76A4-5CAF-ABD6EA8A823F}"/>
              </a:ext>
            </a:extLst>
          </p:cNvPr>
          <p:cNvCxnSpPr>
            <a:cxnSpLocks/>
          </p:cNvCxnSpPr>
          <p:nvPr userDrawn="1"/>
        </p:nvCxnSpPr>
        <p:spPr>
          <a:xfrm flipH="1">
            <a:off x="608323" y="3429000"/>
            <a:ext cx="1097408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>
            <a:extLst>
              <a:ext uri="{FF2B5EF4-FFF2-40B4-BE49-F238E27FC236}">
                <a16:creationId xmlns:a16="http://schemas.microsoft.com/office/drawing/2014/main" id="{45CD038D-67DE-DCAC-538D-F883D17F76F6}"/>
              </a:ext>
            </a:extLst>
          </p:cNvPr>
          <p:cNvSpPr/>
          <p:nvPr userDrawn="1"/>
        </p:nvSpPr>
        <p:spPr>
          <a:xfrm>
            <a:off x="153669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6CD8277-3199-E041-C060-929240B35F32}"/>
              </a:ext>
            </a:extLst>
          </p:cNvPr>
          <p:cNvSpPr/>
          <p:nvPr userDrawn="1"/>
        </p:nvSpPr>
        <p:spPr>
          <a:xfrm>
            <a:off x="4298927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4AAA02D-F36B-5D55-0187-39FA851A06AB}"/>
              </a:ext>
            </a:extLst>
          </p:cNvPr>
          <p:cNvSpPr/>
          <p:nvPr userDrawn="1"/>
        </p:nvSpPr>
        <p:spPr>
          <a:xfrm>
            <a:off x="706116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6B1ED679-3FCE-46F7-D551-14A011103AC7}"/>
              </a:ext>
            </a:extLst>
          </p:cNvPr>
          <p:cNvSpPr/>
          <p:nvPr userDrawn="1"/>
        </p:nvSpPr>
        <p:spPr>
          <a:xfrm rot="16200000">
            <a:off x="4718391" y="3319531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2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E82D8DB4-1EEB-DE43-2340-22556CEA04E7}"/>
              </a:ext>
            </a:extLst>
          </p:cNvPr>
          <p:cNvSpPr/>
          <p:nvPr userDrawn="1"/>
        </p:nvSpPr>
        <p:spPr>
          <a:xfrm rot="16200000">
            <a:off x="7480626" y="3317627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3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E074576-1DF9-B72C-4854-31702B3A8CCE}"/>
              </a:ext>
            </a:extLst>
          </p:cNvPr>
          <p:cNvSpPr/>
          <p:nvPr userDrawn="1"/>
        </p:nvSpPr>
        <p:spPr>
          <a:xfrm rot="16200000">
            <a:off x="1138174" y="3317912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1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CE933993-80DD-519D-2D33-C544231A17CF}"/>
              </a:ext>
            </a:extLst>
          </p:cNvPr>
          <p:cNvSpPr/>
          <p:nvPr userDrawn="1"/>
        </p:nvSpPr>
        <p:spPr>
          <a:xfrm rot="16200000">
            <a:off x="10247275" y="3318009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4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A6B612D-D386-11C6-DEFD-423F7DA9843A}"/>
              </a:ext>
            </a:extLst>
          </p:cNvPr>
          <p:cNvGrpSpPr/>
          <p:nvPr userDrawn="1"/>
        </p:nvGrpSpPr>
        <p:grpSpPr>
          <a:xfrm>
            <a:off x="3107073" y="3204000"/>
            <a:ext cx="449941" cy="450000"/>
            <a:chOff x="2771013" y="5204719"/>
            <a:chExt cx="900000" cy="900000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0FF511DF-A931-D83B-1789-110A30B21489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233F7FB-9827-FD66-A16C-22480376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C8CCC90-B565-40F1-38AC-A53E88D79C89}"/>
              </a:ext>
            </a:extLst>
          </p:cNvPr>
          <p:cNvGrpSpPr/>
          <p:nvPr userDrawn="1"/>
        </p:nvGrpSpPr>
        <p:grpSpPr>
          <a:xfrm>
            <a:off x="5869308" y="3204000"/>
            <a:ext cx="449941" cy="450000"/>
            <a:chOff x="2771013" y="5204719"/>
            <a:chExt cx="900000" cy="90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4E03612A-406A-A519-736E-D7F97F0B1516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77B7689-CCA2-05E2-39E0-CF73AF96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FEC20C1-0F2C-AF01-0112-04D0CC78A4EE}"/>
              </a:ext>
            </a:extLst>
          </p:cNvPr>
          <p:cNvGrpSpPr/>
          <p:nvPr userDrawn="1"/>
        </p:nvGrpSpPr>
        <p:grpSpPr>
          <a:xfrm>
            <a:off x="8631543" y="3204000"/>
            <a:ext cx="449941" cy="450000"/>
            <a:chOff x="2771013" y="5204719"/>
            <a:chExt cx="900000" cy="900000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57719FF2-D006-D097-9B23-C1FC7A985F81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1AD4599-BB1D-F623-EB1B-485FF528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89E5003D-5F7C-4E50-5021-2C57F0D58943}"/>
              </a:ext>
            </a:extLst>
          </p:cNvPr>
          <p:cNvCxnSpPr>
            <a:cxnSpLocks/>
          </p:cNvCxnSpPr>
          <p:nvPr userDrawn="1"/>
        </p:nvCxnSpPr>
        <p:spPr>
          <a:xfrm>
            <a:off x="6094278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E51EAFB-D5BC-4084-E8AE-C2829E85B1BF}"/>
              </a:ext>
            </a:extLst>
          </p:cNvPr>
          <p:cNvCxnSpPr>
            <a:cxnSpLocks/>
          </p:cNvCxnSpPr>
          <p:nvPr userDrawn="1"/>
        </p:nvCxnSpPr>
        <p:spPr>
          <a:xfrm>
            <a:off x="8856513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C0A2D1C-2FA5-BBF3-FF2B-AD10DF2387BF}"/>
              </a:ext>
            </a:extLst>
          </p:cNvPr>
          <p:cNvCxnSpPr>
            <a:cxnSpLocks/>
          </p:cNvCxnSpPr>
          <p:nvPr userDrawn="1"/>
        </p:nvCxnSpPr>
        <p:spPr>
          <a:xfrm>
            <a:off x="3332044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68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 ">
            <a:extLst>
              <a:ext uri="{FF2B5EF4-FFF2-40B4-BE49-F238E27FC236}">
                <a16:creationId xmlns:a16="http://schemas.microsoft.com/office/drawing/2014/main" id="{611FF6C7-2167-FDDE-C62B-09FABCBDF4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603726" y="1879600"/>
            <a:ext cx="6280117" cy="1390650"/>
          </a:xfrm>
          <a:prstGeom prst="rect">
            <a:avLst/>
          </a:prstGeom>
        </p:spPr>
      </p:pic>
      <p:pic>
        <p:nvPicPr>
          <p:cNvPr id="20" name="Image 1" descr=" ">
            <a:extLst>
              <a:ext uri="{FF2B5EF4-FFF2-40B4-BE49-F238E27FC236}">
                <a16:creationId xmlns:a16="http://schemas.microsoft.com/office/drawing/2014/main" id="{5A179C9D-1CAD-46BC-DAD1-3DE5D08BBB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699215" y="4794250"/>
            <a:ext cx="2089139" cy="1454150"/>
          </a:xfrm>
          <a:prstGeom prst="rect">
            <a:avLst/>
          </a:prstGeom>
        </p:spPr>
      </p:pic>
      <p:pic>
        <p:nvPicPr>
          <p:cNvPr id="22" name="Image 2" descr=" ">
            <a:extLst>
              <a:ext uri="{FF2B5EF4-FFF2-40B4-BE49-F238E27FC236}">
                <a16:creationId xmlns:a16="http://schemas.microsoft.com/office/drawing/2014/main" id="{049A999C-1EC6-CC8A-F374-5E3C9C495E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5645121" y="3333750"/>
            <a:ext cx="4190978" cy="1397000"/>
          </a:xfrm>
          <a:prstGeom prst="rect">
            <a:avLst/>
          </a:prstGeom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2974E68E-2F4A-DD22-1287-D4FA1FC95587}"/>
              </a:ext>
            </a:extLst>
          </p:cNvPr>
          <p:cNvSpPr/>
          <p:nvPr userDrawn="1"/>
        </p:nvSpPr>
        <p:spPr>
          <a:xfrm>
            <a:off x="7518814" y="2436736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01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9795DD8-70F8-DE68-943A-F36D0916BE2D}"/>
              </a:ext>
            </a:extLst>
          </p:cNvPr>
          <p:cNvSpPr/>
          <p:nvPr userDrawn="1"/>
        </p:nvSpPr>
        <p:spPr>
          <a:xfrm>
            <a:off x="7518814" y="3783939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02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75BD5D40-EE3E-FC0F-6575-7C70AF7A5C17}"/>
              </a:ext>
            </a:extLst>
          </p:cNvPr>
          <p:cNvSpPr/>
          <p:nvPr userDrawn="1"/>
        </p:nvSpPr>
        <p:spPr>
          <a:xfrm>
            <a:off x="7518814" y="5241264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03</a:t>
            </a:r>
          </a:p>
        </p:txBody>
      </p:sp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2" name="Текст 7">
            <a:extLst>
              <a:ext uri="{FF2B5EF4-FFF2-40B4-BE49-F238E27FC236}">
                <a16:creationId xmlns:a16="http://schemas.microsoft.com/office/drawing/2014/main" id="{EEF658FF-8260-191D-3E94-B77DC972E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438150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5B173B4-119E-931E-0AB6-C5DCD66D4E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2324822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0EFF2730-AEF8-805F-D9E5-09F58C3F30F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08094" y="2654170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7EED1DFB-A3D3-A1DC-6764-2833248FE72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08094" y="5604032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FA1F6BA7-3EA6-1865-14DB-33D63546B55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08093" y="5267759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9FE53395-6F50-66AF-735D-482153E8B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08093" y="3810434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2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F6EB037E-C0C2-5D89-FCC9-54D74A4B6C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08094" y="4146707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15CFC2D-118F-BB96-9E1C-426EC0321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63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ED4C4207-CE3E-20FC-0FAE-8A182FCB589B}"/>
              </a:ext>
            </a:extLst>
          </p:cNvPr>
          <p:cNvCxnSpPr>
            <a:cxnSpLocks/>
          </p:cNvCxnSpPr>
          <p:nvPr userDrawn="1"/>
        </p:nvCxnSpPr>
        <p:spPr>
          <a:xfrm>
            <a:off x="609597" y="130175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>
            <a:extLst>
              <a:ext uri="{FF2B5EF4-FFF2-40B4-BE49-F238E27FC236}">
                <a16:creationId xmlns:a16="http://schemas.microsoft.com/office/drawing/2014/main" id="{98697660-DC49-499C-CB89-E4681144F1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85658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98C247A0-1EFF-3221-932D-25AFA834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52600"/>
            <a:ext cx="191991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2057400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175260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662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35733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446055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41557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325897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95417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DA2DDE9-D3DD-4135-2CDE-A683E0900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0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1" name="Текст 55">
            <a:extLst>
              <a:ext uri="{FF2B5EF4-FFF2-40B4-BE49-F238E27FC236}">
                <a16:creationId xmlns:a16="http://schemas.microsoft.com/office/drawing/2014/main" id="{04E39E7A-8B9D-9B0E-02D3-00A4B4F4A0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89DB426A-8F6A-A56D-BF08-B0F98F1DAC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0A95349-9A76-B200-73A2-2E136E28ED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2192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F517765C-9854-9CFF-F4EC-D2B11B12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2192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0BC59A20-620B-6D01-0796-49C18D3C1A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60969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197E9D46-A1DD-0C8D-2E2A-0564F5D1B3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0969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221DD5E6-AFCF-7C69-AD64-E47295DD99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87804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082E5C8C-B1C1-8FB8-B8A2-EA1D8F00D5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87804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27D24E2-D646-509A-B777-745F8F9B44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36580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289D0AAC-393B-A4B8-67DB-34B5D9FABD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36580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92472E2D-15BF-CBDA-0FE2-5DDBC76E96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85355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50047776-2C09-83B2-D959-ADEE3F8ED0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85355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A4F9176A-9DFB-D165-5E98-7F40BDC040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8311501-8597-F8E9-B8EE-1FB7188AF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98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F8ABBF4F-82A7-2069-47B4-881D259DB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F8C1AB91-55D5-C695-FB93-48444123B1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6279FFFE-56F3-E7F0-F371-2ADBF362F5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57960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C18E860-D645-317C-FED1-F68335FF6F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57960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5925E86E-3C73-A1CC-64BC-FD62561559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52504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588D83E5-5166-7233-632B-FB307F59E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52504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379F1F63-D206-9BFF-70AF-848239D9E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47047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A0880D89-FA6F-D8CB-B3EF-1CE5894C66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7047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8362C09-2C5F-9F83-1AC2-4BE1D5579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54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689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89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56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2456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045D26E0-FF3F-FAF5-39F1-2CDD91ECC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F6D44C-03BC-5E7F-C206-24FE96503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91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1097281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14">
            <a:extLst>
              <a:ext uri="{FF2B5EF4-FFF2-40B4-BE49-F238E27FC236}">
                <a16:creationId xmlns:a16="http://schemas.microsoft.com/office/drawing/2014/main" id="{9E2AAEB7-4EAE-8501-1785-2B971F8776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94151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86F9261B-EDE5-8C67-D9C7-5FAF7F21E9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DA82109-2039-069D-5FD5-E0A2ED8E3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99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1498CE30-9583-56A7-9132-A327852D56EB}"/>
              </a:ext>
            </a:extLst>
          </p:cNvPr>
          <p:cNvSpPr/>
          <p:nvPr userDrawn="1"/>
        </p:nvSpPr>
        <p:spPr>
          <a:xfrm>
            <a:off x="6889777" y="0"/>
            <a:ext cx="5302223" cy="6858000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548647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D96F554-5ADB-2CDD-FF5E-CAD2A0951B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4048" y="1885949"/>
            <a:ext cx="4411607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 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7D7C3E54-B44D-7A91-C9F7-17C7F7EE0C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74048" y="4019550"/>
            <a:ext cx="441160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8569C41A-EA2F-A799-6797-D452AD51B3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815A81-C9F2-CD6B-10A3-4BCEFD7A0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054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F73394B-28B8-B13D-5E7A-C364B1E6A60A}"/>
              </a:ext>
            </a:extLst>
          </p:cNvPr>
          <p:cNvCxnSpPr/>
          <p:nvPr userDrawn="1"/>
        </p:nvCxnSpPr>
        <p:spPr>
          <a:xfrm>
            <a:off x="606346" y="60628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E7F0C12-BB16-0BD8-99DE-B8613148C9DC}"/>
              </a:ext>
            </a:extLst>
          </p:cNvPr>
          <p:cNvCxnSpPr/>
          <p:nvPr userDrawn="1"/>
        </p:nvCxnSpPr>
        <p:spPr>
          <a:xfrm>
            <a:off x="606346" y="533135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3F9AFB2E-4149-1B97-4FB1-AC628F8372F7}"/>
              </a:ext>
            </a:extLst>
          </p:cNvPr>
          <p:cNvCxnSpPr/>
          <p:nvPr userDrawn="1"/>
        </p:nvCxnSpPr>
        <p:spPr>
          <a:xfrm>
            <a:off x="606346" y="459983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A1D9888B-6EDB-3C54-CC68-A0B5C81BB91B}"/>
              </a:ext>
            </a:extLst>
          </p:cNvPr>
          <p:cNvCxnSpPr/>
          <p:nvPr userDrawn="1"/>
        </p:nvCxnSpPr>
        <p:spPr>
          <a:xfrm>
            <a:off x="606346" y="386831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1E0409F-1F0E-0238-CF43-CD3896984C58}"/>
              </a:ext>
            </a:extLst>
          </p:cNvPr>
          <p:cNvCxnSpPr/>
          <p:nvPr userDrawn="1"/>
        </p:nvCxnSpPr>
        <p:spPr>
          <a:xfrm>
            <a:off x="606346" y="313679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CBB3DC8D-AB53-BC6F-20FD-CB66A6B2A88E}"/>
              </a:ext>
            </a:extLst>
          </p:cNvPr>
          <p:cNvCxnSpPr/>
          <p:nvPr userDrawn="1"/>
        </p:nvCxnSpPr>
        <p:spPr>
          <a:xfrm>
            <a:off x="606346" y="24052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>
            <a:extLst>
              <a:ext uri="{FF2B5EF4-FFF2-40B4-BE49-F238E27FC236}">
                <a16:creationId xmlns:a16="http://schemas.microsoft.com/office/drawing/2014/main" id="{CAAD7F97-28E1-D40C-20C8-77B860639FA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A7EA5E78-A928-D563-D297-71E25616AAE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9597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2654277-758A-498E-19ED-7638359168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597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28CD4927-2C30-0121-7191-43A629B208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597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1" name="Текст 55">
            <a:extLst>
              <a:ext uri="{FF2B5EF4-FFF2-40B4-BE49-F238E27FC236}">
                <a16:creationId xmlns:a16="http://schemas.microsoft.com/office/drawing/2014/main" id="{A4A732DD-062A-EEBB-7FE8-0FB21026C8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97232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2" name="Текст 55">
            <a:extLst>
              <a:ext uri="{FF2B5EF4-FFF2-40B4-BE49-F238E27FC236}">
                <a16:creationId xmlns:a16="http://schemas.microsoft.com/office/drawing/2014/main" id="{B4C173D9-7328-F343-6006-CB12F498E3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97232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3" name="Текст 55">
            <a:extLst>
              <a:ext uri="{FF2B5EF4-FFF2-40B4-BE49-F238E27FC236}">
                <a16:creationId xmlns:a16="http://schemas.microsoft.com/office/drawing/2014/main" id="{FE01325B-02A3-A444-1830-159717E1AD7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97232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4" name="Текст 55">
            <a:extLst>
              <a:ext uri="{FF2B5EF4-FFF2-40B4-BE49-F238E27FC236}">
                <a16:creationId xmlns:a16="http://schemas.microsoft.com/office/drawing/2014/main" id="{620DB4B4-050B-AA1C-0476-F722E11F7A3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97232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1A3A899-B387-7F1C-A661-F602AFBBEB6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97232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4C70CA63-3DEB-ECE4-07BD-C3CCEC92EC6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84868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EFE03C2A-7F6C-5D7D-4E0C-B55029F5C5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4868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2946D6EC-1AB9-5406-D100-C7A918942F2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84868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9" name="Текст 55">
            <a:extLst>
              <a:ext uri="{FF2B5EF4-FFF2-40B4-BE49-F238E27FC236}">
                <a16:creationId xmlns:a16="http://schemas.microsoft.com/office/drawing/2014/main" id="{9CBF20FB-17A8-68B2-B65B-89BFA81271F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84868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0" name="Текст 55">
            <a:extLst>
              <a:ext uri="{FF2B5EF4-FFF2-40B4-BE49-F238E27FC236}">
                <a16:creationId xmlns:a16="http://schemas.microsoft.com/office/drawing/2014/main" id="{C8A6F977-2880-BC22-5E21-384BDA0EB2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4868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1" name="Текст 55">
            <a:extLst>
              <a:ext uri="{FF2B5EF4-FFF2-40B4-BE49-F238E27FC236}">
                <a16:creationId xmlns:a16="http://schemas.microsoft.com/office/drawing/2014/main" id="{8DEE18DD-AB8C-AD84-1BB1-75B43C3F456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972503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2" name="Текст 55">
            <a:extLst>
              <a:ext uri="{FF2B5EF4-FFF2-40B4-BE49-F238E27FC236}">
                <a16:creationId xmlns:a16="http://schemas.microsoft.com/office/drawing/2014/main" id="{6CBD1689-DFFD-586F-97BE-A5AE00473B4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72503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3" name="Текст 55">
            <a:extLst>
              <a:ext uri="{FF2B5EF4-FFF2-40B4-BE49-F238E27FC236}">
                <a16:creationId xmlns:a16="http://schemas.microsoft.com/office/drawing/2014/main" id="{F85E2FEF-4530-519D-62A8-3E38467127D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72503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4" name="Текст 55">
            <a:extLst>
              <a:ext uri="{FF2B5EF4-FFF2-40B4-BE49-F238E27FC236}">
                <a16:creationId xmlns:a16="http://schemas.microsoft.com/office/drawing/2014/main" id="{D74AC71E-6062-4E0D-2F1D-A19CCF4F51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72503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5" name="Текст 55">
            <a:extLst>
              <a:ext uri="{FF2B5EF4-FFF2-40B4-BE49-F238E27FC236}">
                <a16:creationId xmlns:a16="http://schemas.microsoft.com/office/drawing/2014/main" id="{2D27BFCC-1953-00F9-EC1C-F0C9F9AE75F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72503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9" name="Текст 88">
            <a:extLst>
              <a:ext uri="{FF2B5EF4-FFF2-40B4-BE49-F238E27FC236}">
                <a16:creationId xmlns:a16="http://schemas.microsoft.com/office/drawing/2014/main" id="{E3CF79BD-D08F-003F-6C76-6EFFAC7BC28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9597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1</a:t>
            </a:r>
          </a:p>
        </p:txBody>
      </p:sp>
      <p:sp>
        <p:nvSpPr>
          <p:cNvPr id="90" name="Текст 88">
            <a:extLst>
              <a:ext uri="{FF2B5EF4-FFF2-40B4-BE49-F238E27FC236}">
                <a16:creationId xmlns:a16="http://schemas.microsoft.com/office/drawing/2014/main" id="{E3149895-B7D4-653E-9FDB-48FFB052826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397232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2</a:t>
            </a:r>
          </a:p>
        </p:txBody>
      </p:sp>
      <p:sp>
        <p:nvSpPr>
          <p:cNvPr id="91" name="Текст 88">
            <a:extLst>
              <a:ext uri="{FF2B5EF4-FFF2-40B4-BE49-F238E27FC236}">
                <a16:creationId xmlns:a16="http://schemas.microsoft.com/office/drawing/2014/main" id="{C13B7AAA-B05C-940C-7347-E5C6E6476BD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84868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3</a:t>
            </a:r>
          </a:p>
        </p:txBody>
      </p:sp>
      <p:sp>
        <p:nvSpPr>
          <p:cNvPr id="92" name="Текст 88">
            <a:extLst>
              <a:ext uri="{FF2B5EF4-FFF2-40B4-BE49-F238E27FC236}">
                <a16:creationId xmlns:a16="http://schemas.microsoft.com/office/drawing/2014/main" id="{84582982-093F-975A-F59D-3D2009C9D28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72503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4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18DA8516-7A0E-374E-5317-C11EF00BD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96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5174731-CA54-BF19-50E6-906F69DF55CF}"/>
              </a:ext>
            </a:extLst>
          </p:cNvPr>
          <p:cNvGrpSpPr/>
          <p:nvPr userDrawn="1"/>
        </p:nvGrpSpPr>
        <p:grpSpPr>
          <a:xfrm>
            <a:off x="609597" y="1879600"/>
            <a:ext cx="10972743" cy="4368800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CFEFC578-38B7-093C-F8E5-F0621F401117}"/>
                </a:ext>
              </a:extLst>
            </p:cNvPr>
            <p:cNvSpPr/>
            <p:nvPr/>
          </p:nvSpPr>
          <p:spPr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1579546A-04AF-BD59-F391-B1E1B1B8B4AD}"/>
                </a:ext>
              </a:extLst>
            </p:cNvPr>
            <p:cNvSpPr/>
            <p:nvPr/>
          </p:nvSpPr>
          <p:spPr>
            <a:xfrm>
              <a:off x="1574997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4CC15782-ECB8-DA9D-DA76-822CDCF9C588}"/>
                </a:ext>
              </a:extLst>
            </p:cNvPr>
            <p:cNvSpPr/>
            <p:nvPr/>
          </p:nvSpPr>
          <p:spPr>
            <a:xfrm>
              <a:off x="1930641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6" name="Shape 5">
              <a:extLst>
                <a:ext uri="{FF2B5EF4-FFF2-40B4-BE49-F238E27FC236}">
                  <a16:creationId xmlns:a16="http://schemas.microsoft.com/office/drawing/2014/main" id="{A6FF3A2C-85F3-2A1E-66C0-59F718D4D20D}"/>
                </a:ext>
              </a:extLst>
            </p:cNvPr>
            <p:cNvSpPr/>
            <p:nvPr/>
          </p:nvSpPr>
          <p:spPr>
            <a:xfrm>
              <a:off x="2286286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8069BA1-C4CB-5B50-C6CD-9D320631722C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>
            <a:extLst>
              <a:ext uri="{FF2B5EF4-FFF2-40B4-BE49-F238E27FC236}">
                <a16:creationId xmlns:a16="http://schemas.microsoft.com/office/drawing/2014/main" id="{802FB575-ADA4-D2DC-F233-DBA51DA2E7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4FDCC23F-B1A4-83B9-53DC-A5F90F175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72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>
            <a:extLst>
              <a:ext uri="{FF2B5EF4-FFF2-40B4-BE49-F238E27FC236}">
                <a16:creationId xmlns:a16="http://schemas.microsoft.com/office/drawing/2014/main" id="{CFEFC578-38B7-093C-F8E5-F0621F401117}"/>
              </a:ext>
            </a:extLst>
          </p:cNvPr>
          <p:cNvSpPr/>
          <p:nvPr/>
        </p:nvSpPr>
        <p:spPr>
          <a:xfrm>
            <a:off x="609597" y="925443"/>
            <a:ext cx="10972743" cy="5330101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579546A-04AF-BD59-F391-B1E1B1B8B4AD}"/>
              </a:ext>
            </a:extLst>
          </p:cNvPr>
          <p:cNvSpPr/>
          <p:nvPr/>
        </p:nvSpPr>
        <p:spPr>
          <a:xfrm>
            <a:off x="787396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4CC15782-ECB8-DA9D-DA76-822CDCF9C588}"/>
              </a:ext>
            </a:extLst>
          </p:cNvPr>
          <p:cNvSpPr/>
          <p:nvPr/>
        </p:nvSpPr>
        <p:spPr>
          <a:xfrm>
            <a:off x="9651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A6FF3A2C-85F3-2A1E-66C0-59F718D4D20D}"/>
              </a:ext>
            </a:extLst>
          </p:cNvPr>
          <p:cNvSpPr/>
          <p:nvPr/>
        </p:nvSpPr>
        <p:spPr>
          <a:xfrm>
            <a:off x="11429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8069BA1-C4CB-5B50-C6CD-9D320631722C}"/>
              </a:ext>
            </a:extLst>
          </p:cNvPr>
          <p:cNvCxnSpPr>
            <a:cxnSpLocks/>
          </p:cNvCxnSpPr>
          <p:nvPr/>
        </p:nvCxnSpPr>
        <p:spPr>
          <a:xfrm>
            <a:off x="609597" y="1331160"/>
            <a:ext cx="109727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0549484-05BB-FACE-DDB4-E482F0466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27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F20AB8-4211-9BA5-B47E-A3829CCEA3F0}"/>
              </a:ext>
            </a:extLst>
          </p:cNvPr>
          <p:cNvGrpSpPr/>
          <p:nvPr userDrawn="1"/>
        </p:nvGrpSpPr>
        <p:grpSpPr>
          <a:xfrm>
            <a:off x="4692334" y="1490813"/>
            <a:ext cx="6893320" cy="4262287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990733CA-C9D9-F696-0C4A-89B2E96C6AFB}"/>
                </a:ext>
              </a:extLst>
            </p:cNvPr>
            <p:cNvSpPr/>
            <p:nvPr/>
          </p:nvSpPr>
          <p:spPr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52ADC7BB-3FD1-4CD1-9C58-AFFA0A4F1EF1}"/>
                </a:ext>
              </a:extLst>
            </p:cNvPr>
            <p:cNvSpPr/>
            <p:nvPr/>
          </p:nvSpPr>
          <p:spPr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56B2B002-18AE-B0BC-02E8-B89EEF7BAFB0}"/>
                </a:ext>
              </a:extLst>
            </p:cNvPr>
            <p:cNvSpPr/>
            <p:nvPr/>
          </p:nvSpPr>
          <p:spPr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>
              <a:extLst>
                <a:ext uri="{FF2B5EF4-FFF2-40B4-BE49-F238E27FC236}">
                  <a16:creationId xmlns:a16="http://schemas.microsoft.com/office/drawing/2014/main" id="{1354B431-A83B-5B45-E477-E4F75F45FC14}"/>
                </a:ext>
              </a:extLst>
            </p:cNvPr>
            <p:cNvSpPr/>
            <p:nvPr/>
          </p:nvSpPr>
          <p:spPr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9760D07-BBDE-B2C2-CFCA-FF75C1912E4B}"/>
                </a:ext>
              </a:extLst>
            </p:cNvPr>
            <p:cNvCxnSpPr>
              <a:cxnSpLocks/>
            </p:cNvCxnSpPr>
            <p:nvPr/>
          </p:nvCxnSpPr>
          <p:spPr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>
            <a:extLst>
              <a:ext uri="{FF2B5EF4-FFF2-40B4-BE49-F238E27FC236}">
                <a16:creationId xmlns:a16="http://schemas.microsoft.com/office/drawing/2014/main" id="{B8DBD79D-E0C7-5BD3-6C62-CCD5C70776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411888"/>
            <a:ext cx="37332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A6AA7F9A-04ED-DF10-B8D0-A53015CFE8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526627"/>
            <a:ext cx="373323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5EE1B1E-D080-FEA0-02ED-8959D8B4F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946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67E7FA8A-7C1D-9D1C-C8E3-E48344335758}"/>
              </a:ext>
            </a:extLst>
          </p:cNvPr>
          <p:cNvSpPr/>
          <p:nvPr/>
        </p:nvSpPr>
        <p:spPr>
          <a:xfrm>
            <a:off x="6006318" y="2069802"/>
            <a:ext cx="5579336" cy="4185743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7900AE2-6D7F-3A8B-CB35-9E4B528AABB6}"/>
              </a:ext>
            </a:extLst>
          </p:cNvPr>
          <p:cNvSpPr/>
          <p:nvPr/>
        </p:nvSpPr>
        <p:spPr>
          <a:xfrm>
            <a:off x="6184118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397A9A4-A9A1-D757-20B6-9D3A08D6091C}"/>
              </a:ext>
            </a:extLst>
          </p:cNvPr>
          <p:cNvSpPr/>
          <p:nvPr/>
        </p:nvSpPr>
        <p:spPr>
          <a:xfrm>
            <a:off x="6361917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A7EE9EB-B198-F9BE-68E9-D1AC30FB75D5}"/>
              </a:ext>
            </a:extLst>
          </p:cNvPr>
          <p:cNvSpPr/>
          <p:nvPr/>
        </p:nvSpPr>
        <p:spPr>
          <a:xfrm>
            <a:off x="6539716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E3E87C1-A9EF-6CEC-82E4-E1ABA1CE22E0}"/>
              </a:ext>
            </a:extLst>
          </p:cNvPr>
          <p:cNvCxnSpPr>
            <a:cxnSpLocks/>
          </p:cNvCxnSpPr>
          <p:nvPr/>
        </p:nvCxnSpPr>
        <p:spPr>
          <a:xfrm>
            <a:off x="6006318" y="2475518"/>
            <a:ext cx="557933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5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11431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8383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3722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0674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39625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36577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25528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2480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C8BADD7-BD14-4B00-2A95-9C2779738945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F3B8654-F2E6-5750-301C-B2E9E2843FE0}"/>
              </a:ext>
            </a:extLst>
          </p:cNvPr>
          <p:cNvCxnSpPr>
            <a:cxnSpLocks/>
          </p:cNvCxnSpPr>
          <p:nvPr userDrawn="1"/>
        </p:nvCxnSpPr>
        <p:spPr>
          <a:xfrm>
            <a:off x="5499977" y="20121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39F17B3-B63D-033C-0B88-8CDC4EAE395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34218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D37EE55-DB14-725F-D596-7B3404C77A8E}"/>
              </a:ext>
            </a:extLst>
          </p:cNvPr>
          <p:cNvCxnSpPr>
            <a:cxnSpLocks/>
          </p:cNvCxnSpPr>
          <p:nvPr userDrawn="1"/>
        </p:nvCxnSpPr>
        <p:spPr>
          <a:xfrm>
            <a:off x="5499977" y="48315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2A3C506-629D-4DBB-601B-2BC8883F7CC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62412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>
            <a:extLst>
              <a:ext uri="{FF2B5EF4-FFF2-40B4-BE49-F238E27FC236}">
                <a16:creationId xmlns:a16="http://schemas.microsoft.com/office/drawing/2014/main" id="{D890C986-DEDA-B7C4-52CC-84FDE6758B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38346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DD4A894E-3202-B433-A61E-F791557E3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65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49206B7-47E3-EB33-ADCF-B1C0A8F209E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1B6381B-3E83-34C3-B635-64CEE67A4933}"/>
              </a:ext>
            </a:extLst>
          </p:cNvPr>
          <p:cNvGrpSpPr/>
          <p:nvPr userDrawn="1"/>
        </p:nvGrpSpPr>
        <p:grpSpPr>
          <a:xfrm>
            <a:off x="6006318" y="1051282"/>
            <a:ext cx="5579336" cy="1847942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>
              <a:extLst>
                <a:ext uri="{FF2B5EF4-FFF2-40B4-BE49-F238E27FC236}">
                  <a16:creationId xmlns:a16="http://schemas.microsoft.com/office/drawing/2014/main" id="{5E50FF9B-45E5-9CB6-40E4-A999C62D2C90}"/>
                </a:ext>
              </a:extLst>
            </p:cNvPr>
            <p:cNvSpPr/>
            <p:nvPr/>
          </p:nvSpPr>
          <p:spPr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78D14C1C-37C7-6C41-A36A-7ABCBD7800F8}"/>
                </a:ext>
              </a:extLst>
            </p:cNvPr>
            <p:cNvSpPr/>
            <p:nvPr/>
          </p:nvSpPr>
          <p:spPr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E76F4DEC-933B-C077-E4A3-22B7ECDE3C10}"/>
                </a:ext>
              </a:extLst>
            </p:cNvPr>
            <p:cNvSpPr/>
            <p:nvPr/>
          </p:nvSpPr>
          <p:spPr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>
              <a:extLst>
                <a:ext uri="{FF2B5EF4-FFF2-40B4-BE49-F238E27FC236}">
                  <a16:creationId xmlns:a16="http://schemas.microsoft.com/office/drawing/2014/main" id="{BC029ADB-623A-8435-8EB7-B2BB228808C0}"/>
                </a:ext>
              </a:extLst>
            </p:cNvPr>
            <p:cNvSpPr/>
            <p:nvPr/>
          </p:nvSpPr>
          <p:spPr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C9A5CE41-0028-C3DB-6974-F94E50FDFC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>
            <a:extLst>
              <a:ext uri="{FF2B5EF4-FFF2-40B4-BE49-F238E27FC236}">
                <a16:creationId xmlns:a16="http://schemas.microsoft.com/office/drawing/2014/main" id="{00FC25E2-77D9-B5E9-1B91-6CA8F70AE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022D9126-F744-8936-C9FA-44B5B3C75E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AA752E31-D4DA-49AB-CD7F-27A7F785B0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A82788F-AD80-E54B-CFE9-E5096B4B1E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7641EED3-5800-0916-2A13-30E723F41E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47820E1-C48E-55A4-477D-32B67CA31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7A46C16-5C6C-3B94-2EC0-7B5715137E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B964585A-FB4E-6FA1-8E7B-2DFEC4B8538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06318" y="3331369"/>
            <a:ext cx="5579336" cy="292417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7" name="Номер слайда 2">
            <a:extLst>
              <a:ext uri="{FF2B5EF4-FFF2-40B4-BE49-F238E27FC236}">
                <a16:creationId xmlns:a16="http://schemas.microsoft.com/office/drawing/2014/main" id="{4F009BE9-2BA2-4E7D-2C05-C9FCC6146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970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26">
            <a:extLst>
              <a:ext uri="{FF2B5EF4-FFF2-40B4-BE49-F238E27FC236}">
                <a16:creationId xmlns:a16="http://schemas.microsoft.com/office/drawing/2014/main" id="{183D64BA-08FE-47C3-B0E8-A2B0F5C469BF}"/>
              </a:ext>
            </a:extLst>
          </p:cNvPr>
          <p:cNvSpPr/>
          <p:nvPr userDrawn="1"/>
        </p:nvSpPr>
        <p:spPr>
          <a:xfrm>
            <a:off x="609597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266F093-6293-7206-8307-BEE7D8FFFA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595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Shape 26">
            <a:extLst>
              <a:ext uri="{FF2B5EF4-FFF2-40B4-BE49-F238E27FC236}">
                <a16:creationId xmlns:a16="http://schemas.microsoft.com/office/drawing/2014/main" id="{E3A09CA7-9176-7ED5-7510-EF3BA517014F}"/>
              </a:ext>
            </a:extLst>
          </p:cNvPr>
          <p:cNvSpPr/>
          <p:nvPr userDrawn="1"/>
        </p:nvSpPr>
        <p:spPr>
          <a:xfrm>
            <a:off x="3402380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1805F28A-21D8-4091-1A8F-44F8A5628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6378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Shape 26">
            <a:extLst>
              <a:ext uri="{FF2B5EF4-FFF2-40B4-BE49-F238E27FC236}">
                <a16:creationId xmlns:a16="http://schemas.microsoft.com/office/drawing/2014/main" id="{B7609D9C-D033-466D-8AB0-61F75F39272F}"/>
              </a:ext>
            </a:extLst>
          </p:cNvPr>
          <p:cNvSpPr/>
          <p:nvPr userDrawn="1"/>
        </p:nvSpPr>
        <p:spPr>
          <a:xfrm>
            <a:off x="6195163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AE27DE0A-5C4D-116C-CB83-BB27C032D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9161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8" name="Shape 26">
            <a:extLst>
              <a:ext uri="{FF2B5EF4-FFF2-40B4-BE49-F238E27FC236}">
                <a16:creationId xmlns:a16="http://schemas.microsoft.com/office/drawing/2014/main" id="{33DF3666-9E3C-36D5-1C3E-F170AAAAE6E7}"/>
              </a:ext>
            </a:extLst>
          </p:cNvPr>
          <p:cNvSpPr/>
          <p:nvPr userDrawn="1"/>
        </p:nvSpPr>
        <p:spPr>
          <a:xfrm>
            <a:off x="8987945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Рисунок 24">
            <a:extLst>
              <a:ext uri="{FF2B5EF4-FFF2-40B4-BE49-F238E27FC236}">
                <a16:creationId xmlns:a16="http://schemas.microsoft.com/office/drawing/2014/main" id="{32166E3D-F0BF-8279-B1F0-CB747CE344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1943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E205A360-AB4D-164D-E3EB-CDE5DF87C2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9D5580D7-7721-B8E4-59ED-7AE674A601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1944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13DE1FF-2690-3E10-70C7-D940E34EF9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41944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860B100-0228-FF34-94F6-6F103249FE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596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4F2880B9-F222-399A-C340-E768441BD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3596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AF3167B-1F61-7866-D87D-9D4A6F97D3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56378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64FFF8F9-75DD-C4DB-60DE-D5E3CF0631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6378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E682F16B-DD55-6224-4E43-39BCEE8660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49161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8EF51423-7168-BC7B-9A0E-EE24263961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49161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FA9ECBE6-2A61-95FD-EB8A-027C2FECDD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944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747EA3D1-1C14-23BA-33FA-AC66AD6C0C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9161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1CBD69E0-8FC1-F07B-19DF-60C1B01359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6378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833A6316-D080-1DFD-AE68-BE417EAA98B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3596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89DAB0-AF4F-B746-2D52-1E894BA76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91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02079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75080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81429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2079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75080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81429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7663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70663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77013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97663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663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77013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59" name="Текст 7">
            <a:extLst>
              <a:ext uri="{FF2B5EF4-FFF2-40B4-BE49-F238E27FC236}">
                <a16:creationId xmlns:a16="http://schemas.microsoft.com/office/drawing/2014/main" id="{14016E4F-6AA2-316F-A383-2DAFD638D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9340"/>
            <a:ext cx="3069826" cy="10259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49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999"/>
              </a:lnSpc>
              <a:spcBef>
                <a:spcPct val="0"/>
              </a:spcBef>
            </a:pPr>
            <a:r>
              <a:rPr lang="ru-RU" dirty="0"/>
              <a:t>Небольшой заголовок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FFA4B742-13A7-99AB-CDE4-C5048496C6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109411"/>
            <a:ext cx="3069826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br>
              <a:rPr lang="ru-RU" dirty="0"/>
            </a:br>
            <a:r>
              <a:rPr lang="ru-RU" dirty="0"/>
              <a:t>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F9E3E9C-9461-845F-A44A-D949E25E4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27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57467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0467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817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57467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30467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36817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75072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8072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54422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75072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48072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422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2" name="Рисунок 24">
            <a:extLst>
              <a:ext uri="{FF2B5EF4-FFF2-40B4-BE49-F238E27FC236}">
                <a16:creationId xmlns:a16="http://schemas.microsoft.com/office/drawing/2014/main" id="{37AD2AFD-88E7-D611-3913-0F84ABB38E7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332940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8B13C8AF-7586-B2E2-7A34-2878A7A9AB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05941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96F78D43-B135-8249-5C4B-A6CABEEF1A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12290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Рисунок 24">
            <a:extLst>
              <a:ext uri="{FF2B5EF4-FFF2-40B4-BE49-F238E27FC236}">
                <a16:creationId xmlns:a16="http://schemas.microsoft.com/office/drawing/2014/main" id="{6C80A511-DC45-5DCF-B9B9-031AECEC7A1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2332940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BDA73948-551E-7CC1-8466-7A2A9CC02B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205941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7308C4DB-797C-6AAA-9EE8-62D8285B51E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12290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816D8BF-15E6-235C-D5CF-180550A6C4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364781" y="3860488"/>
            <a:ext cx="43337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65567CB7-40B9-3008-7C9E-951EFC591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056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7AEF6155-D339-CDFB-2BAD-93CC730B9DD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40A2D57-1F92-FDB7-5028-D3CB39DDA7F6}"/>
              </a:ext>
            </a:extLst>
          </p:cNvPr>
          <p:cNvGrpSpPr/>
          <p:nvPr userDrawn="1"/>
        </p:nvGrpSpPr>
        <p:grpSpPr>
          <a:xfrm>
            <a:off x="609597" y="2902195"/>
            <a:ext cx="4103993" cy="3047180"/>
            <a:chOff x="1219352" y="5940073"/>
            <a:chExt cx="8209055" cy="609436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D89E2EB-915A-F214-DD68-3C62C9DB1CFB}"/>
                </a:ext>
              </a:extLst>
            </p:cNvPr>
            <p:cNvSpPr/>
            <p:nvPr/>
          </p:nvSpPr>
          <p:spPr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248F60AD-E4FC-0AF1-5425-D441470ED8F5}"/>
                </a:ext>
              </a:extLst>
            </p:cNvPr>
            <p:cNvSpPr/>
            <p:nvPr/>
          </p:nvSpPr>
          <p:spPr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24AEC63-7A51-0861-883A-5986C1211171}"/>
                </a:ext>
              </a:extLst>
            </p:cNvPr>
            <p:cNvSpPr/>
            <p:nvPr/>
          </p:nvSpPr>
          <p:spPr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398B0EB9-9034-9A76-13F6-BD4131666567}"/>
                </a:ext>
              </a:extLst>
            </p:cNvPr>
            <p:cNvSpPr/>
            <p:nvPr/>
          </p:nvSpPr>
          <p:spPr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17B8C70-0F38-8B70-6E6C-3D42A9F3161B}"/>
                </a:ext>
              </a:extLst>
            </p:cNvPr>
            <p:cNvSpPr/>
            <p:nvPr/>
          </p:nvSpPr>
          <p:spPr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BDBAFD2-0700-66A9-9331-A988E1A26C8B}"/>
                </a:ext>
              </a:extLst>
            </p:cNvPr>
            <p:cNvSpPr/>
            <p:nvPr/>
          </p:nvSpPr>
          <p:spPr>
            <a:xfrm>
              <a:off x="4323202" y="7830473"/>
              <a:ext cx="4097885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F32EE30-87A6-D327-986C-56352A134D2C}"/>
                </a:ext>
              </a:extLst>
            </p:cNvPr>
            <p:cNvSpPr/>
            <p:nvPr/>
          </p:nvSpPr>
          <p:spPr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EF769918-75B2-C166-5411-059F7167A2FD}"/>
                </a:ext>
              </a:extLst>
            </p:cNvPr>
            <p:cNvSpPr/>
            <p:nvPr/>
          </p:nvSpPr>
          <p:spPr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34FFDE4D-EBE3-E2EC-EC4C-8EC01F1FF72F}"/>
                </a:ext>
              </a:extLst>
            </p:cNvPr>
            <p:cNvSpPr/>
            <p:nvPr/>
          </p:nvSpPr>
          <p:spPr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140A102-D343-6110-E67F-1CEBF4BFF31E}"/>
                </a:ext>
              </a:extLst>
            </p:cNvPr>
            <p:cNvSpPr/>
            <p:nvPr/>
          </p:nvSpPr>
          <p:spPr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875B1FD-9789-B095-8421-A871354A9450}"/>
                </a:ext>
              </a:extLst>
            </p:cNvPr>
            <p:cNvSpPr/>
            <p:nvPr/>
          </p:nvSpPr>
          <p:spPr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5786B5D9-F137-8DD7-D5A8-681018A5E18F}"/>
                </a:ext>
              </a:extLst>
            </p:cNvPr>
            <p:cNvSpPr/>
            <p:nvPr/>
          </p:nvSpPr>
          <p:spPr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9336FD-3AA6-B031-AB24-8B62E6BB2ECC}"/>
                </a:ext>
              </a:extLst>
            </p:cNvPr>
            <p:cNvSpPr/>
            <p:nvPr/>
          </p:nvSpPr>
          <p:spPr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0F243A6E-624F-86ED-8E3D-C19C08402C88}"/>
                </a:ext>
              </a:extLst>
            </p:cNvPr>
            <p:cNvSpPr/>
            <p:nvPr/>
          </p:nvSpPr>
          <p:spPr>
            <a:xfrm>
              <a:off x="3374905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8425C01-C33F-B0B8-A796-7322AA8EBBD0}"/>
                </a:ext>
              </a:extLst>
            </p:cNvPr>
            <p:cNvSpPr/>
            <p:nvPr/>
          </p:nvSpPr>
          <p:spPr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3EF46A7D-BB73-2DB6-D266-E62F8E569B5E}"/>
                </a:ext>
              </a:extLst>
            </p:cNvPr>
            <p:cNvSpPr/>
            <p:nvPr/>
          </p:nvSpPr>
          <p:spPr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64610FF8-D1C1-F95F-2786-7D7CA16A1ADB}"/>
                </a:ext>
              </a:extLst>
            </p:cNvPr>
            <p:cNvSpPr/>
            <p:nvPr/>
          </p:nvSpPr>
          <p:spPr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53807A41-5D01-247A-9BBE-65A98E79DF2A}"/>
                </a:ext>
              </a:extLst>
            </p:cNvPr>
            <p:cNvSpPr/>
            <p:nvPr/>
          </p:nvSpPr>
          <p:spPr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908626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Список</a:t>
            </a:r>
            <a:br>
              <a:rPr lang="ru-RU" dirty="0"/>
            </a:br>
            <a:r>
              <a:rPr lang="ru-RU" dirty="0"/>
              <a:t>литературы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C1EEF921-4248-BDC1-3E11-AFB85BFF3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9307" y="1115705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5BA3A0B-7BF2-B97E-EC17-EEFA38A046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99307" y="1420505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1B3C505F-46D3-8D97-274D-276F0846F3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99307" y="2675431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4487701-A40C-3DE8-995C-9A480A3503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99307" y="3930357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39D4EDF3-6ED6-0662-3526-FF1EB00A8C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99307" y="5185284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91B8FF39-5C92-3D0D-71A6-EC573D0EB0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99307" y="2377556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A59AA340-AED1-04A5-1481-C023B10D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99307" y="363248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90EA1D3B-1886-D0F5-9F72-5A2C744ACA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99307" y="4887409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2DE53D-9897-D6B7-166F-98890589C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1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" descr=" ">
            <a:extLst>
              <a:ext uri="{FF2B5EF4-FFF2-40B4-BE49-F238E27FC236}">
                <a16:creationId xmlns:a16="http://schemas.microsoft.com/office/drawing/2014/main" id="{81D64198-C4AB-7F7F-DE7F-AD83E118B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247C46-EA27-E2F7-AAF0-36AD79908E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7" y="2564749"/>
            <a:ext cx="3663772" cy="2906971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178468"/>
            <a:ext cx="3663771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Литература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544C411-FB9A-CCDD-2D25-660F9F0815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1147316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9D406A85-4F09-5D56-ECE6-A1E698909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1976967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B642DB10-C254-F4AE-5A47-0DF97952E1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2806618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F18217D3-3F69-CC50-68C4-9A6F7FE9D1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3636269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E235104D-BEB1-4B90-8A9D-690DA4C55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0460" y="4465920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D270FF58-0DC4-254F-8FE7-E59535026A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0460" y="5295571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884983E-BEA9-447E-6AF4-A861346C1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52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AFB5662-6BA2-958C-A346-6088C3EEDDB1}"/>
              </a:ext>
            </a:extLst>
          </p:cNvPr>
          <p:cNvGrpSpPr/>
          <p:nvPr userDrawn="1"/>
        </p:nvGrpSpPr>
        <p:grpSpPr>
          <a:xfrm>
            <a:off x="6969120" y="1457325"/>
            <a:ext cx="3943330" cy="3943350"/>
            <a:chOff x="13946343" y="2921000"/>
            <a:chExt cx="7887686" cy="7886700"/>
          </a:xfrm>
        </p:grpSpPr>
        <p:pic>
          <p:nvPicPr>
            <p:cNvPr id="6" name="Image 8" descr=" ">
              <a:extLst>
                <a:ext uri="{FF2B5EF4-FFF2-40B4-BE49-F238E27FC236}">
                  <a16:creationId xmlns:a16="http://schemas.microsoft.com/office/drawing/2014/main" id="{79F5D3F3-CF8A-957C-AEA0-B07CC667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>
              <a:extLst>
                <a:ext uri="{FF2B5EF4-FFF2-40B4-BE49-F238E27FC236}">
                  <a16:creationId xmlns:a16="http://schemas.microsoft.com/office/drawing/2014/main" id="{21B3B8A3-1332-710B-11E5-888DDB10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>
              <a:extLst>
                <a:ext uri="{FF2B5EF4-FFF2-40B4-BE49-F238E27FC236}">
                  <a16:creationId xmlns:a16="http://schemas.microsoft.com/office/drawing/2014/main" id="{37ECDDE3-0BDB-A81E-09FD-95FF78E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>
              <a:extLst>
                <a:ext uri="{FF2B5EF4-FFF2-40B4-BE49-F238E27FC236}">
                  <a16:creationId xmlns:a16="http://schemas.microsoft.com/office/drawing/2014/main" id="{4CE61514-9F09-311C-420D-6CBE6E2A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</p:spTree>
    <p:extLst>
      <p:ext uri="{BB962C8B-B14F-4D97-AF65-F5344CB8AC3E}">
        <p14:creationId xmlns:p14="http://schemas.microsoft.com/office/powerpoint/2010/main" val="3731668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  <p:sp>
        <p:nvSpPr>
          <p:cNvPr id="2" name="Скругленный прямоугольник 8">
            <a:extLst>
              <a:ext uri="{FF2B5EF4-FFF2-40B4-BE49-F238E27FC236}">
                <a16:creationId xmlns:a16="http://schemas.microsoft.com/office/drawing/2014/main" id="{589056DF-4832-9ED5-D0DC-279FCD3482AC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9">
            <a:extLst>
              <a:ext uri="{FF2B5EF4-FFF2-40B4-BE49-F238E27FC236}">
                <a16:creationId xmlns:a16="http://schemas.microsoft.com/office/drawing/2014/main" id="{5556023E-FADD-12A9-082D-5D9FE25D597F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024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29E35E8-7220-A403-F5ED-50EE5A3E65FD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95BAB2-F940-EBC2-204B-83CBB7A866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1902" y="1873250"/>
            <a:ext cx="6073752" cy="4391128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1635909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564F771-26A7-3597-5251-0D25DA1A9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7147" y="609600"/>
            <a:ext cx="5659675" cy="565477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827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438E5611-E4BA-5D5B-7D84-C953E22CBD80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871C20E5-D3F7-3E3D-33A6-62449F3BD8C4}"/>
              </a:ext>
            </a:extLst>
          </p:cNvPr>
          <p:cNvGrpSpPr/>
          <p:nvPr userDrawn="1"/>
        </p:nvGrpSpPr>
        <p:grpSpPr>
          <a:xfrm>
            <a:off x="711196" y="876300"/>
            <a:ext cx="3879830" cy="5109326"/>
            <a:chOff x="1422578" y="1752600"/>
            <a:chExt cx="7760670" cy="10218651"/>
          </a:xfrm>
        </p:grpSpPr>
        <p:pic>
          <p:nvPicPr>
            <p:cNvPr id="35" name="Image 21" descr=" ">
              <a:extLst>
                <a:ext uri="{FF2B5EF4-FFF2-40B4-BE49-F238E27FC236}">
                  <a16:creationId xmlns:a16="http://schemas.microsoft.com/office/drawing/2014/main" id="{8081460E-58B8-BEB0-4CDA-55EA2946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>
              <a:extLst>
                <a:ext uri="{FF2B5EF4-FFF2-40B4-BE49-F238E27FC236}">
                  <a16:creationId xmlns:a16="http://schemas.microsoft.com/office/drawing/2014/main" id="{27BDFF70-560C-F7D7-E53D-E7B917DF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>
              <a:extLst>
                <a:ext uri="{FF2B5EF4-FFF2-40B4-BE49-F238E27FC236}">
                  <a16:creationId xmlns:a16="http://schemas.microsoft.com/office/drawing/2014/main" id="{6B943190-64AF-54E8-A5BA-FDEDD59E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724491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>
              <a:extLst>
                <a:ext uri="{FF2B5EF4-FFF2-40B4-BE49-F238E27FC236}">
                  <a16:creationId xmlns:a16="http://schemas.microsoft.com/office/drawing/2014/main" id="{1BE07E0D-68CA-4383-3737-6A12995C4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>
              <a:extLst>
                <a:ext uri="{FF2B5EF4-FFF2-40B4-BE49-F238E27FC236}">
                  <a16:creationId xmlns:a16="http://schemas.microsoft.com/office/drawing/2014/main" id="{F6E08CE8-22DE-93D5-1B58-3596CACB7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>
              <a:extLst>
                <a:ext uri="{FF2B5EF4-FFF2-40B4-BE49-F238E27FC236}">
                  <a16:creationId xmlns:a16="http://schemas.microsoft.com/office/drawing/2014/main" id="{50A55CA9-3AFA-B5A2-8E13-9020476C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>
              <a:extLst>
                <a:ext uri="{FF2B5EF4-FFF2-40B4-BE49-F238E27FC236}">
                  <a16:creationId xmlns:a16="http://schemas.microsoft.com/office/drawing/2014/main" id="{816DB01C-0F1C-E2EA-DFFB-0F872A68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6498350" y="1752600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>
              <a:extLst>
                <a:ext uri="{FF2B5EF4-FFF2-40B4-BE49-F238E27FC236}">
                  <a16:creationId xmlns:a16="http://schemas.microsoft.com/office/drawing/2014/main" id="{AF7606C0-9996-3385-DEC3-8EBF96CF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>
              <a:extLst>
                <a:ext uri="{FF2B5EF4-FFF2-40B4-BE49-F238E27FC236}">
                  <a16:creationId xmlns:a16="http://schemas.microsoft.com/office/drawing/2014/main" id="{338B9530-E6F9-8C84-3829-20E43CF17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>
              <a:extLst>
                <a:ext uri="{FF2B5EF4-FFF2-40B4-BE49-F238E27FC236}">
                  <a16:creationId xmlns:a16="http://schemas.microsoft.com/office/drawing/2014/main" id="{2E128464-4744-0505-CA94-749896CF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>
              <a:extLst>
                <a:ext uri="{FF2B5EF4-FFF2-40B4-BE49-F238E27FC236}">
                  <a16:creationId xmlns:a16="http://schemas.microsoft.com/office/drawing/2014/main" id="{C99B2F84-448D-2C71-AED4-E64827ACF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>
              <a:extLst>
                <a:ext uri="{FF2B5EF4-FFF2-40B4-BE49-F238E27FC236}">
                  <a16:creationId xmlns:a16="http://schemas.microsoft.com/office/drawing/2014/main" id="{53B8F729-045E-D62B-FD65-059DBFC2C00A}"/>
                </a:ext>
              </a:extLst>
            </p:cNvPr>
            <p:cNvSpPr/>
            <p:nvPr/>
          </p:nvSpPr>
          <p:spPr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Image 33" descr=" ">
              <a:extLst>
                <a:ext uri="{FF2B5EF4-FFF2-40B4-BE49-F238E27FC236}">
                  <a16:creationId xmlns:a16="http://schemas.microsoft.com/office/drawing/2014/main" id="{F1A5D42F-FFB8-A0E6-075C-3673B71D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>
              <a:extLst>
                <a:ext uri="{FF2B5EF4-FFF2-40B4-BE49-F238E27FC236}">
                  <a16:creationId xmlns:a16="http://schemas.microsoft.com/office/drawing/2014/main" id="{E712A8D3-DA2F-7248-DF1B-0795705F1A52}"/>
                </a:ext>
              </a:extLst>
            </p:cNvPr>
            <p:cNvSpPr/>
            <p:nvPr/>
          </p:nvSpPr>
          <p:spPr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>
                <a:alpha val="100000"/>
              </a:srgbClr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>
            <a:extLst>
              <a:ext uri="{FF2B5EF4-FFF2-40B4-BE49-F238E27FC236}">
                <a16:creationId xmlns:a16="http://schemas.microsoft.com/office/drawing/2014/main" id="{A75725BE-F50B-16CD-1EF8-E77FBBD96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434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9C8D5699-DF29-D16F-4448-1352389EDC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1810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722C896-BA4A-141D-99AE-FC850C3E1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50533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314325E-15A8-11D3-C003-EDAD5ABCA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83364" y="3088747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E0BF46B-2EDC-6635-A78E-6119C32AF5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83364" y="279087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CA9F2D85-180C-DEB7-E62B-6293DB8740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3364" y="436736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70C58B14-34B6-195C-00DC-EADADCC4FD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3364" y="4069487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71AFC07D-6806-1676-9B78-BFA9D1C2A3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3364" y="564597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CFD95EA6-7A4F-0687-B054-82EF0014EE3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83364" y="534810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780F44-3A31-218D-1059-F9E912EE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30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568">
          <p15:clr>
            <a:srgbClr val="FBAE40"/>
          </p15:clr>
        </p15:guide>
        <p15:guide id="3" pos="6683">
          <p15:clr>
            <a:srgbClr val="FBAE40"/>
          </p15:clr>
        </p15:guide>
        <p15:guide id="4" pos="8679">
          <p15:clr>
            <a:srgbClr val="FBAE40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3E03F6-C00B-E2EA-9454-2B36E325153C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711F1178-D010-6993-4469-AB2550C12B9D}"/>
              </a:ext>
            </a:extLst>
          </p:cNvPr>
          <p:cNvGrpSpPr/>
          <p:nvPr userDrawn="1"/>
        </p:nvGrpSpPr>
        <p:grpSpPr>
          <a:xfrm>
            <a:off x="6345961" y="1955388"/>
            <a:ext cx="5229936" cy="4293686"/>
            <a:chOff x="12693574" y="3910775"/>
            <a:chExt cx="10461233" cy="858737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A8E0702-A7F3-4BA6-E6EF-4AEBB9BF9002}"/>
                </a:ext>
              </a:extLst>
            </p:cNvPr>
            <p:cNvSpPr/>
            <p:nvPr/>
          </p:nvSpPr>
          <p:spPr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F53D2E6-C47E-5362-DBDA-A7E7BEFCA447}"/>
                </a:ext>
              </a:extLst>
            </p:cNvPr>
            <p:cNvSpPr/>
            <p:nvPr/>
          </p:nvSpPr>
          <p:spPr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5F70ABB-4101-A895-5AD7-8B4E73FCA325}"/>
                </a:ext>
              </a:extLst>
            </p:cNvPr>
            <p:cNvSpPr/>
            <p:nvPr/>
          </p:nvSpPr>
          <p:spPr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D8BB31E-8898-4FD5-6C6A-97DA2A0DFAC3}"/>
                </a:ext>
              </a:extLst>
            </p:cNvPr>
            <p:cNvSpPr/>
            <p:nvPr/>
          </p:nvSpPr>
          <p:spPr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2270B8B-3056-EA29-CCB1-91B0593695C9}"/>
                </a:ext>
              </a:extLst>
            </p:cNvPr>
            <p:cNvSpPr/>
            <p:nvPr/>
          </p:nvSpPr>
          <p:spPr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A87E94-4DF6-E8E6-1B57-207C9B5BC1B1}"/>
                </a:ext>
              </a:extLst>
            </p:cNvPr>
            <p:cNvSpPr/>
            <p:nvPr/>
          </p:nvSpPr>
          <p:spPr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F3E4246-2B2B-8CBE-2B89-39CEBD87C7EE}"/>
                </a:ext>
              </a:extLst>
            </p:cNvPr>
            <p:cNvSpPr/>
            <p:nvPr/>
          </p:nvSpPr>
          <p:spPr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248E5BCC-8CC6-43C3-D54C-07ADAB66BA20}"/>
                </a:ext>
              </a:extLst>
            </p:cNvPr>
            <p:cNvSpPr/>
            <p:nvPr/>
          </p:nvSpPr>
          <p:spPr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9ED11406-5977-A423-7C1B-4C513D4B904B}"/>
                </a:ext>
              </a:extLst>
            </p:cNvPr>
            <p:cNvSpPr/>
            <p:nvPr/>
          </p:nvSpPr>
          <p:spPr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F77B693-DFC8-D002-B5C1-7E22EA07028B}"/>
                </a:ext>
              </a:extLst>
            </p:cNvPr>
            <p:cNvSpPr/>
            <p:nvPr/>
          </p:nvSpPr>
          <p:spPr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C1C3A1C9-5575-1816-C51E-9C92972BC8C9}"/>
                </a:ext>
              </a:extLst>
            </p:cNvPr>
            <p:cNvSpPr/>
            <p:nvPr/>
          </p:nvSpPr>
          <p:spPr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547C4F17-92DF-3A03-0A0B-BC8AA0A91687}"/>
                </a:ext>
              </a:extLst>
            </p:cNvPr>
            <p:cNvSpPr/>
            <p:nvPr/>
          </p:nvSpPr>
          <p:spPr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786547E-52AC-E7BC-9DD6-8E99FEA00623}"/>
                </a:ext>
              </a:extLst>
            </p:cNvPr>
            <p:cNvSpPr/>
            <p:nvPr/>
          </p:nvSpPr>
          <p:spPr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01C53DCA-2A83-89E3-AE09-060E8C27334B}"/>
                </a:ext>
              </a:extLst>
            </p:cNvPr>
            <p:cNvSpPr/>
            <p:nvPr/>
          </p:nvSpPr>
          <p:spPr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85BD4076-C969-1CA5-AED3-1EF297EB5E7D}"/>
                </a:ext>
              </a:extLst>
            </p:cNvPr>
            <p:cNvSpPr/>
            <p:nvPr/>
          </p:nvSpPr>
          <p:spPr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36E5F4F8-F547-25CD-63CB-87C4B8502EFA}"/>
              </a:ext>
            </a:extLst>
          </p:cNvPr>
          <p:cNvSpPr/>
          <p:nvPr/>
        </p:nvSpPr>
        <p:spPr>
          <a:xfrm>
            <a:off x="8191134" y="1902523"/>
            <a:ext cx="105774" cy="105726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714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FB1EA0F-1854-6ED0-2450-05E971532E41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Гайд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B8F08-F0BD-6741-E956-6BEE99A5AD88}"/>
              </a:ext>
            </a:extLst>
          </p:cNvPr>
          <p:cNvSpPr txBox="1"/>
          <p:nvPr userDrawn="1"/>
        </p:nvSpPr>
        <p:spPr>
          <a:xfrm>
            <a:off x="609596" y="1166304"/>
            <a:ext cx="5671514" cy="18851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 данном файле собрана вся необходимая информация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самостоятельной сборки макетов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Первый шаг –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4"/>
              </a:rPr>
              <a:t>скачать шрифт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(для этого закройте данный шаблон и завершите работу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owerpoint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после этого скачайте и установите шрифты, затем снова откройте шаблон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)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Если вам удобнее работать с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фигмой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– шаблон презентаций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 расширенная версия гайда лежат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здесь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сохранения макета в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выбираем вкладку «файл»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«экспорт»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формат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Вопросы по шаблону можно задать в тайм –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p.s.filimonova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8498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770F805E-9F83-85E2-A8B6-4A1016E3668B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Образец слайдов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1CC618-3AED-83B0-BF4D-A29717EFC754}"/>
              </a:ext>
            </a:extLst>
          </p:cNvPr>
          <p:cNvSpPr txBox="1"/>
          <p:nvPr userDrawn="1"/>
        </p:nvSpPr>
        <p:spPr>
          <a:xfrm>
            <a:off x="609597" y="1166304"/>
            <a:ext cx="5197323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используются фиксированные элементы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(например: логотип, сокращенный логотип, перекрестие)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их размер и положение не должны изменяться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Подходящий шаблон для слайда выбирается через вкладку «главная»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«слайды»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самостоятельной вёрстки можно выбрать шаблон «темный слайд с лого»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«светлый слайд с лого»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AC6D3D5-BA6E-B91B-756A-00655094F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009" b="51329"/>
          <a:stretch/>
        </p:blipFill>
        <p:spPr>
          <a:xfrm>
            <a:off x="6096000" y="1166304"/>
            <a:ext cx="4873884" cy="29868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84A20E-9B59-3513-21FB-15B4652C373C}"/>
              </a:ext>
            </a:extLst>
          </p:cNvPr>
          <p:cNvSpPr txBox="1"/>
          <p:nvPr userDrawn="1"/>
        </p:nvSpPr>
        <p:spPr>
          <a:xfrm>
            <a:off x="609597" y="4628964"/>
            <a:ext cx="5058945" cy="9618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шаблонах слайдов могут находиться зафиксированные элементы, которые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«образец слайдов»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находим подходящий шаблон и нажимаем правой кнопкой «дублировать макет»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созданном дубликате меняем размер необходимых элементов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53DACC3-ECC9-2793-1225-15F8F5175D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0" y="4628964"/>
            <a:ext cx="3716061" cy="16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2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DE8B15F-F43C-6120-7A80-5C81CB851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781"/>
            <a:ext cx="12192000" cy="6883204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7057CCB2-BC20-1C53-438F-BFAC08FDDF8A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Рабочая зона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DDFC4-CD24-A76B-3F62-AC1B5F7AA872}"/>
              </a:ext>
            </a:extLst>
          </p:cNvPr>
          <p:cNvSpPr txBox="1"/>
          <p:nvPr userDrawn="1"/>
        </p:nvSpPr>
        <p:spPr>
          <a:xfrm>
            <a:off x="609597" y="1166304"/>
            <a:ext cx="6098923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выравнивается строчными буквами по верхней направляющей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шаблоне на слайдах предусмотрены дополнительные направляющие,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которые помогут с выравниванием контента</a:t>
            </a:r>
          </a:p>
        </p:txBody>
      </p:sp>
    </p:spTree>
    <p:extLst>
      <p:ext uri="{BB962C8B-B14F-4D97-AF65-F5344CB8AC3E}">
        <p14:creationId xmlns:p14="http://schemas.microsoft.com/office/powerpoint/2010/main" val="1381002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327040-1500-3AE8-D33C-1C71F3348769}"/>
              </a:ext>
            </a:extLst>
          </p:cNvPr>
          <p:cNvSpPr/>
          <p:nvPr userDrawn="1"/>
        </p:nvSpPr>
        <p:spPr>
          <a:xfrm>
            <a:off x="6096000" y="1166304"/>
            <a:ext cx="4374349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1442A7A-7FF5-055D-E38A-3ABE1B7EC3A0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Логотип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42578-8316-8975-A699-C178E31B3DEA}"/>
              </a:ext>
            </a:extLst>
          </p:cNvPr>
          <p:cNvSpPr txBox="1"/>
          <p:nvPr userDrawn="1"/>
        </p:nvSpPr>
        <p:spPr>
          <a:xfrm>
            <a:off x="609597" y="1166304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презентациях используется полная версия логотипа на кириллице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Логотип используется на титульном слайде, закрывающем слайде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разделителях (для разделов)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логотипа подобран под размер слайдов и не изменяется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темы слайда выбирается темное или светлое лого</a:t>
            </a:r>
          </a:p>
        </p:txBody>
      </p: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7B32654C-4A6B-B04B-E754-4F6F6EB90B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3283" y="1432061"/>
            <a:ext cx="3479782" cy="611485"/>
          </a:xfrm>
          <a:prstGeom prst="rect">
            <a:avLst/>
          </a:prstGeom>
        </p:spPr>
      </p:pic>
      <p:pic>
        <p:nvPicPr>
          <p:cNvPr id="7" name="Image 4" descr=" ">
            <a:extLst>
              <a:ext uri="{FF2B5EF4-FFF2-40B4-BE49-F238E27FC236}">
                <a16:creationId xmlns:a16="http://schemas.microsoft.com/office/drawing/2014/main" id="{2D501A49-5303-B689-0D52-6493905E12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3283" y="2668845"/>
            <a:ext cx="3479782" cy="611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AA8EF-DD17-2383-C28A-534F8604DF10}"/>
              </a:ext>
            </a:extLst>
          </p:cNvPr>
          <p:cNvSpPr txBox="1"/>
          <p:nvPr userDrawn="1"/>
        </p:nvSpPr>
        <p:spPr>
          <a:xfrm>
            <a:off x="609597" y="3973600"/>
            <a:ext cx="4899532" cy="4231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партнерства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кобрендинга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используется знак умножения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Визуальные веса логотипов должны быть одинаковыми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51C0C55-0E7A-E646-DA4E-3F3B851AAC59}"/>
              </a:ext>
            </a:extLst>
          </p:cNvPr>
          <p:cNvGrpSpPr/>
          <p:nvPr userDrawn="1"/>
        </p:nvGrpSpPr>
        <p:grpSpPr>
          <a:xfrm>
            <a:off x="6061065" y="3761161"/>
            <a:ext cx="5524589" cy="828000"/>
            <a:chOff x="14023539" y="8004821"/>
            <a:chExt cx="11050617" cy="1656000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12A425B5-BD14-1B34-4AA8-F4DFC34381AD}"/>
                </a:ext>
              </a:extLst>
            </p:cNvPr>
            <p:cNvGrpSpPr/>
            <p:nvPr/>
          </p:nvGrpSpPr>
          <p:grpSpPr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41B51C9E-2727-5C0B-33E3-73F86083BFB4}"/>
                  </a:ext>
                </a:extLst>
              </p:cNvPr>
              <p:cNvGrpSpPr/>
              <p:nvPr/>
            </p:nvGrpSpPr>
            <p:grpSpPr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>
                  <a:extLst>
                    <a:ext uri="{FF2B5EF4-FFF2-40B4-BE49-F238E27FC236}">
                      <a16:creationId xmlns:a16="http://schemas.microsoft.com/office/drawing/2014/main" id="{02268E4C-F37E-71E3-69F9-BEAFF750B7E8}"/>
                    </a:ext>
                  </a:extLst>
                </p:cNvPr>
                <p:cNvSpPr/>
                <p:nvPr/>
              </p:nvSpPr>
              <p:spPr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Полилиния 18">
                  <a:extLst>
                    <a:ext uri="{FF2B5EF4-FFF2-40B4-BE49-F238E27FC236}">
                      <a16:creationId xmlns:a16="http://schemas.microsoft.com/office/drawing/2014/main" id="{45E6F325-C315-0663-1946-F55BCD791C76}"/>
                    </a:ext>
                  </a:extLst>
                </p:cNvPr>
                <p:cNvSpPr/>
                <p:nvPr/>
              </p:nvSpPr>
              <p:spPr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Рисунок 13">
                <a:extLst>
                  <a:ext uri="{FF2B5EF4-FFF2-40B4-BE49-F238E27FC236}">
                    <a16:creationId xmlns:a16="http://schemas.microsoft.com/office/drawing/2014/main" id="{D1854F04-86A2-E57C-1BBE-B63025EF606E}"/>
                  </a:ext>
                </a:extLst>
              </p:cNvPr>
              <p:cNvGrpSpPr/>
              <p:nvPr/>
            </p:nvGrpSpPr>
            <p:grpSpPr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>
                  <a:extLst>
                    <a:ext uri="{FF2B5EF4-FFF2-40B4-BE49-F238E27FC236}">
                      <a16:creationId xmlns:a16="http://schemas.microsoft.com/office/drawing/2014/main" id="{E0902FA3-811B-96B4-41AC-8F9FBCF91034}"/>
                    </a:ext>
                  </a:extLst>
                </p:cNvPr>
                <p:cNvSpPr/>
                <p:nvPr/>
              </p:nvSpPr>
              <p:spPr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Полилиния 14">
                  <a:extLst>
                    <a:ext uri="{FF2B5EF4-FFF2-40B4-BE49-F238E27FC236}">
                      <a16:creationId xmlns:a16="http://schemas.microsoft.com/office/drawing/2014/main" id="{65690EE4-5A06-F072-5AA9-1B9416F16A29}"/>
                    </a:ext>
                  </a:extLst>
                </p:cNvPr>
                <p:cNvSpPr/>
                <p:nvPr/>
              </p:nvSpPr>
              <p:spPr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Полилиния 15">
                  <a:extLst>
                    <a:ext uri="{FF2B5EF4-FFF2-40B4-BE49-F238E27FC236}">
                      <a16:creationId xmlns:a16="http://schemas.microsoft.com/office/drawing/2014/main" id="{6D0B88FA-A9C5-6AF0-9DE3-6FBF08F84F66}"/>
                    </a:ext>
                  </a:extLst>
                </p:cNvPr>
                <p:cNvSpPr/>
                <p:nvPr/>
              </p:nvSpPr>
              <p:spPr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Полилиния 16">
                  <a:extLst>
                    <a:ext uri="{FF2B5EF4-FFF2-40B4-BE49-F238E27FC236}">
                      <a16:creationId xmlns:a16="http://schemas.microsoft.com/office/drawing/2014/main" id="{0A34FB6C-F0C5-B3B0-B3F0-A18A36734E42}"/>
                    </a:ext>
                  </a:extLst>
                </p:cNvPr>
                <p:cNvSpPr/>
                <p:nvPr/>
              </p:nvSpPr>
              <p:spPr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1" name="Image 4" descr=" ">
              <a:extLst>
                <a:ext uri="{FF2B5EF4-FFF2-40B4-BE49-F238E27FC236}">
                  <a16:creationId xmlns:a16="http://schemas.microsoft.com/office/drawing/2014/main" id="{ECE2B93A-2E22-34B7-1CB2-A7D02F3C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42E1FFD-1796-DC85-BAA1-DA9551C49CCC}"/>
              </a:ext>
            </a:extLst>
          </p:cNvPr>
          <p:cNvCxnSpPr>
            <a:cxnSpLocks/>
          </p:cNvCxnSpPr>
          <p:nvPr userDrawn="1"/>
        </p:nvCxnSpPr>
        <p:spPr>
          <a:xfrm>
            <a:off x="609597" y="3535512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7E65774-B0B3-5937-7CC6-3CDF1B085B2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8148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79B7F0-DA87-83FC-241D-DDBEC0C5B075}"/>
              </a:ext>
            </a:extLst>
          </p:cNvPr>
          <p:cNvSpPr txBox="1"/>
          <p:nvPr userDrawn="1"/>
        </p:nvSpPr>
        <p:spPr>
          <a:xfrm>
            <a:off x="609597" y="5235212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всех слайдах используется сокращенная версия логотипа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 умолчанию размещается в верхнем правом углу слайда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верстки и контента на слайде, может быть перемещена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верхний левый, нижний правый или нижний левый углы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сложного фона (например, фотографии) используем подложку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7C506DC-F67F-EA0A-66A1-FDBEB1BBD851}"/>
              </a:ext>
            </a:extLst>
          </p:cNvPr>
          <p:cNvSpPr/>
          <p:nvPr userDrawn="1"/>
        </p:nvSpPr>
        <p:spPr>
          <a:xfrm>
            <a:off x="6096000" y="5235212"/>
            <a:ext cx="1241496" cy="1001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 44" descr=" ">
            <a:extLst>
              <a:ext uri="{FF2B5EF4-FFF2-40B4-BE49-F238E27FC236}">
                <a16:creationId xmlns:a16="http://schemas.microsoft.com/office/drawing/2014/main" id="{B9C64EA0-4E56-A0CF-F4B2-62A872B535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5449" y="5605036"/>
            <a:ext cx="482598" cy="317500"/>
          </a:xfrm>
          <a:prstGeom prst="rect">
            <a:avLst/>
          </a:prstGeom>
        </p:spPr>
      </p:pic>
      <p:pic>
        <p:nvPicPr>
          <p:cNvPr id="25" name="Image 44" descr=" ">
            <a:extLst>
              <a:ext uri="{FF2B5EF4-FFF2-40B4-BE49-F238E27FC236}">
                <a16:creationId xmlns:a16="http://schemas.microsoft.com/office/drawing/2014/main" id="{87BBC889-2775-6E84-5277-BAAD2A1C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577" y="5605036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29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B826952B-083B-9FEE-ECBB-E37351F27EB7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Цвет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3027AF-1352-A747-EE4F-269739961F73}"/>
              </a:ext>
            </a:extLst>
          </p:cNvPr>
          <p:cNvSpPr txBox="1"/>
          <p:nvPr userDrawn="1"/>
        </p:nvSpPr>
        <p:spPr>
          <a:xfrm>
            <a:off x="609596" y="1166304"/>
            <a:ext cx="4218253" cy="32701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 серый. Используется как акцентный цвет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серый. Используется для выделения второстепенного текста, сносок и ссылок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Палитра ярких цветов используется для графики и акцентов.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AD7B819-2924-9DD4-6378-6BC9A5E78763}"/>
              </a:ext>
            </a:extLst>
          </p:cNvPr>
          <p:cNvSpPr>
            <a:spLocks/>
          </p:cNvSpPr>
          <p:nvPr userDrawn="1"/>
        </p:nvSpPr>
        <p:spPr>
          <a:xfrm>
            <a:off x="5574165" y="1166304"/>
            <a:ext cx="6011489" cy="10178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2D9C74-38E3-1C2A-3CD7-F1A5045C9C44}"/>
              </a:ext>
            </a:extLst>
          </p:cNvPr>
          <p:cNvSpPr>
            <a:spLocks/>
          </p:cNvSpPr>
          <p:nvPr userDrawn="1"/>
        </p:nvSpPr>
        <p:spPr>
          <a:xfrm>
            <a:off x="5574165" y="2184152"/>
            <a:ext cx="6011489" cy="1017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499EE39-FAAF-7259-E026-F015C4924F12}"/>
              </a:ext>
            </a:extLst>
          </p:cNvPr>
          <p:cNvSpPr>
            <a:spLocks/>
          </p:cNvSpPr>
          <p:nvPr userDrawn="1"/>
        </p:nvSpPr>
        <p:spPr>
          <a:xfrm>
            <a:off x="5574165" y="3201999"/>
            <a:ext cx="6011489" cy="10178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F409D1-16D3-84BB-474E-F8BE3B90A152}"/>
              </a:ext>
            </a:extLst>
          </p:cNvPr>
          <p:cNvSpPr>
            <a:spLocks/>
          </p:cNvSpPr>
          <p:nvPr userDrawn="1"/>
        </p:nvSpPr>
        <p:spPr>
          <a:xfrm>
            <a:off x="5574165" y="4219848"/>
            <a:ext cx="3606892" cy="101784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597CEA9-205C-57BF-12B5-9037B7AAA41D}"/>
              </a:ext>
            </a:extLst>
          </p:cNvPr>
          <p:cNvSpPr>
            <a:spLocks/>
          </p:cNvSpPr>
          <p:nvPr userDrawn="1"/>
        </p:nvSpPr>
        <p:spPr>
          <a:xfrm>
            <a:off x="5574165" y="5237696"/>
            <a:ext cx="1202298" cy="10178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AEB9246-E52B-C31F-F58F-740C7E88E557}"/>
              </a:ext>
            </a:extLst>
          </p:cNvPr>
          <p:cNvSpPr>
            <a:spLocks/>
          </p:cNvSpPr>
          <p:nvPr userDrawn="1"/>
        </p:nvSpPr>
        <p:spPr>
          <a:xfrm>
            <a:off x="6776462" y="5237696"/>
            <a:ext cx="1202298" cy="10178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BB138CE-9C23-B734-11B1-1B2B6CBECA28}"/>
              </a:ext>
            </a:extLst>
          </p:cNvPr>
          <p:cNvSpPr>
            <a:spLocks/>
          </p:cNvSpPr>
          <p:nvPr userDrawn="1"/>
        </p:nvSpPr>
        <p:spPr>
          <a:xfrm>
            <a:off x="7978761" y="5237696"/>
            <a:ext cx="1202298" cy="101784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5D5F70F-5304-64E4-1788-70B90AE50160}"/>
              </a:ext>
            </a:extLst>
          </p:cNvPr>
          <p:cNvSpPr>
            <a:spLocks/>
          </p:cNvSpPr>
          <p:nvPr userDrawn="1"/>
        </p:nvSpPr>
        <p:spPr>
          <a:xfrm>
            <a:off x="9181058" y="5237696"/>
            <a:ext cx="1202298" cy="101784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B6E82C5-4FD4-E2EF-2AEA-97C32B233211}"/>
              </a:ext>
            </a:extLst>
          </p:cNvPr>
          <p:cNvSpPr>
            <a:spLocks/>
          </p:cNvSpPr>
          <p:nvPr userDrawn="1"/>
        </p:nvSpPr>
        <p:spPr>
          <a:xfrm>
            <a:off x="10383357" y="5237696"/>
            <a:ext cx="1202298" cy="101784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48DA297-C261-0818-FFA4-A474AD1138DD}"/>
              </a:ext>
            </a:extLst>
          </p:cNvPr>
          <p:cNvSpPr>
            <a:spLocks/>
          </p:cNvSpPr>
          <p:nvPr userDrawn="1"/>
        </p:nvSpPr>
        <p:spPr>
          <a:xfrm>
            <a:off x="9181057" y="4219848"/>
            <a:ext cx="2404598" cy="10178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0DF4FA-6842-0BC9-FC11-2E5F10C5C202}"/>
              </a:ext>
            </a:extLst>
          </p:cNvPr>
          <p:cNvSpPr txBox="1"/>
          <p:nvPr userDrawn="1"/>
        </p:nvSpPr>
        <p:spPr>
          <a:xfrm>
            <a:off x="5654364" y="1262556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серый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9456EB-7953-76D9-6225-F7B38D8EC513}"/>
              </a:ext>
            </a:extLst>
          </p:cNvPr>
          <p:cNvSpPr txBox="1"/>
          <p:nvPr userDrawn="1"/>
        </p:nvSpPr>
        <p:spPr>
          <a:xfrm>
            <a:off x="5654364" y="1915609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#141414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CF06AA-F6FF-AC3F-8258-504ECB3A7421}"/>
              </a:ext>
            </a:extLst>
          </p:cNvPr>
          <p:cNvSpPr txBox="1"/>
          <p:nvPr userDrawn="1"/>
        </p:nvSpPr>
        <p:spPr>
          <a:xfrm>
            <a:off x="5654364" y="2280404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10AB8F-0FE0-9566-943C-4055477FFD73}"/>
              </a:ext>
            </a:extLst>
          </p:cNvPr>
          <p:cNvSpPr txBox="1"/>
          <p:nvPr userDrawn="1"/>
        </p:nvSpPr>
        <p:spPr>
          <a:xfrm>
            <a:off x="5654364" y="2933457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FAFAFA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16C56F-EA8D-AB24-9AC3-9965A2A88A3F}"/>
              </a:ext>
            </a:extLst>
          </p:cNvPr>
          <p:cNvSpPr txBox="1"/>
          <p:nvPr userDrawn="1"/>
        </p:nvSpPr>
        <p:spPr>
          <a:xfrm>
            <a:off x="5654364" y="3298252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ерый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2997CF-B1D3-B0E5-BF0F-24004B38D3FE}"/>
              </a:ext>
            </a:extLst>
          </p:cNvPr>
          <p:cNvSpPr txBox="1"/>
          <p:nvPr userDrawn="1"/>
        </p:nvSpPr>
        <p:spPr>
          <a:xfrm>
            <a:off x="5654364" y="3951304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E6E6E6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036FE-6A18-E8D6-5457-232DE4E249FA}"/>
              </a:ext>
            </a:extLst>
          </p:cNvPr>
          <p:cNvSpPr txBox="1"/>
          <p:nvPr userDrawn="1"/>
        </p:nvSpPr>
        <p:spPr>
          <a:xfrm>
            <a:off x="5654364" y="4316100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DB41A3-97E0-53D8-E9A3-388B0FAF139F}"/>
              </a:ext>
            </a:extLst>
          </p:cNvPr>
          <p:cNvSpPr txBox="1"/>
          <p:nvPr userDrawn="1"/>
        </p:nvSpPr>
        <p:spPr>
          <a:xfrm>
            <a:off x="5654364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FFFFF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4CBF1F-4389-5DC3-2307-C394E6D17C2E}"/>
              </a:ext>
            </a:extLst>
          </p:cNvPr>
          <p:cNvSpPr txBox="1"/>
          <p:nvPr userDrawn="1"/>
        </p:nvSpPr>
        <p:spPr>
          <a:xfrm>
            <a:off x="9261257" y="4316100"/>
            <a:ext cx="120229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EB327E-989C-77EF-C465-D0EC345B5F2B}"/>
              </a:ext>
            </a:extLst>
          </p:cNvPr>
          <p:cNvSpPr txBox="1"/>
          <p:nvPr userDrawn="1"/>
        </p:nvSpPr>
        <p:spPr>
          <a:xfrm>
            <a:off x="9261256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#969696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7F668-E5D8-0B98-0E59-11EECFBA747A}"/>
              </a:ext>
            </a:extLst>
          </p:cNvPr>
          <p:cNvSpPr txBox="1"/>
          <p:nvPr userDrawn="1"/>
        </p:nvSpPr>
        <p:spPr>
          <a:xfrm>
            <a:off x="5654365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Электрический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синий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F91F04-10EF-1C24-2C5B-C30FB4086473}"/>
              </a:ext>
            </a:extLst>
          </p:cNvPr>
          <p:cNvSpPr txBox="1"/>
          <p:nvPr userDrawn="1"/>
        </p:nvSpPr>
        <p:spPr>
          <a:xfrm>
            <a:off x="6856662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Образова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-тельный зелёный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751C9F-112F-809D-F5C1-432987F2B4E7}"/>
              </a:ext>
            </a:extLst>
          </p:cNvPr>
          <p:cNvSpPr txBox="1"/>
          <p:nvPr userDrawn="1"/>
        </p:nvSpPr>
        <p:spPr>
          <a:xfrm>
            <a:off x="8058960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Яркая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фуксия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1D3E-11CC-054C-C807-EF2FC5D47812}"/>
              </a:ext>
            </a:extLst>
          </p:cNvPr>
          <p:cNvSpPr txBox="1"/>
          <p:nvPr userDrawn="1"/>
        </p:nvSpPr>
        <p:spPr>
          <a:xfrm>
            <a:off x="9261258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Амбициозный красный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4A678F-AFCF-33D9-7DD2-D12112CC6C5C}"/>
              </a:ext>
            </a:extLst>
          </p:cNvPr>
          <p:cNvSpPr txBox="1"/>
          <p:nvPr userDrawn="1"/>
        </p:nvSpPr>
        <p:spPr>
          <a:xfrm>
            <a:off x="10463557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Легендарный жёлтый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285C60-6680-9147-6C72-D53033882076}"/>
              </a:ext>
            </a:extLst>
          </p:cNvPr>
          <p:cNvSpPr txBox="1"/>
          <p:nvPr userDrawn="1"/>
        </p:nvSpPr>
        <p:spPr>
          <a:xfrm>
            <a:off x="92612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#E63F07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01B45B-25E1-E289-E662-207E6F1F86B9}"/>
              </a:ext>
            </a:extLst>
          </p:cNvPr>
          <p:cNvSpPr txBox="1"/>
          <p:nvPr userDrawn="1"/>
        </p:nvSpPr>
        <p:spPr>
          <a:xfrm>
            <a:off x="104635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#FFDD2D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584931-B95E-9FD0-E974-45E45EF6F6F8}"/>
              </a:ext>
            </a:extLst>
          </p:cNvPr>
          <p:cNvSpPr txBox="1"/>
          <p:nvPr userDrawn="1"/>
        </p:nvSpPr>
        <p:spPr>
          <a:xfrm>
            <a:off x="8058960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#DB44E8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6079E0-B056-450C-F58C-BBE827805A20}"/>
              </a:ext>
            </a:extLst>
          </p:cNvPr>
          <p:cNvSpPr txBox="1"/>
          <p:nvPr userDrawn="1"/>
        </p:nvSpPr>
        <p:spPr>
          <a:xfrm>
            <a:off x="6856662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#009B40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5E0F1-7624-4837-E887-766359E93078}"/>
              </a:ext>
            </a:extLst>
          </p:cNvPr>
          <p:cNvSpPr txBox="1"/>
          <p:nvPr userDrawn="1"/>
        </p:nvSpPr>
        <p:spPr>
          <a:xfrm>
            <a:off x="5654364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#3044FF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7D8A30-C52A-D09C-8D62-572DB6C7F2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014" y="5260752"/>
            <a:ext cx="3308089" cy="994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17137-00BD-FF96-1532-1D21CF503515}"/>
              </a:ext>
            </a:extLst>
          </p:cNvPr>
          <p:cNvSpPr txBox="1"/>
          <p:nvPr userDrawn="1"/>
        </p:nvSpPr>
        <p:spPr>
          <a:xfrm>
            <a:off x="609596" y="4969153"/>
            <a:ext cx="4218253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Фирменная палитра закреплена в данном шаблоне презентаций.</a:t>
            </a:r>
          </a:p>
        </p:txBody>
      </p:sp>
    </p:spTree>
    <p:extLst>
      <p:ext uri="{BB962C8B-B14F-4D97-AF65-F5344CB8AC3E}">
        <p14:creationId xmlns:p14="http://schemas.microsoft.com/office/powerpoint/2010/main" val="961705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BAFFD3DF-19DE-3A6A-DC71-740D6E3EC3DF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Сочетания цветов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B388D-2D00-178E-D7AE-02AD42419C35}"/>
              </a:ext>
            </a:extLst>
          </p:cNvPr>
          <p:cNvSpPr txBox="1"/>
          <p:nvPr userDrawn="1"/>
        </p:nvSpPr>
        <p:spPr>
          <a:xfrm>
            <a:off x="609597" y="1166304"/>
            <a:ext cx="6095206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одной презентации используются не более двух акцентных цветов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(все акценты внутри разделов должны соответствовать двум выбранным цветам)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Первый и закрывающий слайды – всегда темно-серые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акцентных плашках текст набирается светлым цветом (#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fafafa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),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желтом фоне – текст тёмный (#141414)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9E49A-B290-D593-45E1-E01F1A409FDB}"/>
              </a:ext>
            </a:extLst>
          </p:cNvPr>
          <p:cNvSpPr txBox="1"/>
          <p:nvPr userDrawn="1"/>
        </p:nvSpPr>
        <p:spPr>
          <a:xfrm>
            <a:off x="609596" y="3381513"/>
            <a:ext cx="1953161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Допустимые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F0315-B7A7-6464-8577-9CA6EBA6989D}"/>
              </a:ext>
            </a:extLst>
          </p:cNvPr>
          <p:cNvSpPr txBox="1"/>
          <p:nvPr userDrawn="1"/>
        </p:nvSpPr>
        <p:spPr>
          <a:xfrm>
            <a:off x="609597" y="5172794"/>
            <a:ext cx="2273745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cs typeface="+mj-cs"/>
              </a:rPr>
              <a:t>НЕДОПУСТИМЫЕ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AEB808D-E09C-20F6-8827-F76AD10B9928}"/>
              </a:ext>
            </a:extLst>
          </p:cNvPr>
          <p:cNvCxnSpPr>
            <a:cxnSpLocks/>
          </p:cNvCxnSpPr>
          <p:nvPr userDrawn="1"/>
        </p:nvCxnSpPr>
        <p:spPr>
          <a:xfrm>
            <a:off x="609597" y="2670539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0D4EA78-3781-8D11-2F84-F49032D5DC7B}"/>
              </a:ext>
            </a:extLst>
          </p:cNvPr>
          <p:cNvCxnSpPr>
            <a:cxnSpLocks/>
          </p:cNvCxnSpPr>
          <p:nvPr userDrawn="1"/>
        </p:nvCxnSpPr>
        <p:spPr>
          <a:xfrm>
            <a:off x="609597" y="446182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AC73484-F38D-610E-D420-292DD68CE30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399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575CF94-E174-AF30-719F-47F7FE518FC3}"/>
              </a:ext>
            </a:extLst>
          </p:cNvPr>
          <p:cNvGrpSpPr/>
          <p:nvPr userDrawn="1"/>
        </p:nvGrpSpPr>
        <p:grpSpPr>
          <a:xfrm>
            <a:off x="6640057" y="3737652"/>
            <a:ext cx="976776" cy="417088"/>
            <a:chOff x="14023631" y="7472168"/>
            <a:chExt cx="1953806" cy="83417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D5BD381-FB4E-3F87-7F87-0E41BEF6ED69}"/>
                </a:ext>
              </a:extLst>
            </p:cNvPr>
            <p:cNvSpPr/>
            <p:nvPr/>
          </p:nvSpPr>
          <p:spPr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8A1DFBC1-61B1-7C76-194B-BE6462A7F6FF}"/>
                </a:ext>
              </a:extLst>
            </p:cNvPr>
            <p:cNvSpPr/>
            <p:nvPr/>
          </p:nvSpPr>
          <p:spPr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9F92AB5-E1AD-6566-7B42-0815C4A614AE}"/>
              </a:ext>
            </a:extLst>
          </p:cNvPr>
          <p:cNvGrpSpPr/>
          <p:nvPr userDrawn="1"/>
        </p:nvGrpSpPr>
        <p:grpSpPr>
          <a:xfrm>
            <a:off x="5062758" y="3737652"/>
            <a:ext cx="976776" cy="417088"/>
            <a:chOff x="11348159" y="7408403"/>
            <a:chExt cx="1953806" cy="83417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8674A09-60B7-47F9-BC99-72A134D40753}"/>
                </a:ext>
              </a:extLst>
            </p:cNvPr>
            <p:cNvSpPr/>
            <p:nvPr/>
          </p:nvSpPr>
          <p:spPr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D8EE71A1-F886-6731-964C-FA00F82818CB}"/>
                </a:ext>
              </a:extLst>
            </p:cNvPr>
            <p:cNvSpPr/>
            <p:nvPr/>
          </p:nvSpPr>
          <p:spPr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8A677D6-F419-5E2C-C427-2F0E17BA70CE}"/>
              </a:ext>
            </a:extLst>
          </p:cNvPr>
          <p:cNvGrpSpPr/>
          <p:nvPr userDrawn="1"/>
        </p:nvGrpSpPr>
        <p:grpSpPr>
          <a:xfrm>
            <a:off x="3483865" y="3739336"/>
            <a:ext cx="976776" cy="417088"/>
            <a:chOff x="7947134" y="7407613"/>
            <a:chExt cx="1953806" cy="834176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6095DEF-6293-F682-7BAA-B6BFE63A3CFA}"/>
                </a:ext>
              </a:extLst>
            </p:cNvPr>
            <p:cNvSpPr/>
            <p:nvPr/>
          </p:nvSpPr>
          <p:spPr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8A1075-0231-0DE8-AE68-0D908BB5C9D5}"/>
                </a:ext>
              </a:extLst>
            </p:cNvPr>
            <p:cNvSpPr/>
            <p:nvPr/>
          </p:nvSpPr>
          <p:spPr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0F9D92B-0779-69FB-4376-5C4B82316448}"/>
              </a:ext>
            </a:extLst>
          </p:cNvPr>
          <p:cNvGrpSpPr/>
          <p:nvPr userDrawn="1"/>
        </p:nvGrpSpPr>
        <p:grpSpPr>
          <a:xfrm>
            <a:off x="3483865" y="2976383"/>
            <a:ext cx="978369" cy="417088"/>
            <a:chOff x="7825862" y="5985083"/>
            <a:chExt cx="1956992" cy="834176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DE3CF705-33AC-3146-2CAC-07F9641DA8F4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79CD65C-2F20-3C7F-2178-CB63D8AA5E68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6635463-C738-5FF9-F038-CB71F1730A21}"/>
              </a:ext>
            </a:extLst>
          </p:cNvPr>
          <p:cNvGrpSpPr/>
          <p:nvPr userDrawn="1"/>
        </p:nvGrpSpPr>
        <p:grpSpPr>
          <a:xfrm>
            <a:off x="8218950" y="2976383"/>
            <a:ext cx="978369" cy="417088"/>
            <a:chOff x="16753232" y="5985083"/>
            <a:chExt cx="1956992" cy="834176"/>
          </a:xfrm>
        </p:grpSpPr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41302C-5882-4DAC-5A9A-4AC45A5B750A}"/>
                </a:ext>
              </a:extLst>
            </p:cNvPr>
            <p:cNvSpPr/>
            <p:nvPr/>
          </p:nvSpPr>
          <p:spPr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05E65EEB-6B7F-E285-94AC-4C9B0054DA58}"/>
                </a:ext>
              </a:extLst>
            </p:cNvPr>
            <p:cNvSpPr/>
            <p:nvPr/>
          </p:nvSpPr>
          <p:spPr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CF6E8FE-6FFD-170D-C944-A6BDFE7344BC}"/>
              </a:ext>
            </a:extLst>
          </p:cNvPr>
          <p:cNvGrpSpPr/>
          <p:nvPr userDrawn="1"/>
        </p:nvGrpSpPr>
        <p:grpSpPr>
          <a:xfrm>
            <a:off x="6640057" y="2976383"/>
            <a:ext cx="978369" cy="417088"/>
            <a:chOff x="14018444" y="5985083"/>
            <a:chExt cx="1956992" cy="834176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373E579-04C0-F48F-943B-C8A03219A9E0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7E9566FC-8913-51E6-04F3-A26F281B40F9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68B355E7-695B-5BA5-C20E-4BE61C5020D9}"/>
              </a:ext>
            </a:extLst>
          </p:cNvPr>
          <p:cNvGrpSpPr/>
          <p:nvPr userDrawn="1"/>
        </p:nvGrpSpPr>
        <p:grpSpPr>
          <a:xfrm>
            <a:off x="5062758" y="2976383"/>
            <a:ext cx="976776" cy="417088"/>
            <a:chOff x="11348159" y="5985083"/>
            <a:chExt cx="1953806" cy="834176"/>
          </a:xfrm>
        </p:grpSpPr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7D9B8CDF-C54F-3611-7D9C-5F30F5935B3A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63B3DA19-8AE5-CBD0-6413-BD9BF8E4C3C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BD0F13D-75A1-B4D6-9507-D7AFD0048B16}"/>
              </a:ext>
            </a:extLst>
          </p:cNvPr>
          <p:cNvGrpSpPr/>
          <p:nvPr userDrawn="1"/>
        </p:nvGrpSpPr>
        <p:grpSpPr>
          <a:xfrm>
            <a:off x="3483865" y="5149365"/>
            <a:ext cx="978369" cy="417088"/>
            <a:chOff x="7825862" y="5985083"/>
            <a:chExt cx="1956992" cy="834176"/>
          </a:xfrm>
        </p:grpSpPr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097562BB-1CA5-E7A5-BF66-9FC9424C448E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95EF7AAE-C611-EEB4-5DF0-A2ED3530C570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04B0220-A1CE-03F1-DF4B-31011196C9E1}"/>
              </a:ext>
            </a:extLst>
          </p:cNvPr>
          <p:cNvGrpSpPr/>
          <p:nvPr userDrawn="1"/>
        </p:nvGrpSpPr>
        <p:grpSpPr>
          <a:xfrm>
            <a:off x="6640057" y="5149365"/>
            <a:ext cx="978369" cy="417088"/>
            <a:chOff x="14018444" y="5985083"/>
            <a:chExt cx="1956992" cy="834176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0CC57563-E34A-33A9-3215-F09C4CA295E4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3681D548-326B-8B7B-CC8A-20D982303A91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90E56B2-2439-887A-C32F-6AC4107A736F}"/>
              </a:ext>
            </a:extLst>
          </p:cNvPr>
          <p:cNvGrpSpPr/>
          <p:nvPr userDrawn="1"/>
        </p:nvGrpSpPr>
        <p:grpSpPr>
          <a:xfrm>
            <a:off x="5062758" y="5149365"/>
            <a:ext cx="976776" cy="417088"/>
            <a:chOff x="11348159" y="5985083"/>
            <a:chExt cx="1953806" cy="834176"/>
          </a:xfrm>
        </p:grpSpPr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BADC4858-A271-54AE-B5A3-01E007020D03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616B9277-8E5E-9D28-AB8B-A8563CA648B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0E9D742-F316-3528-8F65-6DEA81C7C9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1703" y="5035565"/>
            <a:ext cx="241269" cy="23495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A0D66AC-E08B-9F4F-0E46-9E78D9C38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6298" y="5035565"/>
            <a:ext cx="241269" cy="23495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8119F21-D9DA-3AFB-2491-08C797D3FE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537" y="5035565"/>
            <a:ext cx="241269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33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4F87BB6-3FDA-156A-FC4F-1D41F24F5C26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Типографика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98AEE6-6073-15F2-B7D0-C7883A8F1DDB}"/>
              </a:ext>
            </a:extLst>
          </p:cNvPr>
          <p:cNvSpPr txBox="1"/>
          <p:nvPr userDrawn="1"/>
        </p:nvSpPr>
        <p:spPr>
          <a:xfrm>
            <a:off x="609597" y="1365763"/>
            <a:ext cx="8533213" cy="7053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ct val="0"/>
              </a:spcBef>
              <a:defRPr sz="10000" b="1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5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презентации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E5CE57-96EC-EE98-FD9E-8AD1CD66A524}"/>
              </a:ext>
            </a:extLst>
          </p:cNvPr>
          <p:cNvSpPr txBox="1"/>
          <p:nvPr userDrawn="1"/>
        </p:nvSpPr>
        <p:spPr>
          <a:xfrm>
            <a:off x="609597" y="2516976"/>
            <a:ext cx="853321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ct val="0"/>
              </a:spcBef>
              <a:defRPr sz="480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Подзаголовок презентации</a:t>
            </a:r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5B120D14-B218-34EF-2D04-244C5DB0892C}"/>
              </a:ext>
            </a:extLst>
          </p:cNvPr>
          <p:cNvSpPr/>
          <p:nvPr userDrawn="1"/>
        </p:nvSpPr>
        <p:spPr>
          <a:xfrm>
            <a:off x="609597" y="3350452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Заголовок слайда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A33FA-CA1F-EE56-C753-2E5C3D0ABEEE}"/>
              </a:ext>
            </a:extLst>
          </p:cNvPr>
          <p:cNvSpPr txBox="1"/>
          <p:nvPr userDrawn="1"/>
        </p:nvSpPr>
        <p:spPr>
          <a:xfrm>
            <a:off x="609597" y="4398890"/>
            <a:ext cx="283800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Подзаголовок слайда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04A699-B41E-DEE5-C7EF-43202474E6FD}"/>
              </a:ext>
            </a:extLst>
          </p:cNvPr>
          <p:cNvSpPr txBox="1"/>
          <p:nvPr userDrawn="1"/>
        </p:nvSpPr>
        <p:spPr>
          <a:xfrm>
            <a:off x="609597" y="5141860"/>
            <a:ext cx="2838004" cy="2564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Наборный текст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66A172-C440-E589-3884-502E2CA10E77}"/>
              </a:ext>
            </a:extLst>
          </p:cNvPr>
          <p:cNvSpPr txBox="1"/>
          <p:nvPr userDrawn="1"/>
        </p:nvSpPr>
        <p:spPr>
          <a:xfrm>
            <a:off x="609597" y="5847576"/>
            <a:ext cx="2838004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Ссылка/сноска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55D9CEA-6740-D572-73D1-1B8BAA1E862F}"/>
              </a:ext>
            </a:extLst>
          </p:cNvPr>
          <p:cNvGrpSpPr/>
          <p:nvPr userDrawn="1"/>
        </p:nvGrpSpPr>
        <p:grpSpPr>
          <a:xfrm>
            <a:off x="6356733" y="5724171"/>
            <a:ext cx="1431209" cy="419100"/>
            <a:chOff x="1430871" y="9337422"/>
            <a:chExt cx="2862791" cy="838200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62A72DCC-D3A0-2F22-1BCF-E3A61F33D7EC}"/>
                </a:ext>
              </a:extLst>
            </p:cNvPr>
            <p:cNvSpPr/>
            <p:nvPr/>
          </p:nvSpPr>
          <p:spPr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4">
              <a:extLst>
                <a:ext uri="{FF2B5EF4-FFF2-40B4-BE49-F238E27FC236}">
                  <a16:creationId xmlns:a16="http://schemas.microsoft.com/office/drawing/2014/main" id="{2385BFD8-92C0-3F87-6138-85BC3D118CA1}"/>
                </a:ext>
              </a:extLst>
            </p:cNvPr>
            <p:cNvSpPr/>
            <p:nvPr/>
          </p:nvSpPr>
          <p:spPr>
            <a:xfrm>
              <a:off x="1723925" y="9481126"/>
              <a:ext cx="2276681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1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ТЕГ</a:t>
              </a:r>
              <a:endParaRPr kumimoji="0" lang="en-US" sz="1500" b="1" i="0" u="none" strike="noStrike" kern="1200" cap="none" spc="1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14F8D1F-9593-AF9A-919A-50E394842BB4}"/>
              </a:ext>
            </a:extLst>
          </p:cNvPr>
          <p:cNvSpPr txBox="1"/>
          <p:nvPr userDrawn="1"/>
        </p:nvSpPr>
        <p:spPr>
          <a:xfrm>
            <a:off x="9869156" y="148759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100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B6DD334-9A5E-DA68-695E-BDE2F9E266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227148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BB21095D-9D09-839D-A804-3157A425E205}"/>
              </a:ext>
            </a:extLst>
          </p:cNvPr>
          <p:cNvCxnSpPr>
            <a:cxnSpLocks/>
          </p:cNvCxnSpPr>
          <p:nvPr userDrawn="1"/>
        </p:nvCxnSpPr>
        <p:spPr>
          <a:xfrm>
            <a:off x="609597" y="3114773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C0EE945-0E34-8E9A-192B-B8A78F2709DA}"/>
              </a:ext>
            </a:extLst>
          </p:cNvPr>
          <p:cNvCxnSpPr>
            <a:cxnSpLocks/>
          </p:cNvCxnSpPr>
          <p:nvPr userDrawn="1"/>
        </p:nvCxnSpPr>
        <p:spPr>
          <a:xfrm>
            <a:off x="609597" y="41632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2697103D-07C3-893D-56F9-BCEB72B868C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90618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4A6FA98-2B47-F8FF-5E10-A1781B98A571}"/>
              </a:ext>
            </a:extLst>
          </p:cNvPr>
          <p:cNvCxnSpPr>
            <a:cxnSpLocks/>
          </p:cNvCxnSpPr>
          <p:nvPr userDrawn="1"/>
        </p:nvCxnSpPr>
        <p:spPr>
          <a:xfrm>
            <a:off x="609597" y="561189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FB7AD427-5F1F-DD23-10EC-DE8915E8970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6C1B66-9A15-7E3D-6243-54E012B4FBE6}"/>
              </a:ext>
            </a:extLst>
          </p:cNvPr>
          <p:cNvSpPr txBox="1"/>
          <p:nvPr userDrawn="1"/>
        </p:nvSpPr>
        <p:spPr>
          <a:xfrm>
            <a:off x="9869156" y="246229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946E8B-5EB0-71CB-E1B6-24FB680C8D97}"/>
              </a:ext>
            </a:extLst>
          </p:cNvPr>
          <p:cNvSpPr txBox="1"/>
          <p:nvPr userDrawn="1"/>
        </p:nvSpPr>
        <p:spPr>
          <a:xfrm>
            <a:off x="9869156" y="340816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75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B50956-0878-94B9-2904-9D5BF3981655}"/>
              </a:ext>
            </a:extLst>
          </p:cNvPr>
          <p:cNvSpPr txBox="1"/>
          <p:nvPr userDrawn="1"/>
        </p:nvSpPr>
        <p:spPr>
          <a:xfrm>
            <a:off x="4177757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36-30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C4F8CD-EC80-1458-1F89-9FF1BB540050}"/>
              </a:ext>
            </a:extLst>
          </p:cNvPr>
          <p:cNvSpPr txBox="1"/>
          <p:nvPr userDrawn="1"/>
        </p:nvSpPr>
        <p:spPr>
          <a:xfrm>
            <a:off x="4177757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30-24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6DA2FF-66AF-4774-CB13-FC7C34E19853}"/>
              </a:ext>
            </a:extLst>
          </p:cNvPr>
          <p:cNvSpPr txBox="1"/>
          <p:nvPr userDrawn="1"/>
        </p:nvSpPr>
        <p:spPr>
          <a:xfrm>
            <a:off x="4177757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20-18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8FD85E-A9BF-8AE6-4B2B-4264F50084A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59154"/>
            <a:ext cx="0" cy="2096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DA110BA-185B-6B4E-9E16-A45E943EB815}"/>
              </a:ext>
            </a:extLst>
          </p:cNvPr>
          <p:cNvSpPr txBox="1"/>
          <p:nvPr userDrawn="1"/>
        </p:nvSpPr>
        <p:spPr>
          <a:xfrm>
            <a:off x="6356733" y="5166706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ea typeface="STIX Two Math Regular" pitchFamily="34" charset="-122"/>
              </a:rPr>
              <a:t>Математический шрифт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640786-FF0F-1EB1-6B38-4B3178A63A99}"/>
              </a:ext>
            </a:extLst>
          </p:cNvPr>
          <p:cNvSpPr txBox="1"/>
          <p:nvPr userDrawn="1"/>
        </p:nvSpPr>
        <p:spPr>
          <a:xfrm>
            <a:off x="9869156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STIX Two Math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747AB4-38E5-B3C1-86FE-7B1BF8373B61}"/>
              </a:ext>
            </a:extLst>
          </p:cNvPr>
          <p:cNvSpPr txBox="1"/>
          <p:nvPr userDrawn="1"/>
        </p:nvSpPr>
        <p:spPr>
          <a:xfrm>
            <a:off x="6356733" y="4466158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1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STIX Two Math Regular" pitchFamily="34" charset="-122"/>
                <a:cs typeface="Courier New" panose="02070309020205020404" pitchFamily="49" charset="0"/>
              </a:rPr>
              <a:t>Код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4B0432-54DE-3BC6-E6CA-237C2FFEAFD3}"/>
              </a:ext>
            </a:extLst>
          </p:cNvPr>
          <p:cNvSpPr txBox="1"/>
          <p:nvPr userDrawn="1"/>
        </p:nvSpPr>
        <p:spPr>
          <a:xfrm>
            <a:off x="9869156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Courier New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26-20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DC0883-12A2-0D8A-3860-FCE0E4E715F9}"/>
              </a:ext>
            </a:extLst>
          </p:cNvPr>
          <p:cNvSpPr txBox="1"/>
          <p:nvPr userDrawn="1"/>
        </p:nvSpPr>
        <p:spPr>
          <a:xfrm>
            <a:off x="9869156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30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95FBDEE5-31DE-4077-73E6-437CB8C87B66}"/>
              </a:ext>
            </a:extLst>
          </p:cNvPr>
          <p:cNvCxnSpPr>
            <a:cxnSpLocks/>
          </p:cNvCxnSpPr>
          <p:nvPr userDrawn="1"/>
        </p:nvCxnSpPr>
        <p:spPr>
          <a:xfrm>
            <a:off x="609597" y="116535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24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506302E-5C4F-6D4B-C9C8-3C16B1ACF741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Вёрстка с плашками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C8EBFD-73FC-B726-66FC-AF8B3C7430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52390" y="3051675"/>
            <a:ext cx="4857042" cy="272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F6626-57EA-A7B1-4B3B-9554ED36334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596" y="3051675"/>
            <a:ext cx="4857042" cy="2723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9D514-CF87-94C0-B569-244958D7E4F6}"/>
              </a:ext>
            </a:extLst>
          </p:cNvPr>
          <p:cNvSpPr txBox="1"/>
          <p:nvPr userDrawn="1"/>
        </p:nvSpPr>
        <p:spPr>
          <a:xfrm>
            <a:off x="609596" y="1166304"/>
            <a:ext cx="4857042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Боковая плашка может быть в форме прямоугольника или полукруга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Ширина боковой плашки, когда она расположена слева, фиксирована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равняется 29,46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слева, обычно добавляем заголовок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подзаголовок, его можно расположить по верхней границе сетки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по центру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к заголовку можно добавить подходящую по смыслу иллюстрацию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547E6-A198-068B-ABD7-3E854B2DEE22}"/>
              </a:ext>
            </a:extLst>
          </p:cNvPr>
          <p:cNvSpPr txBox="1"/>
          <p:nvPr userDrawn="1"/>
        </p:nvSpPr>
        <p:spPr>
          <a:xfrm>
            <a:off x="6252390" y="1166304"/>
            <a:ext cx="5333264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плашка расположена справа, размер может меняться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справа, можем поместить любой контент: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фотографию, текстовые блоки, иллюстрацию, схему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тд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слайд можно разделить поровну двумя плашками одинакового размера</a:t>
            </a:r>
          </a:p>
        </p:txBody>
      </p:sp>
    </p:spTree>
    <p:extLst>
      <p:ext uri="{BB962C8B-B14F-4D97-AF65-F5344CB8AC3E}">
        <p14:creationId xmlns:p14="http://schemas.microsoft.com/office/powerpoint/2010/main" val="1547244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9D3BEA8-1F51-6C33-29FC-6E330F657BB8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Тёмная/светлая версия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8857E-B1A3-759A-D3E6-9C94F166E992}"/>
              </a:ext>
            </a:extLst>
          </p:cNvPr>
          <p:cNvSpPr txBox="1"/>
          <p:nvPr userDrawn="1"/>
        </p:nvSpPr>
        <p:spPr>
          <a:xfrm>
            <a:off x="609597" y="1166304"/>
            <a:ext cx="6095206" cy="12695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Темные и светлые слайды существуют в презентациях вместе, нет отдельных версий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Открывающий и закрывающий слайды – всегда темные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Перебивочные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слайды могут быть темными, светлыми или акцентными. </a:t>
            </a:r>
          </a:p>
        </p:txBody>
      </p:sp>
    </p:spTree>
    <p:extLst>
      <p:ext uri="{BB962C8B-B14F-4D97-AF65-F5344CB8AC3E}">
        <p14:creationId xmlns:p14="http://schemas.microsoft.com/office/powerpoint/2010/main" val="3021850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Скругленный прямоугольник 8">
            <a:extLst>
              <a:ext uri="{FF2B5EF4-FFF2-40B4-BE49-F238E27FC236}">
                <a16:creationId xmlns:a16="http://schemas.microsoft.com/office/drawing/2014/main" id="{B49C2E52-E572-5672-993F-C3D02E1A915B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B582D367-FAD7-05BE-CDB7-593DD2E36F23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ED095C03-4444-058E-CF2B-7E6524902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1578873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86C063C-3AAD-BF09-B89A-0E68505D60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8093" y="2709173"/>
            <a:ext cx="445886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D0793E13-FAF1-B718-C61F-DB482BDBA6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8093" y="4189086"/>
            <a:ext cx="445886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9A614C29-87C3-BFE1-4AB6-1F9E45496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7122" y="270917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00DCE09F-4E95-A913-345B-1E760A8AF6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7122" y="3183769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E71BD17-1AB2-4868-29A5-93455245DA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37122" y="365833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A6B3A17-3490-B2A3-67AB-E6913F9AE89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37122" y="4132895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9E6E9374-CA81-8A9E-A7B4-1E032DC324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37122" y="460191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D957C9F6-FCEC-5EE0-13B6-D83C77E5B2D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37122" y="508202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590518F-3862-F852-018E-4B19ABC49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60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F002695-519C-BE04-AC56-05D3A265059A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Иконки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01652-26DA-4925-E071-45E0C3212B34}"/>
              </a:ext>
            </a:extLst>
          </p:cNvPr>
          <p:cNvSpPr txBox="1"/>
          <p:nvPr userDrawn="1"/>
        </p:nvSpPr>
        <p:spPr>
          <a:xfrm>
            <a:off x="609597" y="1166304"/>
            <a:ext cx="4036694" cy="6540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круге – размер 2,5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больших карточек может использоваться размер 3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Толщина линии – 2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55D36F4-5D73-FED8-0586-0EC36D169E9A}"/>
              </a:ext>
            </a:extLst>
          </p:cNvPr>
          <p:cNvGrpSpPr/>
          <p:nvPr userDrawn="1"/>
        </p:nvGrpSpPr>
        <p:grpSpPr>
          <a:xfrm>
            <a:off x="3226460" y="2278971"/>
            <a:ext cx="449941" cy="450000"/>
            <a:chOff x="7810351" y="6891770"/>
            <a:chExt cx="1440000" cy="144000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3C2D7C7A-9E23-23BC-0B7D-A18FF441A9A8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067DAD8-673F-F4C9-2623-FEB2E585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3BDF7CA-F427-342B-DA08-919F418F2F0A}"/>
              </a:ext>
            </a:extLst>
          </p:cNvPr>
          <p:cNvGrpSpPr/>
          <p:nvPr userDrawn="1"/>
        </p:nvGrpSpPr>
        <p:grpSpPr>
          <a:xfrm>
            <a:off x="3226460" y="2981979"/>
            <a:ext cx="449941" cy="450000"/>
            <a:chOff x="7828984" y="8625567"/>
            <a:chExt cx="1440000" cy="1440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F0BDA52-DEFF-DF9B-02AA-E3241F77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BE84C1E-94B6-A980-AE3C-23DE6CC7B517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1AEC9E1-EC42-5B76-E991-EAFD53C527BD}"/>
              </a:ext>
            </a:extLst>
          </p:cNvPr>
          <p:cNvGrpSpPr/>
          <p:nvPr userDrawn="1"/>
        </p:nvGrpSpPr>
        <p:grpSpPr>
          <a:xfrm>
            <a:off x="3226460" y="3684988"/>
            <a:ext cx="449941" cy="450000"/>
            <a:chOff x="10133872" y="6891770"/>
            <a:chExt cx="1440000" cy="14400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B406D54-03D8-E14E-F43E-DDED7BA37C52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BE9C81A-5C28-5583-6796-6F81E5AF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07152AB-281F-B7BD-023D-A1ACA972AD57}"/>
              </a:ext>
            </a:extLst>
          </p:cNvPr>
          <p:cNvGrpSpPr/>
          <p:nvPr userDrawn="1"/>
        </p:nvGrpSpPr>
        <p:grpSpPr>
          <a:xfrm>
            <a:off x="3226460" y="4387996"/>
            <a:ext cx="449941" cy="450000"/>
            <a:chOff x="9729345" y="8625567"/>
            <a:chExt cx="1440000" cy="1440000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39FCC4A-E597-CBE6-4FD5-E954FAF4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6D9FB81-84B0-7E30-5F16-D2A1AAA8B50F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745768D-7F79-4907-909F-13DDAA460A03}"/>
              </a:ext>
            </a:extLst>
          </p:cNvPr>
          <p:cNvGrpSpPr/>
          <p:nvPr userDrawn="1"/>
        </p:nvGrpSpPr>
        <p:grpSpPr>
          <a:xfrm>
            <a:off x="3226460" y="5091005"/>
            <a:ext cx="449941" cy="450000"/>
            <a:chOff x="9527999" y="5789636"/>
            <a:chExt cx="818181" cy="818181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BD00B63-93FB-6AE1-FD63-EA7127F3D28E}"/>
                </a:ext>
              </a:extLst>
            </p:cNvPr>
            <p:cNvSpPr/>
            <p:nvPr/>
          </p:nvSpPr>
          <p:spPr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D03127D5-D6F1-18D7-C351-879587734646}"/>
                </a:ext>
              </a:extLst>
            </p:cNvPr>
            <p:cNvSpPr/>
            <p:nvPr/>
          </p:nvSpPr>
          <p:spPr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C55E8D5-FE19-7544-E088-F8798D916666}"/>
              </a:ext>
            </a:extLst>
          </p:cNvPr>
          <p:cNvGrpSpPr/>
          <p:nvPr userDrawn="1"/>
        </p:nvGrpSpPr>
        <p:grpSpPr>
          <a:xfrm>
            <a:off x="3226460" y="5794012"/>
            <a:ext cx="449941" cy="450000"/>
            <a:chOff x="12138591" y="8625567"/>
            <a:chExt cx="1440000" cy="1440000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BDA33EDF-0931-B895-3D8D-F76CE836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98D11E4-FECE-00A8-3042-C6647B013231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0023FFB-5686-4C47-6860-51CC1B69A93A}"/>
              </a:ext>
            </a:extLst>
          </p:cNvPr>
          <p:cNvGrpSpPr/>
          <p:nvPr userDrawn="1"/>
        </p:nvGrpSpPr>
        <p:grpSpPr>
          <a:xfrm>
            <a:off x="2527785" y="5091005"/>
            <a:ext cx="449941" cy="450000"/>
            <a:chOff x="13050442" y="8871148"/>
            <a:chExt cx="946509" cy="946509"/>
          </a:xfrm>
        </p:grpSpPr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129FB5BB-BE04-C7ED-395D-65A31785D2E9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4530348-94AC-A032-D2DB-DA749BC0E987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77DDBCEF-016D-02BC-8B40-9C846596B582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4D57880-DE84-3242-8E72-96E7A33F9B2B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2171310-189D-2DEB-3BCA-DB8D4658DFD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6204" y="2408211"/>
            <a:ext cx="293103" cy="19151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2A22392-EFD1-C643-0483-B53318456C1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17263" y="3042432"/>
            <a:ext cx="270984" cy="3290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EF76FC7-D30E-11E3-4A44-7FA0FED350E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17293" y="3782478"/>
            <a:ext cx="270924" cy="25502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B0FC3DF-BE47-4509-4691-7932FD1C526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88002" y="4496685"/>
            <a:ext cx="329506" cy="232623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DB46B84-01B2-505B-3A01-ADE96E10DC2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36134" y="5873216"/>
            <a:ext cx="233243" cy="291592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1EB28B2-E0D5-231C-0F8A-11B70A374C5F}"/>
              </a:ext>
            </a:extLst>
          </p:cNvPr>
          <p:cNvGrpSpPr/>
          <p:nvPr userDrawn="1"/>
        </p:nvGrpSpPr>
        <p:grpSpPr>
          <a:xfrm>
            <a:off x="5207484" y="3684988"/>
            <a:ext cx="449941" cy="450000"/>
            <a:chOff x="17104435" y="6891770"/>
            <a:chExt cx="1440000" cy="144000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9E09CD15-51ED-CD4B-DA05-D8D6A55F926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D4D69014-63C0-94D7-8973-4E0795B2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C0DAC81-26F9-A072-7F7C-E69EB4C5B89A}"/>
              </a:ext>
            </a:extLst>
          </p:cNvPr>
          <p:cNvGrpSpPr/>
          <p:nvPr userDrawn="1"/>
        </p:nvGrpSpPr>
        <p:grpSpPr>
          <a:xfrm>
            <a:off x="5207484" y="2278971"/>
            <a:ext cx="449941" cy="450000"/>
            <a:chOff x="14780914" y="6891770"/>
            <a:chExt cx="1440000" cy="1440000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7986999-9631-C0AF-0245-C079729EBB76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E24924C-C345-C5A9-3261-D4C54F8B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0850F3D-6CC7-E91F-1280-9D4F1B052885}"/>
              </a:ext>
            </a:extLst>
          </p:cNvPr>
          <p:cNvGrpSpPr/>
          <p:nvPr userDrawn="1"/>
        </p:nvGrpSpPr>
        <p:grpSpPr>
          <a:xfrm>
            <a:off x="5207484" y="2981979"/>
            <a:ext cx="449941" cy="450000"/>
            <a:chOff x="14030453" y="8625567"/>
            <a:chExt cx="1440000" cy="1440000"/>
          </a:xfrm>
        </p:grpSpPr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8161C68F-0BF6-E1B1-68A5-ED414AC4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DD43FBD6-1BA8-03DB-EC92-250548C93A4E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0A004DB-E862-94FB-3C79-C0CB6CCB3F03}"/>
              </a:ext>
            </a:extLst>
          </p:cNvPr>
          <p:cNvGrpSpPr/>
          <p:nvPr userDrawn="1"/>
        </p:nvGrpSpPr>
        <p:grpSpPr>
          <a:xfrm>
            <a:off x="5207484" y="4387996"/>
            <a:ext cx="449941" cy="450000"/>
            <a:chOff x="16032673" y="8625567"/>
            <a:chExt cx="1440000" cy="1440000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3995CFC8-C4D8-D4AD-BB0D-76F1F783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9E3119A-6B85-5B18-B9BD-6FF073A94255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D35F5C5-450F-FCD7-3B86-E9622D105CEE}"/>
              </a:ext>
            </a:extLst>
          </p:cNvPr>
          <p:cNvGrpSpPr/>
          <p:nvPr userDrawn="1"/>
        </p:nvGrpSpPr>
        <p:grpSpPr>
          <a:xfrm>
            <a:off x="5207484" y="5794012"/>
            <a:ext cx="449941" cy="450000"/>
            <a:chOff x="14720471" y="7311893"/>
            <a:chExt cx="810000" cy="810000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2D01C435-01CA-F694-C936-601902B837E2}"/>
                </a:ext>
              </a:extLst>
            </p:cNvPr>
            <p:cNvSpPr/>
            <p:nvPr/>
          </p:nvSpPr>
          <p:spPr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1A6DCC47-1229-B5DD-3CEB-915CFD8DB4D8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8A5857EA-54F4-8C92-77A2-656DE6799E53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9EE60BB4-AC68-7E92-469C-01B90FFB5DE4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3CE2A4DE-C464-9CC2-4C5A-81D2FD3677CA}"/>
              </a:ext>
            </a:extLst>
          </p:cNvPr>
          <p:cNvGrpSpPr/>
          <p:nvPr userDrawn="1"/>
        </p:nvGrpSpPr>
        <p:grpSpPr>
          <a:xfrm>
            <a:off x="5207484" y="5091005"/>
            <a:ext cx="449941" cy="450000"/>
            <a:chOff x="14693106" y="6504339"/>
            <a:chExt cx="900000" cy="900000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666E4EFF-7355-C79C-ADA5-79BC1C5F22BB}"/>
                </a:ext>
              </a:extLst>
            </p:cNvPr>
            <p:cNvSpPr/>
            <p:nvPr userDrawn="1"/>
          </p:nvSpPr>
          <p:spPr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EA9C1C72-2BC9-7108-E514-2598647EBA94}"/>
                </a:ext>
              </a:extLst>
            </p:cNvPr>
            <p:cNvGrpSpPr/>
            <p:nvPr userDrawn="1"/>
          </p:nvGrpSpPr>
          <p:grpSpPr>
            <a:xfrm>
              <a:off x="14870687" y="6646481"/>
              <a:ext cx="544839" cy="615717"/>
              <a:chOff x="14857167" y="2618468"/>
              <a:chExt cx="859616" cy="971444"/>
            </a:xfrm>
          </p:grpSpPr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id="{854B9382-CE17-FF97-E4E1-35644B019B56}"/>
                  </a:ext>
                </a:extLst>
              </p:cNvPr>
              <p:cNvSpPr/>
              <p:nvPr/>
            </p:nvSpPr>
            <p:spPr>
              <a:xfrm>
                <a:off x="14857167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id="{13A99980-9A36-94C8-D54E-57797087E6EC}"/>
                  </a:ext>
                </a:extLst>
              </p:cNvPr>
              <p:cNvSpPr/>
              <p:nvPr/>
            </p:nvSpPr>
            <p:spPr>
              <a:xfrm>
                <a:off x="15135279" y="3432381"/>
                <a:ext cx="303394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08EB5CD-1836-872D-19FE-4B7F19B8D15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28322" y="3766608"/>
            <a:ext cx="261316" cy="28675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AC63840-18CC-4374-E491-0437AE2B2EF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94849" y="2356059"/>
            <a:ext cx="277860" cy="295825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3364463-A41B-3969-7BB4-303D85AEE5C5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01171" y="3081722"/>
            <a:ext cx="265216" cy="25051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84D811C-444F-7ED0-395F-4DB3E700E6D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86947" y="4507040"/>
            <a:ext cx="293664" cy="211912"/>
          </a:xfrm>
          <a:prstGeom prst="rect">
            <a:avLst/>
          </a:prstGeom>
        </p:spPr>
      </p:pic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E839849A-01C6-A5EE-9604-47FE4C157B5C}"/>
              </a:ext>
            </a:extLst>
          </p:cNvPr>
          <p:cNvGrpSpPr/>
          <p:nvPr userDrawn="1"/>
        </p:nvGrpSpPr>
        <p:grpSpPr>
          <a:xfrm>
            <a:off x="4621294" y="6006512"/>
            <a:ext cx="224971" cy="25000"/>
            <a:chOff x="14922971" y="7694393"/>
            <a:chExt cx="405000" cy="45000"/>
          </a:xfrm>
        </p:grpSpPr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4E91702F-C56F-68DF-724F-985985A31882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309DA54-13DE-D4F0-2964-3705BE7E5EC6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D12CFF6C-3CBF-8420-A36F-B40D140A6619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1460BF33-0AF6-AE38-9495-625BFB7654D0}"/>
              </a:ext>
            </a:extLst>
          </p:cNvPr>
          <p:cNvGrpSpPr/>
          <p:nvPr userDrawn="1"/>
        </p:nvGrpSpPr>
        <p:grpSpPr>
          <a:xfrm>
            <a:off x="4597588" y="5162076"/>
            <a:ext cx="272384" cy="307859"/>
            <a:chOff x="14857167" y="2618468"/>
            <a:chExt cx="859616" cy="971444"/>
          </a:xfrm>
        </p:grpSpPr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3B3D3380-0042-75B2-EABC-A177A48A40B9}"/>
                </a:ext>
              </a:extLst>
            </p:cNvPr>
            <p:cNvSpPr/>
            <p:nvPr/>
          </p:nvSpPr>
          <p:spPr>
            <a:xfrm>
              <a:off x="14857167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DBE9EE9-427F-64EB-A0B9-EDC0443642C5}"/>
                </a:ext>
              </a:extLst>
            </p:cNvPr>
            <p:cNvSpPr/>
            <p:nvPr/>
          </p:nvSpPr>
          <p:spPr>
            <a:xfrm>
              <a:off x="15135279" y="3432381"/>
              <a:ext cx="303394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51B223E-059C-5505-334D-8038E0BC6F0B}"/>
              </a:ext>
            </a:extLst>
          </p:cNvPr>
          <p:cNvGrpSpPr/>
          <p:nvPr userDrawn="1"/>
        </p:nvGrpSpPr>
        <p:grpSpPr>
          <a:xfrm>
            <a:off x="1245436" y="2278971"/>
            <a:ext cx="449941" cy="450000"/>
            <a:chOff x="2237196" y="2392685"/>
            <a:chExt cx="900000" cy="900000"/>
          </a:xfrm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D87364F5-66D8-06F7-8A9E-AB14F9A971F5}"/>
                </a:ext>
              </a:extLst>
            </p:cNvPr>
            <p:cNvSpPr/>
            <p:nvPr/>
          </p:nvSpPr>
          <p:spPr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3433F252-689F-7CF4-6EA0-AB4375F9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54BE74A7-771A-51A6-44D1-93780F4B82C8}"/>
              </a:ext>
            </a:extLst>
          </p:cNvPr>
          <p:cNvGrpSpPr/>
          <p:nvPr userDrawn="1"/>
        </p:nvGrpSpPr>
        <p:grpSpPr>
          <a:xfrm>
            <a:off x="1245436" y="2981979"/>
            <a:ext cx="449941" cy="450000"/>
            <a:chOff x="2771013" y="3798702"/>
            <a:chExt cx="900000" cy="900000"/>
          </a:xfrm>
        </p:grpSpPr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9DE5B3B2-ED89-2A05-27E5-D475A94F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020556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CA155377-A145-EC1A-CD93-6FEF596FAD22}"/>
                </a:ext>
              </a:extLst>
            </p:cNvPr>
            <p:cNvSpPr/>
            <p:nvPr/>
          </p:nvSpPr>
          <p:spPr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B064824-4822-6ADC-B2E1-39D1453AF214}"/>
              </a:ext>
            </a:extLst>
          </p:cNvPr>
          <p:cNvGrpSpPr/>
          <p:nvPr userDrawn="1"/>
        </p:nvGrpSpPr>
        <p:grpSpPr>
          <a:xfrm>
            <a:off x="1245436" y="3684988"/>
            <a:ext cx="449941" cy="450000"/>
            <a:chOff x="2771013" y="5204719"/>
            <a:chExt cx="900000" cy="900000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619F729E-1BF5-1F56-E6A7-870A1F25195A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CBAEBE0C-0FEA-46C8-99CA-A58DB4DC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3EE0EBE0-2EAD-04F9-A30F-603E074E7FBE}"/>
              </a:ext>
            </a:extLst>
          </p:cNvPr>
          <p:cNvGrpSpPr/>
          <p:nvPr userDrawn="1"/>
        </p:nvGrpSpPr>
        <p:grpSpPr>
          <a:xfrm>
            <a:off x="1245436" y="4387996"/>
            <a:ext cx="449941" cy="450000"/>
            <a:chOff x="2771013" y="6610736"/>
            <a:chExt cx="900000" cy="900000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8DFC8FC5-6DA8-F1C1-2CB8-A59D9B8BA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=""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9A84E803-F86A-E035-2E85-EB8150B03DD3}"/>
                </a:ext>
              </a:extLst>
            </p:cNvPr>
            <p:cNvSpPr/>
            <p:nvPr/>
          </p:nvSpPr>
          <p:spPr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E8D4BA3C-E03B-E316-7319-80457905B289}"/>
              </a:ext>
            </a:extLst>
          </p:cNvPr>
          <p:cNvGrpSpPr/>
          <p:nvPr userDrawn="1"/>
        </p:nvGrpSpPr>
        <p:grpSpPr>
          <a:xfrm>
            <a:off x="1245436" y="5091005"/>
            <a:ext cx="449941" cy="450000"/>
            <a:chOff x="2771013" y="8016753"/>
            <a:chExt cx="900000" cy="900000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3FD85FEF-7F9A-4C56-5A82-1ACF3983F9FD}"/>
                </a:ext>
              </a:extLst>
            </p:cNvPr>
            <p:cNvSpPr/>
            <p:nvPr/>
          </p:nvSpPr>
          <p:spPr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7B99F8E5-C1D7-23D9-7A18-D8F38A34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953795" y="8241992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FA6E9B9-37D4-305F-2C98-6B27C7EBDC54}"/>
              </a:ext>
            </a:extLst>
          </p:cNvPr>
          <p:cNvGrpSpPr/>
          <p:nvPr userDrawn="1"/>
        </p:nvGrpSpPr>
        <p:grpSpPr>
          <a:xfrm>
            <a:off x="1245436" y="5794012"/>
            <a:ext cx="449941" cy="450000"/>
            <a:chOff x="2771013" y="9422768"/>
            <a:chExt cx="900000" cy="900000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4A78CEE5-2A0A-8E7B-7C93-D75E90B6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=""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888212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1A896CB-6841-5F9C-90DE-BFAF9353AF6F}"/>
                </a:ext>
              </a:extLst>
            </p:cNvPr>
            <p:cNvSpPr/>
            <p:nvPr/>
          </p:nvSpPr>
          <p:spPr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3B5F45E2-C556-56B8-FE60-73BBEFD9036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8437" y="2382527"/>
            <a:ext cx="331166" cy="242887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DF1F8C6D-BE69-E293-8A8F-485353A8AA5D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3804" y="3058862"/>
            <a:ext cx="200431" cy="311822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3F0B2B08-C298-7B68-F0CB-035C5524054F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04412" y="3752261"/>
            <a:ext cx="218324" cy="320845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AF979723-BEF2-C42B-74A1-8C627F961AC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09975" y="4451391"/>
            <a:ext cx="328090" cy="307625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D97F8F4C-8F7E-F74C-1B72-C328A9E350EB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40428" y="5203624"/>
            <a:ext cx="267184" cy="235153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F861207E-8DEB-D113-447C-1592DBDFA47D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7641" y="5895655"/>
            <a:ext cx="332758" cy="288428"/>
          </a:xfrm>
          <a:prstGeom prst="rect">
            <a:avLst/>
          </a:prstGeom>
        </p:spPr>
      </p:pic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61E595BD-D55A-990F-9297-ED266ABE4685}"/>
              </a:ext>
            </a:extLst>
          </p:cNvPr>
          <p:cNvGrpSpPr/>
          <p:nvPr userDrawn="1"/>
        </p:nvGrpSpPr>
        <p:grpSpPr>
          <a:xfrm>
            <a:off x="6489833" y="2278971"/>
            <a:ext cx="449941" cy="450000"/>
            <a:chOff x="12727355" y="2392685"/>
            <a:chExt cx="900000" cy="900000"/>
          </a:xfrm>
        </p:grpSpPr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E851EF0A-9E9E-F031-177B-05BC04035466}"/>
                </a:ext>
              </a:extLst>
            </p:cNvPr>
            <p:cNvSpPr/>
            <p:nvPr/>
          </p:nvSpPr>
          <p:spPr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3F4EE721-5EBD-26BA-3936-2EF0CD709D20}"/>
                </a:ext>
              </a:extLst>
            </p:cNvPr>
            <p:cNvSpPr/>
            <p:nvPr/>
          </p:nvSpPr>
          <p:spPr>
            <a:xfrm>
              <a:off x="13296327" y="2408597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9B40FCA0-86E5-C2F8-AFB4-80294A393ECF}"/>
              </a:ext>
            </a:extLst>
          </p:cNvPr>
          <p:cNvGrpSpPr/>
          <p:nvPr userDrawn="1"/>
        </p:nvGrpSpPr>
        <p:grpSpPr>
          <a:xfrm>
            <a:off x="7188508" y="2278971"/>
            <a:ext cx="449941" cy="450000"/>
            <a:chOff x="14693106" y="4815321"/>
            <a:chExt cx="900000" cy="900000"/>
          </a:xfrm>
        </p:grpSpPr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506D17B4-3F37-1BF5-D480-A8A55E512EDD}"/>
                </a:ext>
              </a:extLst>
            </p:cNvPr>
            <p:cNvSpPr/>
            <p:nvPr/>
          </p:nvSpPr>
          <p:spPr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2873C4AC-2839-9791-C68A-64F94FC155D3}"/>
                </a:ext>
              </a:extLst>
            </p:cNvPr>
            <p:cNvSpPr/>
            <p:nvPr/>
          </p:nvSpPr>
          <p:spPr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CC8E0D0D-0309-3300-F602-3B7839B736D9}"/>
              </a:ext>
            </a:extLst>
          </p:cNvPr>
          <p:cNvGrpSpPr/>
          <p:nvPr userDrawn="1"/>
        </p:nvGrpSpPr>
        <p:grpSpPr>
          <a:xfrm>
            <a:off x="7188508" y="2981979"/>
            <a:ext cx="449941" cy="450000"/>
            <a:chOff x="14124888" y="3798702"/>
            <a:chExt cx="900000" cy="900000"/>
          </a:xfrm>
        </p:grpSpPr>
        <p:pic>
          <p:nvPicPr>
            <p:cNvPr id="97" name="Рисунок 96">
              <a:extLst>
                <a:ext uri="{FF2B5EF4-FFF2-40B4-BE49-F238E27FC236}">
                  <a16:creationId xmlns:a16="http://schemas.microsoft.com/office/drawing/2014/main" id="{7FEA25F9-7DE7-5458-0B85-7618F129AD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>
              <a:extLst>
                <a:ext uri="{96DAC541-7B7A-43D3-8B79-37D633B846F1}">
                  <asvg:svgBlip xmlns=""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23FA39CE-DA53-B04E-D6C8-57B90D529920}"/>
                </a:ext>
              </a:extLst>
            </p:cNvPr>
            <p:cNvSpPr/>
            <p:nvPr/>
          </p:nvSpPr>
          <p:spPr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F254AE92-7107-AED7-C318-A9DF3EE78B33}"/>
              </a:ext>
            </a:extLst>
          </p:cNvPr>
          <p:cNvGrpSpPr/>
          <p:nvPr userDrawn="1"/>
        </p:nvGrpSpPr>
        <p:grpSpPr>
          <a:xfrm>
            <a:off x="7188508" y="3684988"/>
            <a:ext cx="449941" cy="450000"/>
            <a:chOff x="14124888" y="5204719"/>
            <a:chExt cx="900000" cy="900000"/>
          </a:xfrm>
        </p:grpSpPr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03F5A9DB-4294-3BA5-EC88-2EE485DFD5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>
              <a:extLst>
                <a:ext uri="{96DAC541-7B7A-43D3-8B79-37D633B846F1}">
                  <asvg:svgBlip xmlns=""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4280336" y="5339127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63451C67-1C8E-6CAB-D377-47C3C71BBEF6}"/>
                </a:ext>
              </a:extLst>
            </p:cNvPr>
            <p:cNvSpPr/>
            <p:nvPr/>
          </p:nvSpPr>
          <p:spPr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7E68B9C9-E7E4-2422-95C3-796C26861420}"/>
              </a:ext>
            </a:extLst>
          </p:cNvPr>
          <p:cNvGrpSpPr/>
          <p:nvPr userDrawn="1"/>
        </p:nvGrpSpPr>
        <p:grpSpPr>
          <a:xfrm>
            <a:off x="7188508" y="4387996"/>
            <a:ext cx="449941" cy="450000"/>
            <a:chOff x="14124888" y="6610736"/>
            <a:chExt cx="900000" cy="900000"/>
          </a:xfrm>
        </p:grpSpPr>
        <p:sp>
          <p:nvSpPr>
            <p:cNvPr id="103" name="Рисунок 26">
              <a:extLst>
                <a:ext uri="{FF2B5EF4-FFF2-40B4-BE49-F238E27FC236}">
                  <a16:creationId xmlns:a16="http://schemas.microsoft.com/office/drawing/2014/main" id="{6AA10A03-F0DE-BA56-E035-D5520384F197}"/>
                </a:ext>
              </a:extLst>
            </p:cNvPr>
            <p:cNvSpPr/>
            <p:nvPr/>
          </p:nvSpPr>
          <p:spPr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691EC837-0148-9FD4-DF33-0736C3EE25AE}"/>
                </a:ext>
              </a:extLst>
            </p:cNvPr>
            <p:cNvSpPr/>
            <p:nvPr/>
          </p:nvSpPr>
          <p:spPr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0C16016F-BFA5-64DA-442C-D7FE9BB6C102}"/>
              </a:ext>
            </a:extLst>
          </p:cNvPr>
          <p:cNvGrpSpPr/>
          <p:nvPr userDrawn="1"/>
        </p:nvGrpSpPr>
        <p:grpSpPr>
          <a:xfrm>
            <a:off x="7188508" y="5091005"/>
            <a:ext cx="449941" cy="450000"/>
            <a:chOff x="14124888" y="8016753"/>
            <a:chExt cx="900000" cy="900000"/>
          </a:xfrm>
        </p:grpSpPr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65B2D7D7-6EA4-1876-F8A9-65ED45F96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>
              <a:extLst>
                <a:ext uri="{96DAC541-7B7A-43D3-8B79-37D633B846F1}">
                  <asvg:svgBlip xmlns=""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513A064-37CC-3A0B-04AE-1397754AA737}"/>
                </a:ext>
              </a:extLst>
            </p:cNvPr>
            <p:cNvSpPr/>
            <p:nvPr/>
          </p:nvSpPr>
          <p:spPr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4AB455F5-A4C1-687D-3BE0-7A9C3978AA6D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559786" y="3082950"/>
            <a:ext cx="310034" cy="24806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55AE8F44-ECCD-90AB-9D60-F5F32E7052C1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67547" y="3752192"/>
            <a:ext cx="294514" cy="315592"/>
          </a:xfrm>
          <a:prstGeom prst="rect">
            <a:avLst/>
          </a:prstGeom>
        </p:spPr>
      </p:pic>
      <p:sp>
        <p:nvSpPr>
          <p:cNvPr id="110" name="Рисунок 26">
            <a:extLst>
              <a:ext uri="{FF2B5EF4-FFF2-40B4-BE49-F238E27FC236}">
                <a16:creationId xmlns:a16="http://schemas.microsoft.com/office/drawing/2014/main" id="{83F7699B-D82E-0ECE-9314-7A5DF3783437}"/>
              </a:ext>
            </a:extLst>
          </p:cNvPr>
          <p:cNvSpPr/>
          <p:nvPr userDrawn="1"/>
        </p:nvSpPr>
        <p:spPr>
          <a:xfrm>
            <a:off x="6617527" y="4485503"/>
            <a:ext cx="194553" cy="262330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AC362EA2-8912-EB0A-8EE4-E576D7E07D35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592052" y="5152316"/>
            <a:ext cx="245502" cy="327379"/>
          </a:xfrm>
          <a:prstGeom prst="rect">
            <a:avLst/>
          </a:prstGeom>
        </p:spPr>
      </p:pic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7D5BE434-E2F9-D5D0-A4B7-D49016638103}"/>
              </a:ext>
            </a:extLst>
          </p:cNvPr>
          <p:cNvGrpSpPr/>
          <p:nvPr userDrawn="1"/>
        </p:nvGrpSpPr>
        <p:grpSpPr>
          <a:xfrm>
            <a:off x="7188508" y="5794012"/>
            <a:ext cx="449941" cy="450000"/>
            <a:chOff x="839608" y="7340770"/>
            <a:chExt cx="918854" cy="918854"/>
          </a:xfrm>
        </p:grpSpPr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D4FB221E-A806-6A1F-9DA8-2245EEF3811B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00999B21-ADA5-BEE6-A5F3-17E1B0A3E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9C690698-667D-EE2B-4079-E9E39B5858C5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595209" y="5926951"/>
            <a:ext cx="241372" cy="18412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A577A42-F360-92D3-2175-C0199512768C}"/>
              </a:ext>
            </a:extLst>
          </p:cNvPr>
          <p:cNvSpPr txBox="1"/>
          <p:nvPr userDrawn="1"/>
        </p:nvSpPr>
        <p:spPr>
          <a:xfrm>
            <a:off x="6489833" y="1166304"/>
            <a:ext cx="5489654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иконка используется без окружности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внутренней части не 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темной или светлой заливке</a:t>
            </a:r>
          </a:p>
        </p:txBody>
      </p:sp>
    </p:spTree>
    <p:extLst>
      <p:ext uri="{BB962C8B-B14F-4D97-AF65-F5344CB8AC3E}">
        <p14:creationId xmlns:p14="http://schemas.microsoft.com/office/powerpoint/2010/main" val="2544208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EF690-431A-43D5-4D30-6C214784660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ct val="0"/>
              </a:spcBef>
              <a:defRPr sz="7500" b="1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Линейная графика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FB4B2B1D-0494-F088-5D35-884906CFCE7B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линейных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0F070D9-841E-51C8-D64F-4CB3D730A3DD}"/>
              </a:ext>
            </a:extLst>
          </p:cNvPr>
          <p:cNvGrpSpPr/>
          <p:nvPr userDrawn="1"/>
        </p:nvGrpSpPr>
        <p:grpSpPr>
          <a:xfrm>
            <a:off x="8180647" y="4198045"/>
            <a:ext cx="2992285" cy="1814700"/>
            <a:chOff x="16363423" y="8396089"/>
            <a:chExt cx="5985349" cy="362940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4DCB7E4-0461-1043-1B31-7414BC3A6E45}"/>
                </a:ext>
              </a:extLst>
            </p:cNvPr>
            <p:cNvSpPr/>
            <p:nvPr/>
          </p:nvSpPr>
          <p:spPr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9F1BBD59-C538-F7EA-76F3-592537EB5A31}"/>
                </a:ext>
              </a:extLst>
            </p:cNvPr>
            <p:cNvSpPr/>
            <p:nvPr/>
          </p:nvSpPr>
          <p:spPr>
            <a:xfrm>
              <a:off x="18180412" y="10210790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AED096A4-DD3A-11C7-8AF8-BE690CC36283}"/>
                </a:ext>
              </a:extLst>
            </p:cNvPr>
            <p:cNvSpPr/>
            <p:nvPr/>
          </p:nvSpPr>
          <p:spPr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C2B0069E-8C54-D8D1-2B73-C6B756A6F607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9A0FC80-9F21-9F01-0C68-540669E9C5E1}"/>
                </a:ext>
              </a:extLst>
            </p:cNvPr>
            <p:cNvSpPr/>
            <p:nvPr/>
          </p:nvSpPr>
          <p:spPr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30282F9-6169-B2FD-9E94-8B47707910FD}"/>
                </a:ext>
              </a:extLst>
            </p:cNvPr>
            <p:cNvSpPr/>
            <p:nvPr/>
          </p:nvSpPr>
          <p:spPr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FEEC063-F114-F51D-5754-FC71B751324F}"/>
                </a:ext>
              </a:extLst>
            </p:cNvPr>
            <p:cNvSpPr/>
            <p:nvPr/>
          </p:nvSpPr>
          <p:spPr>
            <a:xfrm>
              <a:off x="20745637" y="9143257"/>
              <a:ext cx="1175665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F2853D6-9745-644D-C0ED-31CF7354254D}"/>
                </a:ext>
              </a:extLst>
            </p:cNvPr>
            <p:cNvSpPr/>
            <p:nvPr/>
          </p:nvSpPr>
          <p:spPr>
            <a:xfrm>
              <a:off x="17325414" y="10210790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30605D0-90E5-E7FF-4374-D720E7EC8DC1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B615708-3482-F037-5F26-3C3AE72689EF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C2EF2C00-EA38-CF33-A567-3F409780DA6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A3194FA-3554-8DFB-3DC7-388E623E291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32F8614-1E0E-E35C-06B9-F6DAA4F1C28B}"/>
              </a:ext>
            </a:extLst>
          </p:cNvPr>
          <p:cNvGrpSpPr/>
          <p:nvPr userDrawn="1"/>
        </p:nvGrpSpPr>
        <p:grpSpPr>
          <a:xfrm>
            <a:off x="4778877" y="4003103"/>
            <a:ext cx="2407717" cy="2203277"/>
            <a:chOff x="9558999" y="8006206"/>
            <a:chExt cx="4816061" cy="4406553"/>
          </a:xfrm>
        </p:grpSpPr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85C081-02E9-8CA3-24D4-BEE919AA978C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5864C59-C812-577B-907C-9FED01506431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BF30FAF-B698-2AB0-2EE8-69515C4C9941}"/>
                </a:ext>
              </a:extLst>
            </p:cNvPr>
            <p:cNvSpPr/>
            <p:nvPr/>
          </p:nvSpPr>
          <p:spPr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A334DA5-30A7-491D-22CD-D9DEF8C987FE}"/>
                </a:ext>
              </a:extLst>
            </p:cNvPr>
            <p:cNvSpPr/>
            <p:nvPr/>
          </p:nvSpPr>
          <p:spPr>
            <a:xfrm>
              <a:off x="13458699" y="8347109"/>
              <a:ext cx="437635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7910B4F-7148-2CCB-E042-254F8A78A163}"/>
                </a:ext>
              </a:extLst>
            </p:cNvPr>
            <p:cNvSpPr/>
            <p:nvPr/>
          </p:nvSpPr>
          <p:spPr>
            <a:xfrm>
              <a:off x="9558999" y="10209427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5AC67C0-557A-7741-AE9B-D2AB1F7797B6}"/>
                </a:ext>
              </a:extLst>
            </p:cNvPr>
            <p:cNvSpPr/>
            <p:nvPr/>
          </p:nvSpPr>
          <p:spPr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257006-33BA-E9BE-1237-893BB9CA3F2A}"/>
                </a:ext>
              </a:extLst>
            </p:cNvPr>
            <p:cNvSpPr/>
            <p:nvPr/>
          </p:nvSpPr>
          <p:spPr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07AE772-AFD6-9A58-EE1A-EFCA8DABB8C3}"/>
              </a:ext>
            </a:extLst>
          </p:cNvPr>
          <p:cNvGrpSpPr/>
          <p:nvPr userDrawn="1"/>
        </p:nvGrpSpPr>
        <p:grpSpPr>
          <a:xfrm>
            <a:off x="1162903" y="3914901"/>
            <a:ext cx="2407717" cy="2381183"/>
            <a:chOff x="2326109" y="7829802"/>
            <a:chExt cx="4816061" cy="4762366"/>
          </a:xfrm>
        </p:grpSpPr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E3A0AD2-A9EB-383A-1E87-F83476B7C0C3}"/>
                </a:ext>
              </a:extLst>
            </p:cNvPr>
            <p:cNvSpPr/>
            <p:nvPr/>
          </p:nvSpPr>
          <p:spPr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33225569-5831-C109-9949-73F5D896DF2A}"/>
                </a:ext>
              </a:extLst>
            </p:cNvPr>
            <p:cNvSpPr/>
            <p:nvPr/>
          </p:nvSpPr>
          <p:spPr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18866E0-18F6-8A75-7635-800CA2053E03}"/>
                </a:ext>
              </a:extLst>
            </p:cNvPr>
            <p:cNvSpPr/>
            <p:nvPr/>
          </p:nvSpPr>
          <p:spPr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26121C4E-0950-6598-F481-71E64CAA54CC}"/>
                </a:ext>
              </a:extLst>
            </p:cNvPr>
            <p:cNvSpPr/>
            <p:nvPr/>
          </p:nvSpPr>
          <p:spPr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9E6A083-5E6B-7891-226C-4D6C5EF31040}"/>
                </a:ext>
              </a:extLst>
            </p:cNvPr>
            <p:cNvSpPr/>
            <p:nvPr/>
          </p:nvSpPr>
          <p:spPr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9793BDB7-FB75-295E-389E-8D2DD035903D}"/>
                </a:ext>
              </a:extLst>
            </p:cNvPr>
            <p:cNvSpPr/>
            <p:nvPr/>
          </p:nvSpPr>
          <p:spPr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F9712524-606E-61E4-F909-4A101E9E6B5C}"/>
                </a:ext>
              </a:extLst>
            </p:cNvPr>
            <p:cNvSpPr/>
            <p:nvPr/>
          </p:nvSpPr>
          <p:spPr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1B26A99-1242-BE5D-0796-43C4EA4D8A88}"/>
              </a:ext>
            </a:extLst>
          </p:cNvPr>
          <p:cNvGrpSpPr/>
          <p:nvPr userDrawn="1"/>
        </p:nvGrpSpPr>
        <p:grpSpPr>
          <a:xfrm>
            <a:off x="7769031" y="2031628"/>
            <a:ext cx="3814163" cy="1503119"/>
            <a:chOff x="15540085" y="4063256"/>
            <a:chExt cx="7629320" cy="3006238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1C7324A-731C-912F-098C-8FE28D05C010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6BA930B-9F7D-C01A-1020-65C4EE94716A}"/>
                </a:ext>
              </a:extLst>
            </p:cNvPr>
            <p:cNvSpPr/>
            <p:nvPr/>
          </p:nvSpPr>
          <p:spPr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95D737D-C9F9-A792-1782-3BDDF4BBB485}"/>
                </a:ext>
              </a:extLst>
            </p:cNvPr>
            <p:cNvSpPr/>
            <p:nvPr/>
          </p:nvSpPr>
          <p:spPr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C7F7CEA6-46F5-E26D-5810-433ADC5AE28C}"/>
                </a:ext>
              </a:extLst>
            </p:cNvPr>
            <p:cNvSpPr/>
            <p:nvPr/>
          </p:nvSpPr>
          <p:spPr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7BFE34B-13E4-EE6F-C8FB-F162E905016D}"/>
                </a:ext>
              </a:extLst>
            </p:cNvPr>
            <p:cNvSpPr/>
            <p:nvPr/>
          </p:nvSpPr>
          <p:spPr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D7F9D1F3-5665-6366-DAB1-B44E06791111}"/>
                </a:ext>
              </a:extLst>
            </p:cNvPr>
            <p:cNvSpPr/>
            <p:nvPr/>
          </p:nvSpPr>
          <p:spPr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A8F22BDC-96AD-A879-C697-6FD61BAE5808}"/>
                </a:ext>
              </a:extLst>
            </p:cNvPr>
            <p:cNvSpPr/>
            <p:nvPr/>
          </p:nvSpPr>
          <p:spPr>
            <a:xfrm>
              <a:off x="16366225" y="4063256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2B128F2-4F9D-70AF-E8BD-8E6BB25D85AD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05832E28-8711-3739-107C-5A34F89BE8CC}"/>
                </a:ext>
              </a:extLst>
            </p:cNvPr>
            <p:cNvSpPr/>
            <p:nvPr/>
          </p:nvSpPr>
          <p:spPr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BA979D4-CC03-FB08-3659-C98BE33D97FA}"/>
                </a:ext>
              </a:extLst>
            </p:cNvPr>
            <p:cNvSpPr/>
            <p:nvPr/>
          </p:nvSpPr>
          <p:spPr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FA13F4A2-FA26-9A47-0AD5-39D018D48DE8}"/>
                </a:ext>
              </a:extLst>
            </p:cNvPr>
            <p:cNvSpPr/>
            <p:nvPr/>
          </p:nvSpPr>
          <p:spPr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B5715985-F7EB-D726-2AD8-E35D71A3CAE7}"/>
                </a:ext>
              </a:extLst>
            </p:cNvPr>
            <p:cNvSpPr/>
            <p:nvPr/>
          </p:nvSpPr>
          <p:spPr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B18FCC32-B143-BF3E-77A6-893142CE3DA5}"/>
                </a:ext>
              </a:extLst>
            </p:cNvPr>
            <p:cNvSpPr/>
            <p:nvPr/>
          </p:nvSpPr>
          <p:spPr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A5C7C0C8-D7A5-7C64-D8E6-044CBEF7D5EC}"/>
                </a:ext>
              </a:extLst>
            </p:cNvPr>
            <p:cNvSpPr/>
            <p:nvPr/>
          </p:nvSpPr>
          <p:spPr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BFEB096-80C4-D455-BD99-E352ABD92430}"/>
                </a:ext>
              </a:extLst>
            </p:cNvPr>
            <p:cNvSpPr/>
            <p:nvPr/>
          </p:nvSpPr>
          <p:spPr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4C5F540-1888-2059-D3BE-FCA11B1508AE}"/>
                </a:ext>
              </a:extLst>
            </p:cNvPr>
            <p:cNvSpPr/>
            <p:nvPr/>
          </p:nvSpPr>
          <p:spPr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3385AA10-657E-5356-09B0-90B02E89DBF0}"/>
                </a:ext>
              </a:extLst>
            </p:cNvPr>
            <p:cNvSpPr/>
            <p:nvPr/>
          </p:nvSpPr>
          <p:spPr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CD9C0A43-80C9-1399-D277-0311A6BF716C}"/>
                </a:ext>
              </a:extLst>
            </p:cNvPr>
            <p:cNvSpPr/>
            <p:nvPr/>
          </p:nvSpPr>
          <p:spPr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4D765BF1-3789-7A87-A22A-8472AE861102}"/>
                </a:ext>
              </a:extLst>
            </p:cNvPr>
            <p:cNvSpPr/>
            <p:nvPr/>
          </p:nvSpPr>
          <p:spPr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C2C413F4-C086-60BE-714E-074B367EE4CA}"/>
              </a:ext>
            </a:extLst>
          </p:cNvPr>
          <p:cNvGrpSpPr/>
          <p:nvPr userDrawn="1"/>
        </p:nvGrpSpPr>
        <p:grpSpPr>
          <a:xfrm>
            <a:off x="4486420" y="2031659"/>
            <a:ext cx="2988589" cy="1497900"/>
            <a:chOff x="8974008" y="4063318"/>
            <a:chExt cx="5977957" cy="2995799"/>
          </a:xfrm>
        </p:grpSpPr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67D7849-3167-BC8C-E946-27863B5DD8AE}"/>
                </a:ext>
              </a:extLst>
            </p:cNvPr>
            <p:cNvSpPr/>
            <p:nvPr/>
          </p:nvSpPr>
          <p:spPr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1E18D29A-1C66-6DBA-790F-3AE7C0448B56}"/>
                </a:ext>
              </a:extLst>
            </p:cNvPr>
            <p:cNvSpPr/>
            <p:nvPr/>
          </p:nvSpPr>
          <p:spPr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38CE99C4-FF6B-305B-0E97-F6E09B9C509A}"/>
                </a:ext>
              </a:extLst>
            </p:cNvPr>
            <p:cNvSpPr/>
            <p:nvPr/>
          </p:nvSpPr>
          <p:spPr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23023D0-6EEF-5601-49CD-06E8ADFAFB84}"/>
                </a:ext>
              </a:extLst>
            </p:cNvPr>
            <p:cNvSpPr/>
            <p:nvPr/>
          </p:nvSpPr>
          <p:spPr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1502B0F-5FE7-6A1E-B9B8-7AB49D9160FB}"/>
                </a:ext>
              </a:extLst>
            </p:cNvPr>
            <p:cNvSpPr/>
            <p:nvPr/>
          </p:nvSpPr>
          <p:spPr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6E9932BC-8ADF-101D-A631-2C1A1BB8C636}"/>
                </a:ext>
              </a:extLst>
            </p:cNvPr>
            <p:cNvSpPr/>
            <p:nvPr/>
          </p:nvSpPr>
          <p:spPr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B487465-1D3C-4B9C-3DC9-3D64C5574520}"/>
                </a:ext>
              </a:extLst>
            </p:cNvPr>
            <p:cNvSpPr/>
            <p:nvPr/>
          </p:nvSpPr>
          <p:spPr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67C71DF6-F87A-3EB9-48EE-174A5240FF89}"/>
                </a:ext>
              </a:extLst>
            </p:cNvPr>
            <p:cNvSpPr/>
            <p:nvPr/>
          </p:nvSpPr>
          <p:spPr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6D18BAB-724E-5E77-CC30-14AA791F37F9}"/>
                </a:ext>
              </a:extLst>
            </p:cNvPr>
            <p:cNvSpPr/>
            <p:nvPr/>
          </p:nvSpPr>
          <p:spPr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7DEC7ECA-AA10-D4EB-D0F4-1B4EA2438C89}"/>
                </a:ext>
              </a:extLst>
            </p:cNvPr>
            <p:cNvSpPr/>
            <p:nvPr/>
          </p:nvSpPr>
          <p:spPr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C5579F2-FC89-2BA2-CA4E-D238C9E958FD}"/>
                </a:ext>
              </a:extLst>
            </p:cNvPr>
            <p:cNvSpPr/>
            <p:nvPr/>
          </p:nvSpPr>
          <p:spPr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751DA7AD-9134-E6C5-FD8A-67B50192F6D1}"/>
                </a:ext>
              </a:extLst>
            </p:cNvPr>
            <p:cNvSpPr/>
            <p:nvPr/>
          </p:nvSpPr>
          <p:spPr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D275B825-D586-6039-9FAE-9738297E3654}"/>
                </a:ext>
              </a:extLst>
            </p:cNvPr>
            <p:cNvSpPr/>
            <p:nvPr/>
          </p:nvSpPr>
          <p:spPr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F8CA72D-B46B-C00D-E8F6-C785438FE5D1}"/>
                </a:ext>
              </a:extLst>
            </p:cNvPr>
            <p:cNvSpPr/>
            <p:nvPr/>
          </p:nvSpPr>
          <p:spPr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C18083B1-806F-3920-AC89-7AA53A1FA7A9}"/>
                </a:ext>
              </a:extLst>
            </p:cNvPr>
            <p:cNvSpPr/>
            <p:nvPr/>
          </p:nvSpPr>
          <p:spPr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AD896949-65E9-2D9A-6A35-F16603D5CB7C}"/>
              </a:ext>
            </a:extLst>
          </p:cNvPr>
          <p:cNvGrpSpPr/>
          <p:nvPr userDrawn="1"/>
        </p:nvGrpSpPr>
        <p:grpSpPr>
          <a:xfrm>
            <a:off x="571547" y="2017105"/>
            <a:ext cx="3590348" cy="1529474"/>
            <a:chOff x="1143244" y="4034210"/>
            <a:chExt cx="7181630" cy="3058947"/>
          </a:xfrm>
        </p:grpSpPr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8812891-3ACF-5690-2B8F-505FC7C23FA1}"/>
                </a:ext>
              </a:extLst>
            </p:cNvPr>
            <p:cNvSpPr/>
            <p:nvPr/>
          </p:nvSpPr>
          <p:spPr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E88909F-71D5-6EDD-17B1-BC403FC32570}"/>
                </a:ext>
              </a:extLst>
            </p:cNvPr>
            <p:cNvSpPr/>
            <p:nvPr/>
          </p:nvSpPr>
          <p:spPr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25CA6590-99A0-C7B0-6561-041C8F9EB245}"/>
                </a:ext>
              </a:extLst>
            </p:cNvPr>
            <p:cNvSpPr/>
            <p:nvPr/>
          </p:nvSpPr>
          <p:spPr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9C9EF84F-DD5E-D80C-8C2F-92D4508EB504}"/>
                </a:ext>
              </a:extLst>
            </p:cNvPr>
            <p:cNvSpPr/>
            <p:nvPr/>
          </p:nvSpPr>
          <p:spPr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AE45EFF-5884-E701-C3CC-807D6D4EAD1F}"/>
                </a:ext>
              </a:extLst>
            </p:cNvPr>
            <p:cNvSpPr/>
            <p:nvPr/>
          </p:nvSpPr>
          <p:spPr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BB671090-4EEB-AC34-1489-1F5D51772E65}"/>
                </a:ext>
              </a:extLst>
            </p:cNvPr>
            <p:cNvSpPr/>
            <p:nvPr/>
          </p:nvSpPr>
          <p:spPr>
            <a:xfrm>
              <a:off x="4689434" y="4070696"/>
              <a:ext cx="3057044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55D803D1-167D-2348-AF37-D5B01C467A46}"/>
                </a:ext>
              </a:extLst>
            </p:cNvPr>
            <p:cNvSpPr/>
            <p:nvPr/>
          </p:nvSpPr>
          <p:spPr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21FB0C47-D015-CE66-8567-66ED35C0B8AE}"/>
                </a:ext>
              </a:extLst>
            </p:cNvPr>
            <p:cNvSpPr/>
            <p:nvPr/>
          </p:nvSpPr>
          <p:spPr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A14F6227-7682-C6CA-BE52-5713C5C34AEA}"/>
                </a:ext>
              </a:extLst>
            </p:cNvPr>
            <p:cNvSpPr/>
            <p:nvPr/>
          </p:nvSpPr>
          <p:spPr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99014EC1-33DC-E2B9-04FF-A1D7731679DF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475755B-997C-F465-B572-875DB8D9D7D7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BC411F08-47D5-DCA7-FDAC-703DB2FD6DD8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900A8BB-CCA6-BDC6-455E-5C2F6CDA336D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CE29BAA7-AA88-0E9B-312E-3BD4205447EA}"/>
                </a:ext>
              </a:extLst>
            </p:cNvPr>
            <p:cNvSpPr/>
            <p:nvPr/>
          </p:nvSpPr>
          <p:spPr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" name="Text 3">
            <a:extLst>
              <a:ext uri="{FF2B5EF4-FFF2-40B4-BE49-F238E27FC236}">
                <a16:creationId xmlns:a16="http://schemas.microsoft.com/office/drawing/2014/main" id="{DDB6204E-B8FB-092B-9227-28E38C0905B8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629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94347-2DCB-0F68-EABB-69BD67DEEDE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Иллюстрации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9C60165F-AC24-509F-E090-C29C7DDB4CC2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E81D792-AE5B-21FE-BF93-0DB82D27C79C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7D26CFE-F0FC-3AE7-B6D0-0F0D97E1B1F8}"/>
              </a:ext>
            </a:extLst>
          </p:cNvPr>
          <p:cNvGrpSpPr/>
          <p:nvPr userDrawn="1"/>
        </p:nvGrpSpPr>
        <p:grpSpPr>
          <a:xfrm>
            <a:off x="8796119" y="4595257"/>
            <a:ext cx="2583337" cy="1367513"/>
            <a:chOff x="17594528" y="9190514"/>
            <a:chExt cx="5167347" cy="2735025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D5291CE-855B-23FF-28C1-B41D6A4421C3}"/>
                </a:ext>
              </a:extLst>
            </p:cNvPr>
            <p:cNvSpPr/>
            <p:nvPr/>
          </p:nvSpPr>
          <p:spPr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03686F5E-0A27-2E81-46F0-27FA96E87932}"/>
                </a:ext>
              </a:extLst>
            </p:cNvPr>
            <p:cNvSpPr/>
            <p:nvPr/>
          </p:nvSpPr>
          <p:spPr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53D61D6-8A9C-C2FF-99F8-019333ECFE11}"/>
                </a:ext>
              </a:extLst>
            </p:cNvPr>
            <p:cNvSpPr/>
            <p:nvPr/>
          </p:nvSpPr>
          <p:spPr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4F44EF1-CA0F-91DD-24E3-D4BF52782875}"/>
                </a:ext>
              </a:extLst>
            </p:cNvPr>
            <p:cNvSpPr/>
            <p:nvPr/>
          </p:nvSpPr>
          <p:spPr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2DE53B2F-1B04-498C-FED9-5726C45C27A2}"/>
                </a:ext>
              </a:extLst>
            </p:cNvPr>
            <p:cNvSpPr/>
            <p:nvPr/>
          </p:nvSpPr>
          <p:spPr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9542515-4F08-E1B4-E8AB-98F4B9FBD820}"/>
                </a:ext>
              </a:extLst>
            </p:cNvPr>
            <p:cNvSpPr/>
            <p:nvPr/>
          </p:nvSpPr>
          <p:spPr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581A379-BD54-72C0-93A6-EFF2C88D56F6}"/>
                </a:ext>
              </a:extLst>
            </p:cNvPr>
            <p:cNvSpPr/>
            <p:nvPr/>
          </p:nvSpPr>
          <p:spPr>
            <a:xfrm>
              <a:off x="18458515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6595A21-0783-CD6A-0A1D-05B81F69CE37}"/>
                </a:ext>
              </a:extLst>
            </p:cNvPr>
            <p:cNvSpPr/>
            <p:nvPr/>
          </p:nvSpPr>
          <p:spPr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0E013B06-D972-DB10-9907-E5ED49C4C0E9}"/>
                </a:ext>
              </a:extLst>
            </p:cNvPr>
            <p:cNvSpPr/>
            <p:nvPr/>
          </p:nvSpPr>
          <p:spPr>
            <a:xfrm>
              <a:off x="19910231" y="10944447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E12A642-127F-5836-A846-52FA2F3BC6F3}"/>
              </a:ext>
            </a:extLst>
          </p:cNvPr>
          <p:cNvGrpSpPr/>
          <p:nvPr userDrawn="1"/>
        </p:nvGrpSpPr>
        <p:grpSpPr>
          <a:xfrm>
            <a:off x="5167100" y="1835150"/>
            <a:ext cx="1853432" cy="1993749"/>
            <a:chOff x="10335544" y="3670299"/>
            <a:chExt cx="3707347" cy="3987498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4526C53-BA86-5B9B-21B5-ACD146275B96}"/>
                </a:ext>
              </a:extLst>
            </p:cNvPr>
            <p:cNvSpPr/>
            <p:nvPr/>
          </p:nvSpPr>
          <p:spPr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0E1F832D-59DE-DC69-0FE2-40E15D4C9851}"/>
                </a:ext>
              </a:extLst>
            </p:cNvPr>
            <p:cNvSpPr/>
            <p:nvPr/>
          </p:nvSpPr>
          <p:spPr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E8FBBC2E-7901-BE98-B520-D0CE1FBF7372}"/>
                </a:ext>
              </a:extLst>
            </p:cNvPr>
            <p:cNvSpPr/>
            <p:nvPr/>
          </p:nvSpPr>
          <p:spPr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BE460-5808-C582-77DE-FD201A4843E1}"/>
                </a:ext>
              </a:extLst>
            </p:cNvPr>
            <p:cNvSpPr/>
            <p:nvPr/>
          </p:nvSpPr>
          <p:spPr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2F66DC19-D2D4-2F82-512F-E691A306EFBE}"/>
                </a:ext>
              </a:extLst>
            </p:cNvPr>
            <p:cNvSpPr/>
            <p:nvPr/>
          </p:nvSpPr>
          <p:spPr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CD28908-291B-B89A-1AFA-8AF066C5DA3C}"/>
                </a:ext>
              </a:extLst>
            </p:cNvPr>
            <p:cNvSpPr/>
            <p:nvPr/>
          </p:nvSpPr>
          <p:spPr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FE2B780-302B-A3B5-72C3-411B6120FC2D}"/>
                </a:ext>
              </a:extLst>
            </p:cNvPr>
            <p:cNvSpPr/>
            <p:nvPr/>
          </p:nvSpPr>
          <p:spPr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E411DE37-BD58-038D-EFF1-989C5A460A0A}"/>
                </a:ext>
              </a:extLst>
            </p:cNvPr>
            <p:cNvSpPr/>
            <p:nvPr/>
          </p:nvSpPr>
          <p:spPr>
            <a:xfrm>
              <a:off x="10665216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C39E992-466C-246A-46A2-54D6535EA608}"/>
                </a:ext>
              </a:extLst>
            </p:cNvPr>
            <p:cNvSpPr/>
            <p:nvPr/>
          </p:nvSpPr>
          <p:spPr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DD9C0B58-822D-6B38-9339-5BCEE93ECD63}"/>
                </a:ext>
              </a:extLst>
            </p:cNvPr>
            <p:cNvSpPr/>
            <p:nvPr/>
          </p:nvSpPr>
          <p:spPr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6952A499-71EC-B40C-443A-FC49A01634ED}"/>
                </a:ext>
              </a:extLst>
            </p:cNvPr>
            <p:cNvSpPr/>
            <p:nvPr/>
          </p:nvSpPr>
          <p:spPr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EB8E6855-A3FA-BC3E-CAA3-CBBA94B938FB}"/>
                </a:ext>
              </a:extLst>
            </p:cNvPr>
            <p:cNvSpPr/>
            <p:nvPr/>
          </p:nvSpPr>
          <p:spPr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2B7F5C90-E02D-B1DE-A624-BE9AC651E250}"/>
                </a:ext>
              </a:extLst>
            </p:cNvPr>
            <p:cNvSpPr/>
            <p:nvPr/>
          </p:nvSpPr>
          <p:spPr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42C0C7E-9DA9-DA7C-B829-F3E3E2A83E09}"/>
                </a:ext>
              </a:extLst>
            </p:cNvPr>
            <p:cNvSpPr/>
            <p:nvPr/>
          </p:nvSpPr>
          <p:spPr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04FDCF07-C1CD-0B7E-9127-F0FD21459EA8}"/>
                </a:ext>
              </a:extLst>
            </p:cNvPr>
            <p:cNvSpPr/>
            <p:nvPr/>
          </p:nvSpPr>
          <p:spPr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471A6C70-7781-7BAF-ED2B-196942B94492}"/>
                </a:ext>
              </a:extLst>
            </p:cNvPr>
            <p:cNvSpPr/>
            <p:nvPr/>
          </p:nvSpPr>
          <p:spPr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EB979244-5631-0B12-33A5-C5E5632581B7}"/>
                </a:ext>
              </a:extLst>
            </p:cNvPr>
            <p:cNvSpPr/>
            <p:nvPr/>
          </p:nvSpPr>
          <p:spPr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DD637C6D-50A6-FF76-35C6-28C67C82FDD8}"/>
                </a:ext>
              </a:extLst>
            </p:cNvPr>
            <p:cNvSpPr/>
            <p:nvPr/>
          </p:nvSpPr>
          <p:spPr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7F621C2-2458-0193-B51A-290CAEBFDA21}"/>
                </a:ext>
              </a:extLst>
            </p:cNvPr>
            <p:cNvSpPr/>
            <p:nvPr/>
          </p:nvSpPr>
          <p:spPr>
            <a:xfrm>
              <a:off x="11608182" y="5492988"/>
              <a:ext cx="2075266" cy="939951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56D2094D-A1DA-FF58-B040-8EAA1395DC0E}"/>
                </a:ext>
              </a:extLst>
            </p:cNvPr>
            <p:cNvSpPr/>
            <p:nvPr/>
          </p:nvSpPr>
          <p:spPr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6229C929-ACD4-5DC6-AD3E-2E96886FEB38}"/>
                </a:ext>
              </a:extLst>
            </p:cNvPr>
            <p:cNvSpPr/>
            <p:nvPr/>
          </p:nvSpPr>
          <p:spPr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876FE235-32F0-AFE2-00BF-3D2975DCBF9E}"/>
                </a:ext>
              </a:extLst>
            </p:cNvPr>
            <p:cNvSpPr/>
            <p:nvPr/>
          </p:nvSpPr>
          <p:spPr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C3AE930-E3C4-7E0A-BAD2-68D24F75B7D9}"/>
                </a:ext>
              </a:extLst>
            </p:cNvPr>
            <p:cNvSpPr/>
            <p:nvPr/>
          </p:nvSpPr>
          <p:spPr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A59F503-BC64-0C45-8038-883EEF80C530}"/>
                </a:ext>
              </a:extLst>
            </p:cNvPr>
            <p:cNvSpPr/>
            <p:nvPr/>
          </p:nvSpPr>
          <p:spPr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2287032-11AA-9499-4EEC-462BC64B3076}"/>
                </a:ext>
              </a:extLst>
            </p:cNvPr>
            <p:cNvSpPr/>
            <p:nvPr/>
          </p:nvSpPr>
          <p:spPr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629E3C8-9791-7E97-E346-7CA1DACA7164}"/>
                </a:ext>
              </a:extLst>
            </p:cNvPr>
            <p:cNvSpPr/>
            <p:nvPr/>
          </p:nvSpPr>
          <p:spPr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232651CD-22E2-F5A4-97CF-918907C8382B}"/>
                </a:ext>
              </a:extLst>
            </p:cNvPr>
            <p:cNvSpPr/>
            <p:nvPr/>
          </p:nvSpPr>
          <p:spPr>
            <a:xfrm>
              <a:off x="11593810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0A37B7F9-1FB4-A901-D326-3DA156D597B3}"/>
                </a:ext>
              </a:extLst>
            </p:cNvPr>
            <p:cNvSpPr/>
            <p:nvPr/>
          </p:nvSpPr>
          <p:spPr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E59D9DA-588D-8FA2-7C8C-F8A962629ADB}"/>
              </a:ext>
            </a:extLst>
          </p:cNvPr>
          <p:cNvGrpSpPr/>
          <p:nvPr userDrawn="1"/>
        </p:nvGrpSpPr>
        <p:grpSpPr>
          <a:xfrm>
            <a:off x="8795685" y="1883319"/>
            <a:ext cx="2576258" cy="1903482"/>
            <a:chOff x="17593660" y="3766638"/>
            <a:chExt cx="5153187" cy="3806964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0A73F1B-A5C7-19D6-1353-F8C9C3F4C98B}"/>
                </a:ext>
              </a:extLst>
            </p:cNvPr>
            <p:cNvSpPr/>
            <p:nvPr/>
          </p:nvSpPr>
          <p:spPr>
            <a:xfrm>
              <a:off x="20996176" y="6412645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AE7BB7D-883B-7FE4-BBA3-1C28AFA452B1}"/>
                </a:ext>
              </a:extLst>
            </p:cNvPr>
            <p:cNvSpPr/>
            <p:nvPr/>
          </p:nvSpPr>
          <p:spPr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4FED6A67-C931-178B-82AA-662FEBD30B97}"/>
                </a:ext>
              </a:extLst>
            </p:cNvPr>
            <p:cNvSpPr/>
            <p:nvPr/>
          </p:nvSpPr>
          <p:spPr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F068F51B-8403-14B5-D4DC-783D0E7D90FF}"/>
                </a:ext>
              </a:extLst>
            </p:cNvPr>
            <p:cNvSpPr/>
            <p:nvPr/>
          </p:nvSpPr>
          <p:spPr>
            <a:xfrm>
              <a:off x="19412812" y="4825911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8C22BF5-73DD-62D5-72CD-ED535D8922F3}"/>
                </a:ext>
              </a:extLst>
            </p:cNvPr>
            <p:cNvSpPr/>
            <p:nvPr/>
          </p:nvSpPr>
          <p:spPr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11D5470-82F3-729E-3F45-20AB03B4EDAB}"/>
                </a:ext>
              </a:extLst>
            </p:cNvPr>
            <p:cNvSpPr/>
            <p:nvPr/>
          </p:nvSpPr>
          <p:spPr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98699011-BC02-2290-686A-DC77FAECB711}"/>
                </a:ext>
              </a:extLst>
            </p:cNvPr>
            <p:cNvSpPr/>
            <p:nvPr/>
          </p:nvSpPr>
          <p:spPr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9F00A005-1B97-6C80-D946-30D013C74090}"/>
                </a:ext>
              </a:extLst>
            </p:cNvPr>
            <p:cNvSpPr/>
            <p:nvPr/>
          </p:nvSpPr>
          <p:spPr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ADC6F27D-9480-3564-39BF-BFD458451570}"/>
                </a:ext>
              </a:extLst>
            </p:cNvPr>
            <p:cNvSpPr/>
            <p:nvPr/>
          </p:nvSpPr>
          <p:spPr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E76B0830-856F-3BC9-3D9D-B40E1C5D130D}"/>
                </a:ext>
              </a:extLst>
            </p:cNvPr>
            <p:cNvSpPr/>
            <p:nvPr/>
          </p:nvSpPr>
          <p:spPr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2BBED60A-AC89-5C50-72C6-07F64FBCE416}"/>
                </a:ext>
              </a:extLst>
            </p:cNvPr>
            <p:cNvSpPr/>
            <p:nvPr/>
          </p:nvSpPr>
          <p:spPr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C8E8B0C-D667-5BC9-EFF2-001620BA8F3E}"/>
                </a:ext>
              </a:extLst>
            </p:cNvPr>
            <p:cNvSpPr/>
            <p:nvPr/>
          </p:nvSpPr>
          <p:spPr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EE225-3422-EB53-5B8E-592D568F75D6}"/>
                </a:ext>
              </a:extLst>
            </p:cNvPr>
            <p:cNvSpPr/>
            <p:nvPr/>
          </p:nvSpPr>
          <p:spPr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90645E4E-8119-E271-CC3A-4BFB466971B5}"/>
                </a:ext>
              </a:extLst>
            </p:cNvPr>
            <p:cNvSpPr/>
            <p:nvPr/>
          </p:nvSpPr>
          <p:spPr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1D5D373-BD75-44AD-B1C5-C02DE0C3723F}"/>
                </a:ext>
              </a:extLst>
            </p:cNvPr>
            <p:cNvSpPr/>
            <p:nvPr/>
          </p:nvSpPr>
          <p:spPr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DA8BBAA-CA94-BA75-363B-F7432689C55B}"/>
                </a:ext>
              </a:extLst>
            </p:cNvPr>
            <p:cNvSpPr/>
            <p:nvPr/>
          </p:nvSpPr>
          <p:spPr>
            <a:xfrm>
              <a:off x="21478186" y="3766638"/>
              <a:ext cx="703199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9A188DD8-CEAC-D9D2-61ED-5C9A06918908}"/>
                </a:ext>
              </a:extLst>
            </p:cNvPr>
            <p:cNvSpPr/>
            <p:nvPr/>
          </p:nvSpPr>
          <p:spPr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EF1D2D20-03F0-FBD5-6308-210145AF9D5B}"/>
                </a:ext>
              </a:extLst>
            </p:cNvPr>
            <p:cNvSpPr/>
            <p:nvPr/>
          </p:nvSpPr>
          <p:spPr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A85D812D-0959-AA8C-924A-D1C43AE73FAD}"/>
              </a:ext>
            </a:extLst>
          </p:cNvPr>
          <p:cNvGrpSpPr/>
          <p:nvPr userDrawn="1"/>
        </p:nvGrpSpPr>
        <p:grpSpPr>
          <a:xfrm>
            <a:off x="5049814" y="4315117"/>
            <a:ext cx="2076051" cy="1923553"/>
            <a:chOff x="10100943" y="8630233"/>
            <a:chExt cx="4152643" cy="3847106"/>
          </a:xfrm>
        </p:grpSpPr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53CBDBF-AA68-43D7-68E4-EAC33D2699A2}"/>
                </a:ext>
              </a:extLst>
            </p:cNvPr>
            <p:cNvSpPr/>
            <p:nvPr/>
          </p:nvSpPr>
          <p:spPr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8CE97F9E-AEE0-2637-8341-8EB3CC3ADD32}"/>
                </a:ext>
              </a:extLst>
            </p:cNvPr>
            <p:cNvSpPr/>
            <p:nvPr/>
          </p:nvSpPr>
          <p:spPr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00F2A14-F054-C3EE-F950-95EFF108A9A5}"/>
                </a:ext>
              </a:extLst>
            </p:cNvPr>
            <p:cNvSpPr/>
            <p:nvPr/>
          </p:nvSpPr>
          <p:spPr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324E9BAE-253F-C320-5691-66F37314DB5D}"/>
                </a:ext>
              </a:extLst>
            </p:cNvPr>
            <p:cNvSpPr/>
            <p:nvPr/>
          </p:nvSpPr>
          <p:spPr>
            <a:xfrm>
              <a:off x="10164219" y="8639483"/>
              <a:ext cx="1829819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527D00A5-CAC4-4314-AFDE-E2F42665737A}"/>
                </a:ext>
              </a:extLst>
            </p:cNvPr>
            <p:cNvSpPr/>
            <p:nvPr/>
          </p:nvSpPr>
          <p:spPr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E83E354-6166-DA73-F5A5-75EEC548B47B}"/>
                </a:ext>
              </a:extLst>
            </p:cNvPr>
            <p:cNvSpPr/>
            <p:nvPr/>
          </p:nvSpPr>
          <p:spPr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E73ED66-B587-3D5A-DD6A-A31628C96810}"/>
                </a:ext>
              </a:extLst>
            </p:cNvPr>
            <p:cNvSpPr/>
            <p:nvPr/>
          </p:nvSpPr>
          <p:spPr>
            <a:xfrm>
              <a:off x="14121216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393283D8-7DD7-8ECB-72F9-1BAF5D1F4C67}"/>
                </a:ext>
              </a:extLst>
            </p:cNvPr>
            <p:cNvSpPr/>
            <p:nvPr/>
          </p:nvSpPr>
          <p:spPr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2D8B2C3-C374-4453-78AB-58B6480D4522}"/>
                </a:ext>
              </a:extLst>
            </p:cNvPr>
            <p:cNvSpPr/>
            <p:nvPr/>
          </p:nvSpPr>
          <p:spPr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E06B1B83-824A-2118-B487-7BF9D79BDA69}"/>
                </a:ext>
              </a:extLst>
            </p:cNvPr>
            <p:cNvSpPr/>
            <p:nvPr/>
          </p:nvSpPr>
          <p:spPr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31F56C37-C26A-4009-784C-345CE374E979}"/>
                </a:ext>
              </a:extLst>
            </p:cNvPr>
            <p:cNvSpPr/>
            <p:nvPr/>
          </p:nvSpPr>
          <p:spPr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71F327F-E923-47AD-4DAF-630A5C908D2B}"/>
                </a:ext>
              </a:extLst>
            </p:cNvPr>
            <p:cNvSpPr/>
            <p:nvPr/>
          </p:nvSpPr>
          <p:spPr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79E09B6E-BF2F-D266-B3ED-233CB74BCED3}"/>
                </a:ext>
              </a:extLst>
            </p:cNvPr>
            <p:cNvSpPr/>
            <p:nvPr/>
          </p:nvSpPr>
          <p:spPr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BCDE90B-1D0F-36D7-45C0-3950D2768453}"/>
                </a:ext>
              </a:extLst>
            </p:cNvPr>
            <p:cNvSpPr/>
            <p:nvPr/>
          </p:nvSpPr>
          <p:spPr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C6A5041-0CEA-5F2A-16C2-FF38C53C5E03}"/>
                </a:ext>
              </a:extLst>
            </p:cNvPr>
            <p:cNvSpPr/>
            <p:nvPr/>
          </p:nvSpPr>
          <p:spPr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469CCBA6-F0F9-3DE4-9625-3407991EC932}"/>
                </a:ext>
              </a:extLst>
            </p:cNvPr>
            <p:cNvSpPr/>
            <p:nvPr/>
          </p:nvSpPr>
          <p:spPr>
            <a:xfrm>
              <a:off x="11613859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4FC1BA02-FE24-311E-D9D1-7DA78FCCDA0A}"/>
                </a:ext>
              </a:extLst>
            </p:cNvPr>
            <p:cNvSpPr/>
            <p:nvPr/>
          </p:nvSpPr>
          <p:spPr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C29D19C1-95BD-C237-6F18-B04FEEBF9408}"/>
                </a:ext>
              </a:extLst>
            </p:cNvPr>
            <p:cNvSpPr/>
            <p:nvPr/>
          </p:nvSpPr>
          <p:spPr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3C40094-145B-061D-D89C-19294D2A406E}"/>
                </a:ext>
              </a:extLst>
            </p:cNvPr>
            <p:cNvSpPr/>
            <p:nvPr/>
          </p:nvSpPr>
          <p:spPr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8097A37-7652-6067-4505-7A2834754136}"/>
                </a:ext>
              </a:extLst>
            </p:cNvPr>
            <p:cNvSpPr/>
            <p:nvPr/>
          </p:nvSpPr>
          <p:spPr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F8FCC73-4010-B4A9-611D-0D95CCC4DDCA}"/>
                </a:ext>
              </a:extLst>
            </p:cNvPr>
            <p:cNvSpPr/>
            <p:nvPr/>
          </p:nvSpPr>
          <p:spPr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A4F63C80-8CC9-6B59-7035-D9147451526B}"/>
                </a:ext>
              </a:extLst>
            </p:cNvPr>
            <p:cNvSpPr/>
            <p:nvPr/>
          </p:nvSpPr>
          <p:spPr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8E4EF26-6B29-42B8-C8AC-18F166200136}"/>
                </a:ext>
              </a:extLst>
            </p:cNvPr>
            <p:cNvSpPr/>
            <p:nvPr/>
          </p:nvSpPr>
          <p:spPr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2AA759D4-E664-3202-A333-07B2E650893A}"/>
              </a:ext>
            </a:extLst>
          </p:cNvPr>
          <p:cNvGrpSpPr/>
          <p:nvPr userDrawn="1"/>
        </p:nvGrpSpPr>
        <p:grpSpPr>
          <a:xfrm>
            <a:off x="615313" y="1879777"/>
            <a:ext cx="2972897" cy="1910303"/>
            <a:chOff x="1230785" y="3759554"/>
            <a:chExt cx="5946569" cy="3820606"/>
          </a:xfrm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5E93187-37D7-8112-AA0A-AF4DD807EDE7}"/>
                </a:ext>
              </a:extLst>
            </p:cNvPr>
            <p:cNvSpPr/>
            <p:nvPr/>
          </p:nvSpPr>
          <p:spPr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11A915B4-C0AA-FE15-92D6-BBAAE9EE091F}"/>
                </a:ext>
              </a:extLst>
            </p:cNvPr>
            <p:cNvSpPr/>
            <p:nvPr/>
          </p:nvSpPr>
          <p:spPr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0C114E7C-3000-8177-697E-7C8A8EAC5538}"/>
                </a:ext>
              </a:extLst>
            </p:cNvPr>
            <p:cNvSpPr/>
            <p:nvPr/>
          </p:nvSpPr>
          <p:spPr>
            <a:xfrm>
              <a:off x="5696430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3478522-CD83-B415-46BB-828423062C98}"/>
                </a:ext>
              </a:extLst>
            </p:cNvPr>
            <p:cNvSpPr/>
            <p:nvPr/>
          </p:nvSpPr>
          <p:spPr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926B3E7-C5E5-C3C8-313B-AC4A6DE918A7}"/>
                </a:ext>
              </a:extLst>
            </p:cNvPr>
            <p:cNvSpPr/>
            <p:nvPr/>
          </p:nvSpPr>
          <p:spPr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5827632-3908-8238-BF63-FA91BE364DCE}"/>
                </a:ext>
              </a:extLst>
            </p:cNvPr>
            <p:cNvSpPr/>
            <p:nvPr/>
          </p:nvSpPr>
          <p:spPr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3048BD58-EBC4-6B7A-ABDE-E763C535E8F9}"/>
                </a:ext>
              </a:extLst>
            </p:cNvPr>
            <p:cNvSpPr/>
            <p:nvPr/>
          </p:nvSpPr>
          <p:spPr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790E8D9F-01DF-0445-03AA-21B053CD3A6C}"/>
                </a:ext>
              </a:extLst>
            </p:cNvPr>
            <p:cNvSpPr/>
            <p:nvPr/>
          </p:nvSpPr>
          <p:spPr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4FAF94FC-BF46-12FD-9C6A-83B45969CCEB}"/>
                </a:ext>
              </a:extLst>
            </p:cNvPr>
            <p:cNvSpPr/>
            <p:nvPr/>
          </p:nvSpPr>
          <p:spPr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89C2D2E-F5EC-B30F-878C-553A3D7B1160}"/>
                </a:ext>
              </a:extLst>
            </p:cNvPr>
            <p:cNvSpPr/>
            <p:nvPr/>
          </p:nvSpPr>
          <p:spPr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EAF5B0F6-1BE2-6683-F17A-A7EA70A74AF0}"/>
                </a:ext>
              </a:extLst>
            </p:cNvPr>
            <p:cNvSpPr/>
            <p:nvPr/>
          </p:nvSpPr>
          <p:spPr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3024B35E-BF6D-195B-1740-A839295D4483}"/>
                </a:ext>
              </a:extLst>
            </p:cNvPr>
            <p:cNvSpPr/>
            <p:nvPr/>
          </p:nvSpPr>
          <p:spPr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B7961933-2906-D8E8-4C88-61A190288599}"/>
                </a:ext>
              </a:extLst>
            </p:cNvPr>
            <p:cNvSpPr/>
            <p:nvPr/>
          </p:nvSpPr>
          <p:spPr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7D25AD57-7102-5C88-88EF-E07B64579F6B}"/>
                </a:ext>
              </a:extLst>
            </p:cNvPr>
            <p:cNvSpPr/>
            <p:nvPr/>
          </p:nvSpPr>
          <p:spPr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B167058-4145-0AA0-954D-E9C7D4BC0884}"/>
                </a:ext>
              </a:extLst>
            </p:cNvPr>
            <p:cNvSpPr/>
            <p:nvPr/>
          </p:nvSpPr>
          <p:spPr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8C2844A6-DC54-5A2C-17E9-265A97770663}"/>
                </a:ext>
              </a:extLst>
            </p:cNvPr>
            <p:cNvSpPr/>
            <p:nvPr/>
          </p:nvSpPr>
          <p:spPr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AC837EF1-1D1F-A313-BA57-81DF2726944E}"/>
                </a:ext>
              </a:extLst>
            </p:cNvPr>
            <p:cNvSpPr/>
            <p:nvPr/>
          </p:nvSpPr>
          <p:spPr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42790DD6-7838-4880-91A9-55E5E71AD8C4}"/>
              </a:ext>
            </a:extLst>
          </p:cNvPr>
          <p:cNvGrpSpPr/>
          <p:nvPr userDrawn="1"/>
        </p:nvGrpSpPr>
        <p:grpSpPr>
          <a:xfrm>
            <a:off x="609595" y="4374277"/>
            <a:ext cx="2890575" cy="1809918"/>
            <a:chOff x="1219350" y="8748553"/>
            <a:chExt cx="5781902" cy="3619835"/>
          </a:xfrm>
        </p:grpSpPr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134E7092-C5D0-B29B-A1EA-910A5AF76972}"/>
                </a:ext>
              </a:extLst>
            </p:cNvPr>
            <p:cNvSpPr/>
            <p:nvPr/>
          </p:nvSpPr>
          <p:spPr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DA07BAE3-309B-8E82-5018-9FE83F0E2B35}"/>
                </a:ext>
              </a:extLst>
            </p:cNvPr>
            <p:cNvSpPr/>
            <p:nvPr/>
          </p:nvSpPr>
          <p:spPr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Скругленный прямоугольник 108">
              <a:extLst>
                <a:ext uri="{FF2B5EF4-FFF2-40B4-BE49-F238E27FC236}">
                  <a16:creationId xmlns:a16="http://schemas.microsoft.com/office/drawing/2014/main" id="{C65F5A89-878B-F3D4-F03D-D4DCBAD3F3AF}"/>
                </a:ext>
              </a:extLst>
            </p:cNvPr>
            <p:cNvSpPr/>
            <p:nvPr/>
          </p:nvSpPr>
          <p:spPr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481EB521-37F9-D5CC-7E5B-ADF472914883}"/>
                </a:ext>
              </a:extLst>
            </p:cNvPr>
            <p:cNvSpPr/>
            <p:nvPr/>
          </p:nvSpPr>
          <p:spPr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95130D43-1D05-CC8F-7FB2-CD432EBB3B62}"/>
                </a:ext>
              </a:extLst>
            </p:cNvPr>
            <p:cNvSpPr/>
            <p:nvPr/>
          </p:nvSpPr>
          <p:spPr>
            <a:xfrm>
              <a:off x="1629718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6C010F2-28B8-F79A-5677-E4EC936B49DD}"/>
                </a:ext>
              </a:extLst>
            </p:cNvPr>
            <p:cNvSpPr/>
            <p:nvPr/>
          </p:nvSpPr>
          <p:spPr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Скругленный прямоугольник 112">
              <a:extLst>
                <a:ext uri="{FF2B5EF4-FFF2-40B4-BE49-F238E27FC236}">
                  <a16:creationId xmlns:a16="http://schemas.microsoft.com/office/drawing/2014/main" id="{DD26C72F-BE3D-4650-5A43-FBD8BA5E8589}"/>
                </a:ext>
              </a:extLst>
            </p:cNvPr>
            <p:cNvSpPr/>
            <p:nvPr/>
          </p:nvSpPr>
          <p:spPr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Скругленный прямоугольник 113">
              <a:extLst>
                <a:ext uri="{FF2B5EF4-FFF2-40B4-BE49-F238E27FC236}">
                  <a16:creationId xmlns:a16="http://schemas.microsoft.com/office/drawing/2014/main" id="{6003BD16-AB01-607C-3C75-21369A655CB9}"/>
                </a:ext>
              </a:extLst>
            </p:cNvPr>
            <p:cNvSpPr/>
            <p:nvPr/>
          </p:nvSpPr>
          <p:spPr>
            <a:xfrm flipV="1">
              <a:off x="1219350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E2F10D5C-278B-22D7-CAFC-A6B92A3B0123}"/>
                </a:ext>
              </a:extLst>
            </p:cNvPr>
            <p:cNvSpPr/>
            <p:nvPr/>
          </p:nvSpPr>
          <p:spPr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3B9DD78-2DBA-59D6-83D9-152ACE18029B}"/>
                </a:ext>
              </a:extLst>
            </p:cNvPr>
            <p:cNvSpPr/>
            <p:nvPr/>
          </p:nvSpPr>
          <p:spPr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3899E81C-E306-1450-CB6D-2244002265D7}"/>
                </a:ext>
              </a:extLst>
            </p:cNvPr>
            <p:cNvSpPr/>
            <p:nvPr/>
          </p:nvSpPr>
          <p:spPr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2B1A6412-BAAC-21B7-94B7-4FFF6D176EAC}"/>
                </a:ext>
              </a:extLst>
            </p:cNvPr>
            <p:cNvSpPr/>
            <p:nvPr/>
          </p:nvSpPr>
          <p:spPr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082FF145-CEF8-DD83-0E72-6146B0E61CCC}"/>
                </a:ext>
              </a:extLst>
            </p:cNvPr>
            <p:cNvSpPr/>
            <p:nvPr/>
          </p:nvSpPr>
          <p:spPr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D6CE1F53-5393-3A2F-A2AF-300D54F837ED}"/>
                </a:ext>
              </a:extLst>
            </p:cNvPr>
            <p:cNvSpPr/>
            <p:nvPr/>
          </p:nvSpPr>
          <p:spPr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FBB848C5-9AD6-9696-DFE4-8540E1959345}"/>
                </a:ext>
              </a:extLst>
            </p:cNvPr>
            <p:cNvSpPr/>
            <p:nvPr/>
          </p:nvSpPr>
          <p:spPr>
            <a:xfrm>
              <a:off x="4502294" y="9453531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A45ED8E-8159-7ED5-85D2-78F3B78234FB}"/>
                </a:ext>
              </a:extLst>
            </p:cNvPr>
            <p:cNvSpPr/>
            <p:nvPr/>
          </p:nvSpPr>
          <p:spPr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4A98277F-A2A2-D739-17D1-F94897CC48E3}"/>
                </a:ext>
              </a:extLst>
            </p:cNvPr>
            <p:cNvSpPr/>
            <p:nvPr/>
          </p:nvSpPr>
          <p:spPr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780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336FC-6DA7-4855-DC25-D3E142246540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фото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D5B073C-FEC0-E6F8-6A2F-1317E9F1CBAD}"/>
              </a:ext>
            </a:extLst>
          </p:cNvPr>
          <p:cNvSpPr txBox="1">
            <a:spLocks/>
          </p:cNvSpPr>
          <p:nvPr userDrawn="1"/>
        </p:nvSpPr>
        <p:spPr>
          <a:xfrm>
            <a:off x="609596" y="1325589"/>
            <a:ext cx="1810559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Яндекс диск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22C232-D9B9-87E3-7291-1DBA0DD21A29}"/>
              </a:ext>
            </a:extLst>
          </p:cNvPr>
          <p:cNvSpPr txBox="1">
            <a:spLocks/>
          </p:cNvSpPr>
          <p:nvPr userDrawn="1"/>
        </p:nvSpPr>
        <p:spPr>
          <a:xfrm>
            <a:off x="609596" y="1786190"/>
            <a:ext cx="3003073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Группа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вконтакте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6B0CE-DD2D-875A-3D60-898A8A64AA98}"/>
              </a:ext>
            </a:extLst>
          </p:cNvPr>
          <p:cNvSpPr txBox="1"/>
          <p:nvPr userDrawn="1"/>
        </p:nvSpPr>
        <p:spPr>
          <a:xfrm>
            <a:off x="3354598" y="1366369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disk.yandex.ru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/HHexFxfFgZna0g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CACFF-7E97-B5CF-5710-A1D3CBC6620F}"/>
              </a:ext>
            </a:extLst>
          </p:cNvPr>
          <p:cNvSpPr txBox="1"/>
          <p:nvPr userDrawn="1"/>
        </p:nvSpPr>
        <p:spPr>
          <a:xfrm>
            <a:off x="3354598" y="1826971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vk.com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/albums-222277101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C66994-FF00-47E9-4FD3-324EBB987D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28089" b="18661"/>
          <a:stretch/>
        </p:blipFill>
        <p:spPr>
          <a:xfrm>
            <a:off x="0" y="2535966"/>
            <a:ext cx="12192000" cy="43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3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E1B46-41DD-2E3D-F502-86B2A84C6AF5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3D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AF204-817F-13BC-301D-244CE2CB83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6823" y="2089765"/>
            <a:ext cx="1841260" cy="17335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9E661E-6BBF-F0CB-9191-D98B2DCF99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97036" y="2143740"/>
            <a:ext cx="1625388" cy="1625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E6E14D-A016-7D4A-9C1F-472EA00D007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27250" y="2143740"/>
            <a:ext cx="1625388" cy="1625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E4C13-8BDA-DEC4-93D5-A2641459D2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16196" y="2023090"/>
            <a:ext cx="1866657" cy="1866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C96A73-09D6-6E0A-9D90-1520DE01013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316251" y="1965940"/>
            <a:ext cx="1555547" cy="1981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4CDF70-9D75-9CAF-8494-CA24B931569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46465" y="2143740"/>
            <a:ext cx="1625388" cy="1625600"/>
          </a:xfrm>
          <a:prstGeom prst="rect">
            <a:avLst/>
          </a:prstGeom>
        </p:spPr>
      </p:pic>
      <p:sp>
        <p:nvSpPr>
          <p:cNvPr id="10" name="Text 3">
            <a:hlinkClick r:id="rId10"/>
            <a:extLst>
              <a:ext uri="{FF2B5EF4-FFF2-40B4-BE49-F238E27FC236}">
                <a16:creationId xmlns:a16="http://schemas.microsoft.com/office/drawing/2014/main" id="{19554CE3-94C6-3021-CB00-EB456ADDF715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3D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1330BB-4D45-5650-8C69-3B49B7E4CBF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048965" y="4273058"/>
            <a:ext cx="1542849" cy="1549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40F145-1CDA-6BA9-8F6C-1347D70AB42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170327" y="4238133"/>
            <a:ext cx="1619039" cy="1619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53D979-DD07-1775-F202-C309019A0EA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7783" y="4238133"/>
            <a:ext cx="1625388" cy="1619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EA84AE-BB99-0D9D-6B0C-CFEFA9ECE61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98631" y="4238133"/>
            <a:ext cx="1625388" cy="1619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DD3357-8342-D8B2-FC32-3FBFFBD331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13780" y="4238133"/>
            <a:ext cx="1619039" cy="1619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55D5E7-ACE1-A355-BD61-E590159CEEF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22580" y="4238133"/>
            <a:ext cx="162538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2E8AC13-E0B5-D958-C983-F33D40260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909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072E3A7-ACC9-41AC-21D8-93052F3FE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97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9DD06D6-7632-C4D9-E882-CCEBF9622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6528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69DC2BA-B44D-7382-EDD7-B61EFB4A9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96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CE348E-23DF-1CA9-5725-E3765A1C5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60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10666DD3-22FD-25C3-AD21-A7E04411AF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83211791-537F-8DB6-8943-F5537412F0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03582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742D708B-5009-3D73-7870-7F10611121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97568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B5261CD-9498-307C-B0B9-7E40AF66B7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85203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94312C5-FBDC-02D1-8BD1-1BD7067CB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C934315D-D5C4-2563-D395-EA75282D43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3582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14C904B-43FF-46B1-7D39-289B881F87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7568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4B727DA3-121E-69F7-AED4-453EB9DC6D4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5203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A80FE154-E5A3-3CFF-9448-63D9731EC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C6D3F443-B3DD-02FE-96CC-9BEFB19F0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75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7" y="1547112"/>
            <a:ext cx="859150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9490912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9490912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8F928FB2-49D9-E45B-B328-D5DB952E4ECF}"/>
              </a:ext>
            </a:extLst>
          </p:cNvPr>
          <p:cNvCxnSpPr>
            <a:cxnSpLocks/>
          </p:cNvCxnSpPr>
          <p:nvPr userDrawn="1"/>
        </p:nvCxnSpPr>
        <p:spPr>
          <a:xfrm>
            <a:off x="9806758" y="1547112"/>
            <a:ext cx="177889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91768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0" name="Текст 36">
            <a:extLst>
              <a:ext uri="{FF2B5EF4-FFF2-40B4-BE49-F238E27FC236}">
                <a16:creationId xmlns:a16="http://schemas.microsoft.com/office/drawing/2014/main" id="{CB269489-8C4D-D9B1-8FE0-3A485C9FE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72922CAA-042E-7D53-F212-889AE4405D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652633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D85D2976-C84B-E0CB-3A06-630A343C2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564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995B354-735E-003B-AD55-23C9A4F7FC62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523911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2B70CE0-B7B3-CE86-6269-F340568CF29A}"/>
              </a:ext>
            </a:extLst>
          </p:cNvPr>
          <p:cNvCxnSpPr>
            <a:cxnSpLocks/>
          </p:cNvCxnSpPr>
          <p:nvPr userDrawn="1"/>
        </p:nvCxnSpPr>
        <p:spPr>
          <a:xfrm>
            <a:off x="609596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AE9C206-8E8C-6FA1-30BA-063564BD6075}"/>
              </a:ext>
            </a:extLst>
          </p:cNvPr>
          <p:cNvCxnSpPr>
            <a:cxnSpLocks/>
          </p:cNvCxnSpPr>
          <p:nvPr userDrawn="1"/>
        </p:nvCxnSpPr>
        <p:spPr>
          <a:xfrm>
            <a:off x="609596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>
            <a:extLst>
              <a:ext uri="{FF2B5EF4-FFF2-40B4-BE49-F238E27FC236}">
                <a16:creationId xmlns:a16="http://schemas.microsoft.com/office/drawing/2014/main" id="{D1EC0C2C-11C4-DD8C-5543-4D5750CD12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354159"/>
            <a:ext cx="5239117" cy="211596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12" name="Текст 36">
            <a:extLst>
              <a:ext uri="{FF2B5EF4-FFF2-40B4-BE49-F238E27FC236}">
                <a16:creationId xmlns:a16="http://schemas.microsoft.com/office/drawing/2014/main" id="{51133EAC-C564-0702-1D4F-0792BB923F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901671"/>
            <a:ext cx="5239117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13" name="Текст 36">
            <a:extLst>
              <a:ext uri="{FF2B5EF4-FFF2-40B4-BE49-F238E27FC236}">
                <a16:creationId xmlns:a16="http://schemas.microsoft.com/office/drawing/2014/main" id="{B4622CFE-63AA-B200-F154-0F358CED62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1410797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4" name="Текст 34">
            <a:extLst>
              <a:ext uri="{FF2B5EF4-FFF2-40B4-BE49-F238E27FC236}">
                <a16:creationId xmlns:a16="http://schemas.microsoft.com/office/drawing/2014/main" id="{7968F44E-08A0-41AC-8236-97CE976832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605910"/>
            <a:ext cx="5486403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36">
            <a:extLst>
              <a:ext uri="{FF2B5EF4-FFF2-40B4-BE49-F238E27FC236}">
                <a16:creationId xmlns:a16="http://schemas.microsoft.com/office/drawing/2014/main" id="{6EF22B45-ADF0-D9B2-E3E3-70E26D5238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378253"/>
            <a:ext cx="548640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7" name="Текст 36">
            <a:extLst>
              <a:ext uri="{FF2B5EF4-FFF2-40B4-BE49-F238E27FC236}">
                <a16:creationId xmlns:a16="http://schemas.microsoft.com/office/drawing/2014/main" id="{2339596C-1F2E-D375-8CCC-7E29DD9290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C09052-B031-AAB4-AED3-6923D28B116F}"/>
              </a:ext>
            </a:extLst>
          </p:cNvPr>
          <p:cNvSpPr/>
          <p:nvPr userDrawn="1"/>
        </p:nvSpPr>
        <p:spPr>
          <a:xfrm>
            <a:off x="609596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Текст 36">
            <a:extLst>
              <a:ext uri="{FF2B5EF4-FFF2-40B4-BE49-F238E27FC236}">
                <a16:creationId xmlns:a16="http://schemas.microsoft.com/office/drawing/2014/main" id="{4F793079-CAF1-35AF-D7A7-5EF5C77BD5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356" y="5910445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15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2919025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1067651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4989735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2322417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62FB78-7F5F-C2E5-51BF-A8DE71DF8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5728" y="609600"/>
            <a:ext cx="1003293" cy="65134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644507F-2411-DC76-C8F3-90355D3E0944}"/>
              </a:ext>
            </a:extLst>
          </p:cNvPr>
          <p:cNvCxnSpPr>
            <a:cxnSpLocks/>
          </p:cNvCxnSpPr>
          <p:nvPr userDrawn="1"/>
        </p:nvCxnSpPr>
        <p:spPr>
          <a:xfrm>
            <a:off x="3441411" y="5842000"/>
            <a:ext cx="0" cy="41354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668D00B-899F-AB64-BABB-A76A39542743}"/>
              </a:ext>
            </a:extLst>
          </p:cNvPr>
          <p:cNvCxnSpPr>
            <a:cxnSpLocks/>
          </p:cNvCxnSpPr>
          <p:nvPr userDrawn="1"/>
        </p:nvCxnSpPr>
        <p:spPr>
          <a:xfrm>
            <a:off x="3737029" y="5553946"/>
            <a:ext cx="784862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C31A099-C7D0-5207-0B00-F8CC5253C993}"/>
              </a:ext>
            </a:extLst>
          </p:cNvPr>
          <p:cNvCxnSpPr>
            <a:cxnSpLocks/>
          </p:cNvCxnSpPr>
          <p:nvPr userDrawn="1"/>
        </p:nvCxnSpPr>
        <p:spPr>
          <a:xfrm>
            <a:off x="3441411" y="602457"/>
            <a:ext cx="0" cy="465182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1BBB2FB-46E9-7D73-A83D-1D3082CE935C}"/>
              </a:ext>
            </a:extLst>
          </p:cNvPr>
          <p:cNvGrpSpPr/>
          <p:nvPr userDrawn="1"/>
        </p:nvGrpSpPr>
        <p:grpSpPr>
          <a:xfrm>
            <a:off x="609597" y="609600"/>
            <a:ext cx="2216138" cy="5639476"/>
            <a:chOff x="1219352" y="1219200"/>
            <a:chExt cx="4432853" cy="11278952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9692374-879A-45F8-5A6D-51497A05FBE7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DAAA83EA-AE2A-5A1F-65BD-E9A63B7C3ED8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CF6C7CB-5A84-A902-0884-7CF54DD74CAC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0A527F39-9A3A-E938-18D6-85635703A502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3B2DCE3-AC0D-7874-80CF-FE7EC7338B76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90445211-44E3-078B-0D6E-B2F8785F1A3F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BB818505-8959-9212-48FA-EFAEB06FA49C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6A5B32B-1C03-AC40-C78C-E3A74983FC9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A66A12E-6A96-EDD5-C6FB-74447A309337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DB4C440-3D4E-EBC9-EA1D-5E9061C30254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6527CBB9-A896-A3A2-0D2C-9781F54372B3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CCEFC58B-81B5-D32F-2FDB-7FF5CE04452E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289853-BF29-F1FF-08DA-7111B66A2CDC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6A4218F6-D47C-2EFF-E46C-1B374233893D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CFF1251-9EE3-C35F-DEED-2DB3FAE178E5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01671AF-853F-C3C0-422C-704D52B223DA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870B593-E5B3-0D75-55A6-D3BA7FF0208D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70E60F-E8C7-1A7F-6BB1-32E2D5AD5F53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8DF8892F-2CF6-A0EA-063F-EDCA36CCDE41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34">
            <a:extLst>
              <a:ext uri="{FF2B5EF4-FFF2-40B4-BE49-F238E27FC236}">
                <a16:creationId xmlns:a16="http://schemas.microsoft.com/office/drawing/2014/main" id="{8E3EDAB1-5896-5CE4-CBEE-918601F42E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28" y="2351748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27" name="Текст 36">
            <a:extLst>
              <a:ext uri="{FF2B5EF4-FFF2-40B4-BE49-F238E27FC236}">
                <a16:creationId xmlns:a16="http://schemas.microsoft.com/office/drawing/2014/main" id="{D5082E7C-4853-22F7-34D6-E6219D01B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28" y="4072332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4AE83BE-3812-04B0-7F27-8F983D2BC534}"/>
              </a:ext>
            </a:extLst>
          </p:cNvPr>
          <p:cNvSpPr/>
          <p:nvPr/>
        </p:nvSpPr>
        <p:spPr>
          <a:xfrm>
            <a:off x="4095728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56EF11C1-D6E0-4866-984D-42263B795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487" y="5910429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50" baseline="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3395692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CC67D-1EA4-3B2E-4FED-C778B4AD4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122" y="609600"/>
            <a:ext cx="1003293" cy="651345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AC3C33F-2EEE-66DA-0D8F-F126AFD971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1547112"/>
            <a:ext cx="796827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F6DFCF-6E3C-45AD-39A3-2B96DD02EF20}"/>
              </a:ext>
            </a:extLst>
          </p:cNvPr>
          <p:cNvCxnSpPr>
            <a:cxnSpLocks/>
          </p:cNvCxnSpPr>
          <p:nvPr userDrawn="1"/>
        </p:nvCxnSpPr>
        <p:spPr>
          <a:xfrm>
            <a:off x="882188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C09DE2-AA4E-1E92-3055-D338F20440CD}"/>
              </a:ext>
            </a:extLst>
          </p:cNvPr>
          <p:cNvCxnSpPr>
            <a:cxnSpLocks/>
          </p:cNvCxnSpPr>
          <p:nvPr userDrawn="1"/>
        </p:nvCxnSpPr>
        <p:spPr>
          <a:xfrm>
            <a:off x="882188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83EC1DC-69DA-5D05-7323-CC3364E1E2C4}"/>
              </a:ext>
            </a:extLst>
          </p:cNvPr>
          <p:cNvGrpSpPr/>
          <p:nvPr userDrawn="1"/>
        </p:nvGrpSpPr>
        <p:grpSpPr>
          <a:xfrm>
            <a:off x="9369516" y="609600"/>
            <a:ext cx="2216138" cy="5639476"/>
            <a:chOff x="1219352" y="1219200"/>
            <a:chExt cx="4432853" cy="11278952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7C0B532-8172-00D9-1BA6-D544E7F565F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2490C28F-4DD2-F3AF-1103-D06C4E7E6E40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3208022-F389-9291-13BE-90637ACF2943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42F91B6-87B5-41FD-A9CC-57AD83BDC3FA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1C2D05C-8C38-3825-231D-CE4646D51797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84BCAB4-F70D-347D-A264-1063678292AE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8AD3731-3D98-2BAD-51F1-BF22987C8BD6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1806F3C-A000-1C59-2528-301768DC2578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49AB8641-8FAF-6EA4-2C01-5BA34E168ABF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A9E56-FAB1-9FE4-EEC7-B473907EA6E8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2CC7D1C-0B6F-D57B-D0B9-9008F42D3BFB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EDFBA6F-2F38-0781-D726-D61120B10D5C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312C36D-3D44-701C-1989-BFA10EF2F350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2CC006D1-BAAA-FB77-7B9E-51D8CEA5EFB5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E22CD381-8516-5A68-5B38-0ECE70E06BDE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3FF8A941-C689-1BDF-1D10-B2359A63EAF6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95CCC9A7-2348-2D67-5052-1244B50CDD88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B62BD860-D511-DDE4-3F09-C80103405479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17DFA16-3F32-0CF4-25BD-09E415556DFD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Текст 34">
            <a:extLst>
              <a:ext uri="{FF2B5EF4-FFF2-40B4-BE49-F238E27FC236}">
                <a16:creationId xmlns:a16="http://schemas.microsoft.com/office/drawing/2014/main" id="{91448EFB-C488-FB09-FF84-84882C9C33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122" y="2919730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3C75284D-C85C-B463-479E-E8999D8368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22" y="4640314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620248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9CCEFA8-745B-D7AD-4AB1-FC113B0160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495" y="603250"/>
            <a:ext cx="10286947" cy="5651506"/>
          </a:xfrm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4433600C-32F6-A6D8-64DC-17C93775E3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83979"/>
            <a:ext cx="353420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  <p:pic>
        <p:nvPicPr>
          <p:cNvPr id="3" name="Image 44" descr=" ">
            <a:extLst>
              <a:ext uri="{FF2B5EF4-FFF2-40B4-BE49-F238E27FC236}">
                <a16:creationId xmlns:a16="http://schemas.microsoft.com/office/drawing/2014/main" id="{5FA340A4-761F-E462-A60C-B3C5CD2580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57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D56CFCC-604A-D644-3ADB-8E93CED0E809}"/>
              </a:ext>
            </a:extLst>
          </p:cNvPr>
          <p:cNvGrpSpPr/>
          <p:nvPr userDrawn="1"/>
        </p:nvGrpSpPr>
        <p:grpSpPr>
          <a:xfrm>
            <a:off x="203199" y="679450"/>
            <a:ext cx="11791889" cy="5499894"/>
            <a:chOff x="406451" y="1358900"/>
            <a:chExt cx="23586848" cy="10999788"/>
          </a:xfrm>
        </p:grpSpPr>
        <p:pic>
          <p:nvPicPr>
            <p:cNvPr id="6" name="Image 0" descr=" ">
              <a:extLst>
                <a:ext uri="{FF2B5EF4-FFF2-40B4-BE49-F238E27FC236}">
                  <a16:creationId xmlns:a16="http://schemas.microsoft.com/office/drawing/2014/main" id="{0ADD3802-8A07-6FD3-F657-A2C67D85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02E273C2-15A8-E29F-5614-40E57E3E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>
              <a:extLst>
                <a:ext uri="{FF2B5EF4-FFF2-40B4-BE49-F238E27FC236}">
                  <a16:creationId xmlns:a16="http://schemas.microsoft.com/office/drawing/2014/main" id="{23B2FC7C-57B8-63EE-597B-011FD207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>
              <a:extLst>
                <a:ext uri="{FF2B5EF4-FFF2-40B4-BE49-F238E27FC236}">
                  <a16:creationId xmlns:a16="http://schemas.microsoft.com/office/drawing/2014/main" id="{485E5062-19AA-3432-5670-265DFBE4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>
              <a:extLst>
                <a:ext uri="{FF2B5EF4-FFF2-40B4-BE49-F238E27FC236}">
                  <a16:creationId xmlns:a16="http://schemas.microsoft.com/office/drawing/2014/main" id="{32C549C2-ED56-F392-82A7-BADF1A7F5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>
              <a:extLst>
                <a:ext uri="{FF2B5EF4-FFF2-40B4-BE49-F238E27FC236}">
                  <a16:creationId xmlns:a16="http://schemas.microsoft.com/office/drawing/2014/main" id="{DC86271D-EBF1-9FC4-4FD7-B37B3618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>
              <a:extLst>
                <a:ext uri="{FF2B5EF4-FFF2-40B4-BE49-F238E27FC236}">
                  <a16:creationId xmlns:a16="http://schemas.microsoft.com/office/drawing/2014/main" id="{5BCAC3B7-D86E-9082-FFFA-66BA9EA1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>
              <a:extLst>
                <a:ext uri="{FF2B5EF4-FFF2-40B4-BE49-F238E27FC236}">
                  <a16:creationId xmlns:a16="http://schemas.microsoft.com/office/drawing/2014/main" id="{F08EE5B7-8C7C-9852-7814-9D563E9F5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>
              <a:extLst>
                <a:ext uri="{FF2B5EF4-FFF2-40B4-BE49-F238E27FC236}">
                  <a16:creationId xmlns:a16="http://schemas.microsoft.com/office/drawing/2014/main" id="{120178A7-1CB3-FECE-B8C5-7315EDBF6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>
              <a:extLst>
                <a:ext uri="{FF2B5EF4-FFF2-40B4-BE49-F238E27FC236}">
                  <a16:creationId xmlns:a16="http://schemas.microsoft.com/office/drawing/2014/main" id="{28635B24-54A0-D5ED-E7B7-E01CC0D0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>
              <a:extLst>
                <a:ext uri="{FF2B5EF4-FFF2-40B4-BE49-F238E27FC236}">
                  <a16:creationId xmlns:a16="http://schemas.microsoft.com/office/drawing/2014/main" id="{BB091BD4-6E49-0360-702A-A745E07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>
              <a:extLst>
                <a:ext uri="{FF2B5EF4-FFF2-40B4-BE49-F238E27FC236}">
                  <a16:creationId xmlns:a16="http://schemas.microsoft.com/office/drawing/2014/main" id="{06AA8F03-C9F6-A6C8-003E-804DD68C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>
              <a:extLst>
                <a:ext uri="{FF2B5EF4-FFF2-40B4-BE49-F238E27FC236}">
                  <a16:creationId xmlns:a16="http://schemas.microsoft.com/office/drawing/2014/main" id="{F403EE08-09AB-A700-764B-3777A4D1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>
              <a:extLst>
                <a:ext uri="{FF2B5EF4-FFF2-40B4-BE49-F238E27FC236}">
                  <a16:creationId xmlns:a16="http://schemas.microsoft.com/office/drawing/2014/main" id="{F7266EDF-0877-9EF0-E0D3-66D76797B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>
              <a:extLst>
                <a:ext uri="{FF2B5EF4-FFF2-40B4-BE49-F238E27FC236}">
                  <a16:creationId xmlns:a16="http://schemas.microsoft.com/office/drawing/2014/main" id="{DFFC0D4A-3361-04E4-7FA6-85377406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>
              <a:extLst>
                <a:ext uri="{FF2B5EF4-FFF2-40B4-BE49-F238E27FC236}">
                  <a16:creationId xmlns:a16="http://schemas.microsoft.com/office/drawing/2014/main" id="{B4407C05-8E57-985E-67B1-43F057C43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>
            <a:extLst>
              <a:ext uri="{FF2B5EF4-FFF2-40B4-BE49-F238E27FC236}">
                <a16:creationId xmlns:a16="http://schemas.microsoft.com/office/drawing/2014/main" id="{78398245-0457-ECB2-B1F1-186FF619198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4" name="Текст 11">
            <a:extLst>
              <a:ext uri="{FF2B5EF4-FFF2-40B4-BE49-F238E27FC236}">
                <a16:creationId xmlns:a16="http://schemas.microsoft.com/office/drawing/2014/main" id="{6373765E-784B-CA47-C443-A12357651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38540"/>
            <a:ext cx="3534205" cy="125897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631920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Рисунок 6">
            <a:extLst>
              <a:ext uri="{FF2B5EF4-FFF2-40B4-BE49-F238E27FC236}">
                <a16:creationId xmlns:a16="http://schemas.microsoft.com/office/drawing/2014/main" id="{04E63315-1FD1-425F-AE02-1FD581B99E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773116-D883-1143-03AE-344D08E75DE8}"/>
              </a:ext>
            </a:extLst>
          </p:cNvPr>
          <p:cNvGrpSpPr/>
          <p:nvPr userDrawn="1"/>
        </p:nvGrpSpPr>
        <p:grpSpPr>
          <a:xfrm>
            <a:off x="6191218" y="609600"/>
            <a:ext cx="4555868" cy="4135338"/>
            <a:chOff x="12384048" y="1219200"/>
            <a:chExt cx="9112922" cy="8270675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6ACD4361-0C6D-966F-45C7-4E7E1335178B}"/>
                </a:ext>
              </a:extLst>
            </p:cNvPr>
            <p:cNvSpPr/>
            <p:nvPr/>
          </p:nvSpPr>
          <p:spPr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8756C4CD-7C4A-DBF0-79CB-A799E697C5CA}"/>
                </a:ext>
              </a:extLst>
            </p:cNvPr>
            <p:cNvSpPr/>
            <p:nvPr/>
          </p:nvSpPr>
          <p:spPr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>
              <a:extLst>
                <a:ext uri="{FF2B5EF4-FFF2-40B4-BE49-F238E27FC236}">
                  <a16:creationId xmlns:a16="http://schemas.microsoft.com/office/drawing/2014/main" id="{C83854F6-8358-A6FF-2714-B322BAEEEA9A}"/>
                </a:ext>
              </a:extLst>
            </p:cNvPr>
            <p:cNvSpPr/>
            <p:nvPr/>
          </p:nvSpPr>
          <p:spPr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>
              <a:extLst>
                <a:ext uri="{FF2B5EF4-FFF2-40B4-BE49-F238E27FC236}">
                  <a16:creationId xmlns:a16="http://schemas.microsoft.com/office/drawing/2014/main" id="{833076AF-9815-3E37-019C-3D24CD7E8060}"/>
                </a:ext>
              </a:extLst>
            </p:cNvPr>
            <p:cNvSpPr/>
            <p:nvPr/>
          </p:nvSpPr>
          <p:spPr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>
              <a:extLst>
                <a:ext uri="{FF2B5EF4-FFF2-40B4-BE49-F238E27FC236}">
                  <a16:creationId xmlns:a16="http://schemas.microsoft.com/office/drawing/2014/main" id="{B791AB42-C3C3-9B6A-C8F0-5D1AFDB9D332}"/>
                </a:ext>
              </a:extLst>
            </p:cNvPr>
            <p:cNvSpPr/>
            <p:nvPr/>
          </p:nvSpPr>
          <p:spPr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>
              <a:extLst>
                <a:ext uri="{FF2B5EF4-FFF2-40B4-BE49-F238E27FC236}">
                  <a16:creationId xmlns:a16="http://schemas.microsoft.com/office/drawing/2014/main" id="{25CF1195-E733-2A1F-97C8-75A3B7EA8948}"/>
                </a:ext>
              </a:extLst>
            </p:cNvPr>
            <p:cNvSpPr/>
            <p:nvPr/>
          </p:nvSpPr>
          <p:spPr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>
              <a:extLst>
                <a:ext uri="{FF2B5EF4-FFF2-40B4-BE49-F238E27FC236}">
                  <a16:creationId xmlns:a16="http://schemas.microsoft.com/office/drawing/2014/main" id="{D33F79F3-2114-6326-53F8-1A5E1053F285}"/>
                </a:ext>
              </a:extLst>
            </p:cNvPr>
            <p:cNvSpPr/>
            <p:nvPr/>
          </p:nvSpPr>
          <p:spPr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>
              <a:extLst>
                <a:ext uri="{FF2B5EF4-FFF2-40B4-BE49-F238E27FC236}">
                  <a16:creationId xmlns:a16="http://schemas.microsoft.com/office/drawing/2014/main" id="{1FB252AF-4275-3B79-1812-0F489EA63AA3}"/>
                </a:ext>
              </a:extLst>
            </p:cNvPr>
            <p:cNvSpPr/>
            <p:nvPr/>
          </p:nvSpPr>
          <p:spPr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>
              <a:extLst>
                <a:ext uri="{FF2B5EF4-FFF2-40B4-BE49-F238E27FC236}">
                  <a16:creationId xmlns:a16="http://schemas.microsoft.com/office/drawing/2014/main" id="{1A7B5873-3DB9-8A52-88CA-759D7987B96F}"/>
                </a:ext>
              </a:extLst>
            </p:cNvPr>
            <p:cNvSpPr/>
            <p:nvPr/>
          </p:nvSpPr>
          <p:spPr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>
              <a:extLst>
                <a:ext uri="{FF2B5EF4-FFF2-40B4-BE49-F238E27FC236}">
                  <a16:creationId xmlns:a16="http://schemas.microsoft.com/office/drawing/2014/main" id="{25D001C8-B563-749E-155A-111D773063A5}"/>
                </a:ext>
              </a:extLst>
            </p:cNvPr>
            <p:cNvSpPr/>
            <p:nvPr/>
          </p:nvSpPr>
          <p:spPr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>
              <a:extLst>
                <a:ext uri="{FF2B5EF4-FFF2-40B4-BE49-F238E27FC236}">
                  <a16:creationId xmlns:a16="http://schemas.microsoft.com/office/drawing/2014/main" id="{884420DF-E614-97A3-6C93-2EF4E850614D}"/>
                </a:ext>
              </a:extLst>
            </p:cNvPr>
            <p:cNvSpPr/>
            <p:nvPr/>
          </p:nvSpPr>
          <p:spPr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>
              <a:extLst>
                <a:ext uri="{FF2B5EF4-FFF2-40B4-BE49-F238E27FC236}">
                  <a16:creationId xmlns:a16="http://schemas.microsoft.com/office/drawing/2014/main" id="{A45B4072-962D-18E8-B39C-6EB1FDCD0CA5}"/>
                </a:ext>
              </a:extLst>
            </p:cNvPr>
            <p:cNvSpPr/>
            <p:nvPr/>
          </p:nvSpPr>
          <p:spPr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>
              <a:extLst>
                <a:ext uri="{FF2B5EF4-FFF2-40B4-BE49-F238E27FC236}">
                  <a16:creationId xmlns:a16="http://schemas.microsoft.com/office/drawing/2014/main" id="{F28F748D-50D1-A6C5-B8CA-5B201921C6EF}"/>
                </a:ext>
              </a:extLst>
            </p:cNvPr>
            <p:cNvSpPr/>
            <p:nvPr/>
          </p:nvSpPr>
          <p:spPr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>
              <a:extLst>
                <a:ext uri="{FF2B5EF4-FFF2-40B4-BE49-F238E27FC236}">
                  <a16:creationId xmlns:a16="http://schemas.microsoft.com/office/drawing/2014/main" id="{5DF9D4EA-AE35-8211-69CF-44DA55A98824}"/>
                </a:ext>
              </a:extLst>
            </p:cNvPr>
            <p:cNvSpPr/>
            <p:nvPr/>
          </p:nvSpPr>
          <p:spPr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>
              <a:extLst>
                <a:ext uri="{FF2B5EF4-FFF2-40B4-BE49-F238E27FC236}">
                  <a16:creationId xmlns:a16="http://schemas.microsoft.com/office/drawing/2014/main" id="{9C6F6B41-16DD-F00E-CED0-DC3413604C0C}"/>
                </a:ext>
              </a:extLst>
            </p:cNvPr>
            <p:cNvSpPr/>
            <p:nvPr/>
          </p:nvSpPr>
          <p:spPr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>
              <a:extLst>
                <a:ext uri="{FF2B5EF4-FFF2-40B4-BE49-F238E27FC236}">
                  <a16:creationId xmlns:a16="http://schemas.microsoft.com/office/drawing/2014/main" id="{21B57D3F-89E0-08D2-6AE1-905CD36B76A4}"/>
                </a:ext>
              </a:extLst>
            </p:cNvPr>
            <p:cNvSpPr/>
            <p:nvPr/>
          </p:nvSpPr>
          <p:spPr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>
              <a:extLst>
                <a:ext uri="{FF2B5EF4-FFF2-40B4-BE49-F238E27FC236}">
                  <a16:creationId xmlns:a16="http://schemas.microsoft.com/office/drawing/2014/main" id="{6EBAF96F-393F-3E03-902B-0E0C1CBE3B53}"/>
                </a:ext>
              </a:extLst>
            </p:cNvPr>
            <p:cNvSpPr/>
            <p:nvPr/>
          </p:nvSpPr>
          <p:spPr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>
              <a:extLst>
                <a:ext uri="{FF2B5EF4-FFF2-40B4-BE49-F238E27FC236}">
                  <a16:creationId xmlns:a16="http://schemas.microsoft.com/office/drawing/2014/main" id="{C36B9AF0-59A4-8D34-807A-A22189C7E34D}"/>
                </a:ext>
              </a:extLst>
            </p:cNvPr>
            <p:cNvSpPr/>
            <p:nvPr/>
          </p:nvSpPr>
          <p:spPr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>
              <a:extLst>
                <a:ext uri="{FF2B5EF4-FFF2-40B4-BE49-F238E27FC236}">
                  <a16:creationId xmlns:a16="http://schemas.microsoft.com/office/drawing/2014/main" id="{9D85E0E0-5D07-84C6-CFD7-5445B9F935E4}"/>
                </a:ext>
              </a:extLst>
            </p:cNvPr>
            <p:cNvSpPr/>
            <p:nvPr/>
          </p:nvSpPr>
          <p:spPr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A4D72BE5-97A2-0C42-F05D-76006090342E}"/>
                </a:ext>
              </a:extLst>
            </p:cNvPr>
            <p:cNvSpPr/>
            <p:nvPr/>
          </p:nvSpPr>
          <p:spPr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BC36E8A1-3257-61EC-F6BD-37E71EBE3264}"/>
                </a:ext>
              </a:extLst>
            </p:cNvPr>
            <p:cNvSpPr/>
            <p:nvPr/>
          </p:nvSpPr>
          <p:spPr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>
              <a:extLst>
                <a:ext uri="{FF2B5EF4-FFF2-40B4-BE49-F238E27FC236}">
                  <a16:creationId xmlns:a16="http://schemas.microsoft.com/office/drawing/2014/main" id="{82326853-50B0-6272-3D24-0B329CDE6022}"/>
                </a:ext>
              </a:extLst>
            </p:cNvPr>
            <p:cNvSpPr/>
            <p:nvPr/>
          </p:nvSpPr>
          <p:spPr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>
              <a:extLst>
                <a:ext uri="{FF2B5EF4-FFF2-40B4-BE49-F238E27FC236}">
                  <a16:creationId xmlns:a16="http://schemas.microsoft.com/office/drawing/2014/main" id="{242E0504-9CC9-AEF4-B2DE-A595C6719943}"/>
                </a:ext>
              </a:extLst>
            </p:cNvPr>
            <p:cNvSpPr/>
            <p:nvPr/>
          </p:nvSpPr>
          <p:spPr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>
              <a:extLst>
                <a:ext uri="{FF2B5EF4-FFF2-40B4-BE49-F238E27FC236}">
                  <a16:creationId xmlns:a16="http://schemas.microsoft.com/office/drawing/2014/main" id="{E5A3F6DD-4124-2369-5695-33F9F35C38EE}"/>
                </a:ext>
              </a:extLst>
            </p:cNvPr>
            <p:cNvSpPr/>
            <p:nvPr/>
          </p:nvSpPr>
          <p:spPr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>
              <a:extLst>
                <a:ext uri="{FF2B5EF4-FFF2-40B4-BE49-F238E27FC236}">
                  <a16:creationId xmlns:a16="http://schemas.microsoft.com/office/drawing/2014/main" id="{865FBFFE-78E0-FA1F-3844-861FA30D31A4}"/>
                </a:ext>
              </a:extLst>
            </p:cNvPr>
            <p:cNvSpPr/>
            <p:nvPr/>
          </p:nvSpPr>
          <p:spPr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>
              <a:extLst>
                <a:ext uri="{FF2B5EF4-FFF2-40B4-BE49-F238E27FC236}">
                  <a16:creationId xmlns:a16="http://schemas.microsoft.com/office/drawing/2014/main" id="{520E2205-E35F-4FD6-44AA-6CB5EB5149AF}"/>
                </a:ext>
              </a:extLst>
            </p:cNvPr>
            <p:cNvSpPr/>
            <p:nvPr/>
          </p:nvSpPr>
          <p:spPr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>
              <a:extLst>
                <a:ext uri="{FF2B5EF4-FFF2-40B4-BE49-F238E27FC236}">
                  <a16:creationId xmlns:a16="http://schemas.microsoft.com/office/drawing/2014/main" id="{BF6FC13C-C38E-F1EA-8DC7-596FE379FC5B}"/>
                </a:ext>
              </a:extLst>
            </p:cNvPr>
            <p:cNvSpPr/>
            <p:nvPr/>
          </p:nvSpPr>
          <p:spPr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>
              <a:extLst>
                <a:ext uri="{FF2B5EF4-FFF2-40B4-BE49-F238E27FC236}">
                  <a16:creationId xmlns:a16="http://schemas.microsoft.com/office/drawing/2014/main" id="{7EA7FABD-5023-2EE6-5A7E-DA0C445B5848}"/>
                </a:ext>
              </a:extLst>
            </p:cNvPr>
            <p:cNvSpPr/>
            <p:nvPr/>
          </p:nvSpPr>
          <p:spPr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>
              <a:extLst>
                <a:ext uri="{FF2B5EF4-FFF2-40B4-BE49-F238E27FC236}">
                  <a16:creationId xmlns:a16="http://schemas.microsoft.com/office/drawing/2014/main" id="{F94C48FD-AA60-CEFE-0BAD-1976C401DD8B}"/>
                </a:ext>
              </a:extLst>
            </p:cNvPr>
            <p:cNvSpPr/>
            <p:nvPr/>
          </p:nvSpPr>
          <p:spPr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>
              <a:extLst>
                <a:ext uri="{FF2B5EF4-FFF2-40B4-BE49-F238E27FC236}">
                  <a16:creationId xmlns:a16="http://schemas.microsoft.com/office/drawing/2014/main" id="{F6BDFBFD-EF52-4CC3-3D8F-1D809BC34517}"/>
                </a:ext>
              </a:extLst>
            </p:cNvPr>
            <p:cNvSpPr/>
            <p:nvPr/>
          </p:nvSpPr>
          <p:spPr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>
              <a:extLst>
                <a:ext uri="{FF2B5EF4-FFF2-40B4-BE49-F238E27FC236}">
                  <a16:creationId xmlns:a16="http://schemas.microsoft.com/office/drawing/2014/main" id="{1FAEB62D-6D23-23D3-C396-858603AF8D65}"/>
                </a:ext>
              </a:extLst>
            </p:cNvPr>
            <p:cNvSpPr/>
            <p:nvPr/>
          </p:nvSpPr>
          <p:spPr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>
              <a:extLst>
                <a:ext uri="{FF2B5EF4-FFF2-40B4-BE49-F238E27FC236}">
                  <a16:creationId xmlns:a16="http://schemas.microsoft.com/office/drawing/2014/main" id="{AA825406-CEBC-8079-0D45-E93042AFC758}"/>
                </a:ext>
              </a:extLst>
            </p:cNvPr>
            <p:cNvSpPr/>
            <p:nvPr/>
          </p:nvSpPr>
          <p:spPr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>
              <a:extLst>
                <a:ext uri="{FF2B5EF4-FFF2-40B4-BE49-F238E27FC236}">
                  <a16:creationId xmlns:a16="http://schemas.microsoft.com/office/drawing/2014/main" id="{3640DE50-2D1C-F492-93D7-32C8F90BEC9F}"/>
                </a:ext>
              </a:extLst>
            </p:cNvPr>
            <p:cNvSpPr/>
            <p:nvPr/>
          </p:nvSpPr>
          <p:spPr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>
              <a:extLst>
                <a:ext uri="{FF2B5EF4-FFF2-40B4-BE49-F238E27FC236}">
                  <a16:creationId xmlns:a16="http://schemas.microsoft.com/office/drawing/2014/main" id="{5738B1A9-E8E3-E113-2FB1-539166562B82}"/>
                </a:ext>
              </a:extLst>
            </p:cNvPr>
            <p:cNvSpPr/>
            <p:nvPr/>
          </p:nvSpPr>
          <p:spPr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>
              <a:extLst>
                <a:ext uri="{FF2B5EF4-FFF2-40B4-BE49-F238E27FC236}">
                  <a16:creationId xmlns:a16="http://schemas.microsoft.com/office/drawing/2014/main" id="{020AD2A0-944D-9AEB-9D31-B2713E53B739}"/>
                </a:ext>
              </a:extLst>
            </p:cNvPr>
            <p:cNvSpPr/>
            <p:nvPr/>
          </p:nvSpPr>
          <p:spPr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>
              <a:extLst>
                <a:ext uri="{FF2B5EF4-FFF2-40B4-BE49-F238E27FC236}">
                  <a16:creationId xmlns:a16="http://schemas.microsoft.com/office/drawing/2014/main" id="{40E78BF5-21CD-E1AC-6749-62BDB22E6639}"/>
                </a:ext>
              </a:extLst>
            </p:cNvPr>
            <p:cNvSpPr/>
            <p:nvPr/>
          </p:nvSpPr>
          <p:spPr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>
              <a:extLst>
                <a:ext uri="{FF2B5EF4-FFF2-40B4-BE49-F238E27FC236}">
                  <a16:creationId xmlns:a16="http://schemas.microsoft.com/office/drawing/2014/main" id="{AC97486E-28D2-006E-8767-98344192068A}"/>
                </a:ext>
              </a:extLst>
            </p:cNvPr>
            <p:cNvSpPr/>
            <p:nvPr/>
          </p:nvSpPr>
          <p:spPr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>
              <a:extLst>
                <a:ext uri="{FF2B5EF4-FFF2-40B4-BE49-F238E27FC236}">
                  <a16:creationId xmlns:a16="http://schemas.microsoft.com/office/drawing/2014/main" id="{BED28433-D4B3-6F4D-6106-16E943B95DD0}"/>
                </a:ext>
              </a:extLst>
            </p:cNvPr>
            <p:cNvSpPr/>
            <p:nvPr/>
          </p:nvSpPr>
          <p:spPr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>
              <a:extLst>
                <a:ext uri="{FF2B5EF4-FFF2-40B4-BE49-F238E27FC236}">
                  <a16:creationId xmlns:a16="http://schemas.microsoft.com/office/drawing/2014/main" id="{2467C2B0-BC8B-BB7A-4D06-11206534BC4B}"/>
                </a:ext>
              </a:extLst>
            </p:cNvPr>
            <p:cNvSpPr/>
            <p:nvPr/>
          </p:nvSpPr>
          <p:spPr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>
              <a:extLst>
                <a:ext uri="{FF2B5EF4-FFF2-40B4-BE49-F238E27FC236}">
                  <a16:creationId xmlns:a16="http://schemas.microsoft.com/office/drawing/2014/main" id="{827BF965-6871-D5A6-59A9-775BB257AF9B}"/>
                </a:ext>
              </a:extLst>
            </p:cNvPr>
            <p:cNvSpPr/>
            <p:nvPr/>
          </p:nvSpPr>
          <p:spPr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>
              <a:extLst>
                <a:ext uri="{FF2B5EF4-FFF2-40B4-BE49-F238E27FC236}">
                  <a16:creationId xmlns:a16="http://schemas.microsoft.com/office/drawing/2014/main" id="{E9A35395-9418-C1C0-DF53-3DF7109D3668}"/>
                </a:ext>
              </a:extLst>
            </p:cNvPr>
            <p:cNvSpPr/>
            <p:nvPr/>
          </p:nvSpPr>
          <p:spPr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>
              <a:extLst>
                <a:ext uri="{FF2B5EF4-FFF2-40B4-BE49-F238E27FC236}">
                  <a16:creationId xmlns:a16="http://schemas.microsoft.com/office/drawing/2014/main" id="{089B58E6-9AD1-D9F6-F83E-BAA2A70975B3}"/>
                </a:ext>
              </a:extLst>
            </p:cNvPr>
            <p:cNvSpPr/>
            <p:nvPr/>
          </p:nvSpPr>
          <p:spPr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>
              <a:extLst>
                <a:ext uri="{FF2B5EF4-FFF2-40B4-BE49-F238E27FC236}">
                  <a16:creationId xmlns:a16="http://schemas.microsoft.com/office/drawing/2014/main" id="{DB950E33-5491-802A-DBE8-8433229FC524}"/>
                </a:ext>
              </a:extLst>
            </p:cNvPr>
            <p:cNvSpPr/>
            <p:nvPr/>
          </p:nvSpPr>
          <p:spPr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>
              <a:extLst>
                <a:ext uri="{FF2B5EF4-FFF2-40B4-BE49-F238E27FC236}">
                  <a16:creationId xmlns:a16="http://schemas.microsoft.com/office/drawing/2014/main" id="{6933C6F3-C1FE-6CAB-5F9F-0C0F030BB726}"/>
                </a:ext>
              </a:extLst>
            </p:cNvPr>
            <p:cNvSpPr/>
            <p:nvPr/>
          </p:nvSpPr>
          <p:spPr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>
              <a:extLst>
                <a:ext uri="{FF2B5EF4-FFF2-40B4-BE49-F238E27FC236}">
                  <a16:creationId xmlns:a16="http://schemas.microsoft.com/office/drawing/2014/main" id="{6348384E-0980-B658-546C-4605979C22B4}"/>
                </a:ext>
              </a:extLst>
            </p:cNvPr>
            <p:cNvSpPr/>
            <p:nvPr/>
          </p:nvSpPr>
          <p:spPr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>
              <a:extLst>
                <a:ext uri="{FF2B5EF4-FFF2-40B4-BE49-F238E27FC236}">
                  <a16:creationId xmlns:a16="http://schemas.microsoft.com/office/drawing/2014/main" id="{45D1AEAE-08DA-BC37-0859-E25333A6362A}"/>
                </a:ext>
              </a:extLst>
            </p:cNvPr>
            <p:cNvSpPr/>
            <p:nvPr/>
          </p:nvSpPr>
          <p:spPr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>
              <a:extLst>
                <a:ext uri="{FF2B5EF4-FFF2-40B4-BE49-F238E27FC236}">
                  <a16:creationId xmlns:a16="http://schemas.microsoft.com/office/drawing/2014/main" id="{5E5780CF-07C7-C84B-9EF0-1ABF627CCA4E}"/>
                </a:ext>
              </a:extLst>
            </p:cNvPr>
            <p:cNvSpPr/>
            <p:nvPr/>
          </p:nvSpPr>
          <p:spPr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>
              <a:extLst>
                <a:ext uri="{FF2B5EF4-FFF2-40B4-BE49-F238E27FC236}">
                  <a16:creationId xmlns:a16="http://schemas.microsoft.com/office/drawing/2014/main" id="{4BD250E5-0EC4-51E0-F43E-423C5B7A2C0D}"/>
                </a:ext>
              </a:extLst>
            </p:cNvPr>
            <p:cNvSpPr/>
            <p:nvPr/>
          </p:nvSpPr>
          <p:spPr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>
              <a:extLst>
                <a:ext uri="{FF2B5EF4-FFF2-40B4-BE49-F238E27FC236}">
                  <a16:creationId xmlns:a16="http://schemas.microsoft.com/office/drawing/2014/main" id="{BBDF9F4F-AFF2-4425-25D1-115A4D6812DA}"/>
                </a:ext>
              </a:extLst>
            </p:cNvPr>
            <p:cNvSpPr/>
            <p:nvPr/>
          </p:nvSpPr>
          <p:spPr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>
              <a:extLst>
                <a:ext uri="{FF2B5EF4-FFF2-40B4-BE49-F238E27FC236}">
                  <a16:creationId xmlns:a16="http://schemas.microsoft.com/office/drawing/2014/main" id="{7C7DAC0E-7A3A-04A8-EE20-B0112C0FC50B}"/>
                </a:ext>
              </a:extLst>
            </p:cNvPr>
            <p:cNvSpPr/>
            <p:nvPr/>
          </p:nvSpPr>
          <p:spPr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>
              <a:extLst>
                <a:ext uri="{FF2B5EF4-FFF2-40B4-BE49-F238E27FC236}">
                  <a16:creationId xmlns:a16="http://schemas.microsoft.com/office/drawing/2014/main" id="{6D227F62-1D3B-4491-0D95-58C169601896}"/>
                </a:ext>
              </a:extLst>
            </p:cNvPr>
            <p:cNvSpPr/>
            <p:nvPr/>
          </p:nvSpPr>
          <p:spPr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>
              <a:extLst>
                <a:ext uri="{FF2B5EF4-FFF2-40B4-BE49-F238E27FC236}">
                  <a16:creationId xmlns:a16="http://schemas.microsoft.com/office/drawing/2014/main" id="{D1DBB1B1-D08C-C53E-6CAC-9175C6754C03}"/>
                </a:ext>
              </a:extLst>
            </p:cNvPr>
            <p:cNvSpPr/>
            <p:nvPr/>
          </p:nvSpPr>
          <p:spPr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>
              <a:extLst>
                <a:ext uri="{FF2B5EF4-FFF2-40B4-BE49-F238E27FC236}">
                  <a16:creationId xmlns:a16="http://schemas.microsoft.com/office/drawing/2014/main" id="{EC9739B3-E2F4-69AC-1C1C-67C36BFCE1DA}"/>
                </a:ext>
              </a:extLst>
            </p:cNvPr>
            <p:cNvSpPr/>
            <p:nvPr/>
          </p:nvSpPr>
          <p:spPr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>
              <a:extLst>
                <a:ext uri="{FF2B5EF4-FFF2-40B4-BE49-F238E27FC236}">
                  <a16:creationId xmlns:a16="http://schemas.microsoft.com/office/drawing/2014/main" id="{CBFF8F1C-EAE9-D6FD-A183-FC40712E22F3}"/>
                </a:ext>
              </a:extLst>
            </p:cNvPr>
            <p:cNvSpPr/>
            <p:nvPr/>
          </p:nvSpPr>
          <p:spPr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>
              <a:extLst>
                <a:ext uri="{FF2B5EF4-FFF2-40B4-BE49-F238E27FC236}">
                  <a16:creationId xmlns:a16="http://schemas.microsoft.com/office/drawing/2014/main" id="{DC3F8F08-5E84-D0E1-54F9-653FD854411A}"/>
                </a:ext>
              </a:extLst>
            </p:cNvPr>
            <p:cNvSpPr/>
            <p:nvPr/>
          </p:nvSpPr>
          <p:spPr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>
              <a:extLst>
                <a:ext uri="{FF2B5EF4-FFF2-40B4-BE49-F238E27FC236}">
                  <a16:creationId xmlns:a16="http://schemas.microsoft.com/office/drawing/2014/main" id="{6EB0AAA6-09CD-CDC5-6DCD-6E680C1C1269}"/>
                </a:ext>
              </a:extLst>
            </p:cNvPr>
            <p:cNvSpPr/>
            <p:nvPr/>
          </p:nvSpPr>
          <p:spPr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>
              <a:extLst>
                <a:ext uri="{FF2B5EF4-FFF2-40B4-BE49-F238E27FC236}">
                  <a16:creationId xmlns:a16="http://schemas.microsoft.com/office/drawing/2014/main" id="{FECD76B6-984D-2E1A-13C6-A211E2E94D0E}"/>
                </a:ext>
              </a:extLst>
            </p:cNvPr>
            <p:cNvSpPr/>
            <p:nvPr/>
          </p:nvSpPr>
          <p:spPr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>
              <a:extLst>
                <a:ext uri="{FF2B5EF4-FFF2-40B4-BE49-F238E27FC236}">
                  <a16:creationId xmlns:a16="http://schemas.microsoft.com/office/drawing/2014/main" id="{32C377DB-BFD8-FC01-5AC7-19A17EC55AB2}"/>
                </a:ext>
              </a:extLst>
            </p:cNvPr>
            <p:cNvSpPr/>
            <p:nvPr/>
          </p:nvSpPr>
          <p:spPr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>
              <a:extLst>
                <a:ext uri="{FF2B5EF4-FFF2-40B4-BE49-F238E27FC236}">
                  <a16:creationId xmlns:a16="http://schemas.microsoft.com/office/drawing/2014/main" id="{C9B07355-A838-6DFF-042E-048B7162FA1B}"/>
                </a:ext>
              </a:extLst>
            </p:cNvPr>
            <p:cNvSpPr/>
            <p:nvPr/>
          </p:nvSpPr>
          <p:spPr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>
              <a:extLst>
                <a:ext uri="{FF2B5EF4-FFF2-40B4-BE49-F238E27FC236}">
                  <a16:creationId xmlns:a16="http://schemas.microsoft.com/office/drawing/2014/main" id="{2004DE75-9224-7481-376A-9F17AB43F7EC}"/>
                </a:ext>
              </a:extLst>
            </p:cNvPr>
            <p:cNvSpPr/>
            <p:nvPr/>
          </p:nvSpPr>
          <p:spPr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>
              <a:extLst>
                <a:ext uri="{FF2B5EF4-FFF2-40B4-BE49-F238E27FC236}">
                  <a16:creationId xmlns:a16="http://schemas.microsoft.com/office/drawing/2014/main" id="{6A814B20-E594-5B10-6AB6-59D47C1B35B7}"/>
                </a:ext>
              </a:extLst>
            </p:cNvPr>
            <p:cNvSpPr/>
            <p:nvPr/>
          </p:nvSpPr>
          <p:spPr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>
              <a:extLst>
                <a:ext uri="{FF2B5EF4-FFF2-40B4-BE49-F238E27FC236}">
                  <a16:creationId xmlns:a16="http://schemas.microsoft.com/office/drawing/2014/main" id="{C569E4DE-C693-0B8B-2A16-3F4143564BE4}"/>
                </a:ext>
              </a:extLst>
            </p:cNvPr>
            <p:cNvSpPr/>
            <p:nvPr/>
          </p:nvSpPr>
          <p:spPr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>
              <a:extLst>
                <a:ext uri="{FF2B5EF4-FFF2-40B4-BE49-F238E27FC236}">
                  <a16:creationId xmlns:a16="http://schemas.microsoft.com/office/drawing/2014/main" id="{A2570050-4440-DF27-2F64-794E8073D457}"/>
                </a:ext>
              </a:extLst>
            </p:cNvPr>
            <p:cNvSpPr/>
            <p:nvPr/>
          </p:nvSpPr>
          <p:spPr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>
              <a:extLst>
                <a:ext uri="{FF2B5EF4-FFF2-40B4-BE49-F238E27FC236}">
                  <a16:creationId xmlns:a16="http://schemas.microsoft.com/office/drawing/2014/main" id="{5C0FA9CB-18EB-6AE3-F61A-99C852F6EBA8}"/>
                </a:ext>
              </a:extLst>
            </p:cNvPr>
            <p:cNvSpPr/>
            <p:nvPr/>
          </p:nvSpPr>
          <p:spPr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>
              <a:extLst>
                <a:ext uri="{FF2B5EF4-FFF2-40B4-BE49-F238E27FC236}">
                  <a16:creationId xmlns:a16="http://schemas.microsoft.com/office/drawing/2014/main" id="{045EA232-FB5F-DF66-76E9-C2C75F492007}"/>
                </a:ext>
              </a:extLst>
            </p:cNvPr>
            <p:cNvSpPr/>
            <p:nvPr/>
          </p:nvSpPr>
          <p:spPr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>
              <a:extLst>
                <a:ext uri="{FF2B5EF4-FFF2-40B4-BE49-F238E27FC236}">
                  <a16:creationId xmlns:a16="http://schemas.microsoft.com/office/drawing/2014/main" id="{667B4A19-E5A7-2038-1A1F-60DF6D9C7464}"/>
                </a:ext>
              </a:extLst>
            </p:cNvPr>
            <p:cNvSpPr/>
            <p:nvPr/>
          </p:nvSpPr>
          <p:spPr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>
              <a:extLst>
                <a:ext uri="{FF2B5EF4-FFF2-40B4-BE49-F238E27FC236}">
                  <a16:creationId xmlns:a16="http://schemas.microsoft.com/office/drawing/2014/main" id="{2DD50C70-4648-8A99-9879-4F34D089D123}"/>
                </a:ext>
              </a:extLst>
            </p:cNvPr>
            <p:cNvSpPr/>
            <p:nvPr/>
          </p:nvSpPr>
          <p:spPr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>
              <a:extLst>
                <a:ext uri="{FF2B5EF4-FFF2-40B4-BE49-F238E27FC236}">
                  <a16:creationId xmlns:a16="http://schemas.microsoft.com/office/drawing/2014/main" id="{2FBD91D7-C32C-7069-F22C-CA0117CABA83}"/>
                </a:ext>
              </a:extLst>
            </p:cNvPr>
            <p:cNvSpPr/>
            <p:nvPr/>
          </p:nvSpPr>
          <p:spPr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>
              <a:extLst>
                <a:ext uri="{FF2B5EF4-FFF2-40B4-BE49-F238E27FC236}">
                  <a16:creationId xmlns:a16="http://schemas.microsoft.com/office/drawing/2014/main" id="{1033E359-89F5-2207-AB45-E5ED5E2B2BFB}"/>
                </a:ext>
              </a:extLst>
            </p:cNvPr>
            <p:cNvSpPr/>
            <p:nvPr/>
          </p:nvSpPr>
          <p:spPr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>
              <a:extLst>
                <a:ext uri="{FF2B5EF4-FFF2-40B4-BE49-F238E27FC236}">
                  <a16:creationId xmlns:a16="http://schemas.microsoft.com/office/drawing/2014/main" id="{21461832-8475-A09E-0959-2FD9BEB25FFC}"/>
                </a:ext>
              </a:extLst>
            </p:cNvPr>
            <p:cNvSpPr/>
            <p:nvPr/>
          </p:nvSpPr>
          <p:spPr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>
              <a:extLst>
                <a:ext uri="{FF2B5EF4-FFF2-40B4-BE49-F238E27FC236}">
                  <a16:creationId xmlns:a16="http://schemas.microsoft.com/office/drawing/2014/main" id="{229FE493-3557-67A1-2ABE-4FB049A95396}"/>
                </a:ext>
              </a:extLst>
            </p:cNvPr>
            <p:cNvSpPr/>
            <p:nvPr/>
          </p:nvSpPr>
          <p:spPr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>
              <a:extLst>
                <a:ext uri="{FF2B5EF4-FFF2-40B4-BE49-F238E27FC236}">
                  <a16:creationId xmlns:a16="http://schemas.microsoft.com/office/drawing/2014/main" id="{7F1C0A5C-F559-66D2-0F23-C6A2E9910257}"/>
                </a:ext>
              </a:extLst>
            </p:cNvPr>
            <p:cNvSpPr/>
            <p:nvPr/>
          </p:nvSpPr>
          <p:spPr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>
              <a:extLst>
                <a:ext uri="{FF2B5EF4-FFF2-40B4-BE49-F238E27FC236}">
                  <a16:creationId xmlns:a16="http://schemas.microsoft.com/office/drawing/2014/main" id="{3339CEB1-6FF3-F24B-CF6E-16FBD6CBAC29}"/>
                </a:ext>
              </a:extLst>
            </p:cNvPr>
            <p:cNvSpPr/>
            <p:nvPr/>
          </p:nvSpPr>
          <p:spPr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>
              <a:extLst>
                <a:ext uri="{FF2B5EF4-FFF2-40B4-BE49-F238E27FC236}">
                  <a16:creationId xmlns:a16="http://schemas.microsoft.com/office/drawing/2014/main" id="{67E9FF47-DFD3-0599-88CB-17EFB24C2D72}"/>
                </a:ext>
              </a:extLst>
            </p:cNvPr>
            <p:cNvSpPr/>
            <p:nvPr/>
          </p:nvSpPr>
          <p:spPr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>
              <a:extLst>
                <a:ext uri="{FF2B5EF4-FFF2-40B4-BE49-F238E27FC236}">
                  <a16:creationId xmlns:a16="http://schemas.microsoft.com/office/drawing/2014/main" id="{91625EED-DA20-1939-CA9F-7E2D0528D74E}"/>
                </a:ext>
              </a:extLst>
            </p:cNvPr>
            <p:cNvSpPr/>
            <p:nvPr/>
          </p:nvSpPr>
          <p:spPr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>
              <a:extLst>
                <a:ext uri="{FF2B5EF4-FFF2-40B4-BE49-F238E27FC236}">
                  <a16:creationId xmlns:a16="http://schemas.microsoft.com/office/drawing/2014/main" id="{276E9C4A-DB34-9EBA-69D1-FDB79EAE6ED9}"/>
                </a:ext>
              </a:extLst>
            </p:cNvPr>
            <p:cNvSpPr/>
            <p:nvPr/>
          </p:nvSpPr>
          <p:spPr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>
              <a:extLst>
                <a:ext uri="{FF2B5EF4-FFF2-40B4-BE49-F238E27FC236}">
                  <a16:creationId xmlns:a16="http://schemas.microsoft.com/office/drawing/2014/main" id="{F3547A4F-F92D-34EB-8B37-30952C3BF106}"/>
                </a:ext>
              </a:extLst>
            </p:cNvPr>
            <p:cNvSpPr/>
            <p:nvPr/>
          </p:nvSpPr>
          <p:spPr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>
              <a:extLst>
                <a:ext uri="{FF2B5EF4-FFF2-40B4-BE49-F238E27FC236}">
                  <a16:creationId xmlns:a16="http://schemas.microsoft.com/office/drawing/2014/main" id="{D151446C-5F53-8AC4-42AE-576297587A95}"/>
                </a:ext>
              </a:extLst>
            </p:cNvPr>
            <p:cNvSpPr/>
            <p:nvPr/>
          </p:nvSpPr>
          <p:spPr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>
              <a:extLst>
                <a:ext uri="{FF2B5EF4-FFF2-40B4-BE49-F238E27FC236}">
                  <a16:creationId xmlns:a16="http://schemas.microsoft.com/office/drawing/2014/main" id="{5A104FCA-4A22-BAE7-DD82-162F9AFFD6D3}"/>
                </a:ext>
              </a:extLst>
            </p:cNvPr>
            <p:cNvSpPr/>
            <p:nvPr/>
          </p:nvSpPr>
          <p:spPr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>
              <a:extLst>
                <a:ext uri="{FF2B5EF4-FFF2-40B4-BE49-F238E27FC236}">
                  <a16:creationId xmlns:a16="http://schemas.microsoft.com/office/drawing/2014/main" id="{919212B7-06BF-D0F1-47F3-1F1109B09759}"/>
                </a:ext>
              </a:extLst>
            </p:cNvPr>
            <p:cNvSpPr/>
            <p:nvPr/>
          </p:nvSpPr>
          <p:spPr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>
              <a:extLst>
                <a:ext uri="{FF2B5EF4-FFF2-40B4-BE49-F238E27FC236}">
                  <a16:creationId xmlns:a16="http://schemas.microsoft.com/office/drawing/2014/main" id="{2E73B441-8C4B-5EE8-C573-516A09614C6E}"/>
                </a:ext>
              </a:extLst>
            </p:cNvPr>
            <p:cNvSpPr/>
            <p:nvPr/>
          </p:nvSpPr>
          <p:spPr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>
              <a:extLst>
                <a:ext uri="{FF2B5EF4-FFF2-40B4-BE49-F238E27FC236}">
                  <a16:creationId xmlns:a16="http://schemas.microsoft.com/office/drawing/2014/main" id="{8AFEFC0B-6090-F8FE-5F8C-CF893B5BFABA}"/>
                </a:ext>
              </a:extLst>
            </p:cNvPr>
            <p:cNvSpPr/>
            <p:nvPr/>
          </p:nvSpPr>
          <p:spPr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>
              <a:extLst>
                <a:ext uri="{FF2B5EF4-FFF2-40B4-BE49-F238E27FC236}">
                  <a16:creationId xmlns:a16="http://schemas.microsoft.com/office/drawing/2014/main" id="{83ACBFD5-65C7-78A0-0E64-037AE29FBCB0}"/>
                </a:ext>
              </a:extLst>
            </p:cNvPr>
            <p:cNvSpPr/>
            <p:nvPr/>
          </p:nvSpPr>
          <p:spPr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>
              <a:extLst>
                <a:ext uri="{FF2B5EF4-FFF2-40B4-BE49-F238E27FC236}">
                  <a16:creationId xmlns:a16="http://schemas.microsoft.com/office/drawing/2014/main" id="{86814FF4-DCFA-CB56-9550-EDC1571715F7}"/>
                </a:ext>
              </a:extLst>
            </p:cNvPr>
            <p:cNvSpPr/>
            <p:nvPr/>
          </p:nvSpPr>
          <p:spPr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>
              <a:extLst>
                <a:ext uri="{FF2B5EF4-FFF2-40B4-BE49-F238E27FC236}">
                  <a16:creationId xmlns:a16="http://schemas.microsoft.com/office/drawing/2014/main" id="{8AC57697-E153-2D42-1A75-C2BFB01FD3A3}"/>
                </a:ext>
              </a:extLst>
            </p:cNvPr>
            <p:cNvSpPr/>
            <p:nvPr/>
          </p:nvSpPr>
          <p:spPr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>
              <a:extLst>
                <a:ext uri="{FF2B5EF4-FFF2-40B4-BE49-F238E27FC236}">
                  <a16:creationId xmlns:a16="http://schemas.microsoft.com/office/drawing/2014/main" id="{06E7F458-605C-DD27-D8F3-90A5D617AAD0}"/>
                </a:ext>
              </a:extLst>
            </p:cNvPr>
            <p:cNvSpPr/>
            <p:nvPr/>
          </p:nvSpPr>
          <p:spPr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>
              <a:extLst>
                <a:ext uri="{FF2B5EF4-FFF2-40B4-BE49-F238E27FC236}">
                  <a16:creationId xmlns:a16="http://schemas.microsoft.com/office/drawing/2014/main" id="{63E551B3-2CE2-9056-8578-B1CBDB7AB711}"/>
                </a:ext>
              </a:extLst>
            </p:cNvPr>
            <p:cNvSpPr/>
            <p:nvPr/>
          </p:nvSpPr>
          <p:spPr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>
              <a:extLst>
                <a:ext uri="{FF2B5EF4-FFF2-40B4-BE49-F238E27FC236}">
                  <a16:creationId xmlns:a16="http://schemas.microsoft.com/office/drawing/2014/main" id="{60E4C789-6FBE-1828-4999-F5F1753C91B3}"/>
                </a:ext>
              </a:extLst>
            </p:cNvPr>
            <p:cNvSpPr/>
            <p:nvPr/>
          </p:nvSpPr>
          <p:spPr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>
              <a:extLst>
                <a:ext uri="{FF2B5EF4-FFF2-40B4-BE49-F238E27FC236}">
                  <a16:creationId xmlns:a16="http://schemas.microsoft.com/office/drawing/2014/main" id="{A622CB58-4ED2-4505-5676-C527A2B44A64}"/>
                </a:ext>
              </a:extLst>
            </p:cNvPr>
            <p:cNvSpPr/>
            <p:nvPr/>
          </p:nvSpPr>
          <p:spPr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>
              <a:extLst>
                <a:ext uri="{FF2B5EF4-FFF2-40B4-BE49-F238E27FC236}">
                  <a16:creationId xmlns:a16="http://schemas.microsoft.com/office/drawing/2014/main" id="{56114535-EA4E-B60B-0148-506F8E6F2FC4}"/>
                </a:ext>
              </a:extLst>
            </p:cNvPr>
            <p:cNvSpPr/>
            <p:nvPr/>
          </p:nvSpPr>
          <p:spPr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>
              <a:extLst>
                <a:ext uri="{FF2B5EF4-FFF2-40B4-BE49-F238E27FC236}">
                  <a16:creationId xmlns:a16="http://schemas.microsoft.com/office/drawing/2014/main" id="{ED42B939-F775-8E0B-5015-0BB32921DA82}"/>
                </a:ext>
              </a:extLst>
            </p:cNvPr>
            <p:cNvSpPr/>
            <p:nvPr/>
          </p:nvSpPr>
          <p:spPr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>
              <a:extLst>
                <a:ext uri="{FF2B5EF4-FFF2-40B4-BE49-F238E27FC236}">
                  <a16:creationId xmlns:a16="http://schemas.microsoft.com/office/drawing/2014/main" id="{965E3726-A61C-EB4E-3AD9-F1F35E59DB85}"/>
                </a:ext>
              </a:extLst>
            </p:cNvPr>
            <p:cNvSpPr/>
            <p:nvPr/>
          </p:nvSpPr>
          <p:spPr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>
              <a:extLst>
                <a:ext uri="{FF2B5EF4-FFF2-40B4-BE49-F238E27FC236}">
                  <a16:creationId xmlns:a16="http://schemas.microsoft.com/office/drawing/2014/main" id="{6722DD6E-8E6E-DA3C-ABDF-5BB35F3C9A99}"/>
                </a:ext>
              </a:extLst>
            </p:cNvPr>
            <p:cNvSpPr/>
            <p:nvPr/>
          </p:nvSpPr>
          <p:spPr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>
              <a:extLst>
                <a:ext uri="{FF2B5EF4-FFF2-40B4-BE49-F238E27FC236}">
                  <a16:creationId xmlns:a16="http://schemas.microsoft.com/office/drawing/2014/main" id="{9E8D19D7-E5E5-A84C-2A41-4C511CD3BD4D}"/>
                </a:ext>
              </a:extLst>
            </p:cNvPr>
            <p:cNvSpPr/>
            <p:nvPr/>
          </p:nvSpPr>
          <p:spPr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>
              <a:extLst>
                <a:ext uri="{FF2B5EF4-FFF2-40B4-BE49-F238E27FC236}">
                  <a16:creationId xmlns:a16="http://schemas.microsoft.com/office/drawing/2014/main" id="{D165482A-A9D4-937D-C965-6CA09B3A3E05}"/>
                </a:ext>
              </a:extLst>
            </p:cNvPr>
            <p:cNvSpPr/>
            <p:nvPr/>
          </p:nvSpPr>
          <p:spPr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>
              <a:extLst>
                <a:ext uri="{FF2B5EF4-FFF2-40B4-BE49-F238E27FC236}">
                  <a16:creationId xmlns:a16="http://schemas.microsoft.com/office/drawing/2014/main" id="{CEA318F1-9CB3-2699-422B-6E7FBB005885}"/>
                </a:ext>
              </a:extLst>
            </p:cNvPr>
            <p:cNvSpPr/>
            <p:nvPr/>
          </p:nvSpPr>
          <p:spPr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>
              <a:extLst>
                <a:ext uri="{FF2B5EF4-FFF2-40B4-BE49-F238E27FC236}">
                  <a16:creationId xmlns:a16="http://schemas.microsoft.com/office/drawing/2014/main" id="{802F1DC2-39BC-578B-83B8-E2E06694F329}"/>
                </a:ext>
              </a:extLst>
            </p:cNvPr>
            <p:cNvSpPr/>
            <p:nvPr/>
          </p:nvSpPr>
          <p:spPr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>
              <a:extLst>
                <a:ext uri="{FF2B5EF4-FFF2-40B4-BE49-F238E27FC236}">
                  <a16:creationId xmlns:a16="http://schemas.microsoft.com/office/drawing/2014/main" id="{DA640B97-5DC1-14AF-7BE2-360C9723AAE0}"/>
                </a:ext>
              </a:extLst>
            </p:cNvPr>
            <p:cNvSpPr/>
            <p:nvPr/>
          </p:nvSpPr>
          <p:spPr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>
              <a:extLst>
                <a:ext uri="{FF2B5EF4-FFF2-40B4-BE49-F238E27FC236}">
                  <a16:creationId xmlns:a16="http://schemas.microsoft.com/office/drawing/2014/main" id="{C9A82AF7-4FBC-9AA4-EF2D-4E54EBAB3CC1}"/>
                </a:ext>
              </a:extLst>
            </p:cNvPr>
            <p:cNvSpPr/>
            <p:nvPr/>
          </p:nvSpPr>
          <p:spPr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>
              <a:extLst>
                <a:ext uri="{FF2B5EF4-FFF2-40B4-BE49-F238E27FC236}">
                  <a16:creationId xmlns:a16="http://schemas.microsoft.com/office/drawing/2014/main" id="{FD86AF60-BAE5-9B6F-153E-6C11A9B5C0A6}"/>
                </a:ext>
              </a:extLst>
            </p:cNvPr>
            <p:cNvSpPr/>
            <p:nvPr/>
          </p:nvSpPr>
          <p:spPr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>
              <a:extLst>
                <a:ext uri="{FF2B5EF4-FFF2-40B4-BE49-F238E27FC236}">
                  <a16:creationId xmlns:a16="http://schemas.microsoft.com/office/drawing/2014/main" id="{73E73BE7-5EE5-8970-7809-50C50A5D3066}"/>
                </a:ext>
              </a:extLst>
            </p:cNvPr>
            <p:cNvSpPr/>
            <p:nvPr/>
          </p:nvSpPr>
          <p:spPr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>
              <a:extLst>
                <a:ext uri="{FF2B5EF4-FFF2-40B4-BE49-F238E27FC236}">
                  <a16:creationId xmlns:a16="http://schemas.microsoft.com/office/drawing/2014/main" id="{8DFA5931-57C1-2650-EE52-02F74AC1981D}"/>
                </a:ext>
              </a:extLst>
            </p:cNvPr>
            <p:cNvSpPr/>
            <p:nvPr/>
          </p:nvSpPr>
          <p:spPr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>
              <a:extLst>
                <a:ext uri="{FF2B5EF4-FFF2-40B4-BE49-F238E27FC236}">
                  <a16:creationId xmlns:a16="http://schemas.microsoft.com/office/drawing/2014/main" id="{9FBF2CDE-4CAD-714C-3920-59F26A3EB89A}"/>
                </a:ext>
              </a:extLst>
            </p:cNvPr>
            <p:cNvSpPr/>
            <p:nvPr/>
          </p:nvSpPr>
          <p:spPr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>
              <a:extLst>
                <a:ext uri="{FF2B5EF4-FFF2-40B4-BE49-F238E27FC236}">
                  <a16:creationId xmlns:a16="http://schemas.microsoft.com/office/drawing/2014/main" id="{1AFB0804-3425-497E-D6C9-031BCB7EB94D}"/>
                </a:ext>
              </a:extLst>
            </p:cNvPr>
            <p:cNvSpPr/>
            <p:nvPr/>
          </p:nvSpPr>
          <p:spPr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>
              <a:extLst>
                <a:ext uri="{FF2B5EF4-FFF2-40B4-BE49-F238E27FC236}">
                  <a16:creationId xmlns:a16="http://schemas.microsoft.com/office/drawing/2014/main" id="{3DF6EC74-43B1-7CE7-348C-4E400FAD9A07}"/>
                </a:ext>
              </a:extLst>
            </p:cNvPr>
            <p:cNvSpPr/>
            <p:nvPr/>
          </p:nvSpPr>
          <p:spPr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>
              <a:extLst>
                <a:ext uri="{FF2B5EF4-FFF2-40B4-BE49-F238E27FC236}">
                  <a16:creationId xmlns:a16="http://schemas.microsoft.com/office/drawing/2014/main" id="{365092B1-B61F-8B88-D479-78143D326C99}"/>
                </a:ext>
              </a:extLst>
            </p:cNvPr>
            <p:cNvSpPr/>
            <p:nvPr/>
          </p:nvSpPr>
          <p:spPr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>
              <a:extLst>
                <a:ext uri="{FF2B5EF4-FFF2-40B4-BE49-F238E27FC236}">
                  <a16:creationId xmlns:a16="http://schemas.microsoft.com/office/drawing/2014/main" id="{AF67F81B-72F3-10FB-EFDB-D5B67E17DD50}"/>
                </a:ext>
              </a:extLst>
            </p:cNvPr>
            <p:cNvSpPr/>
            <p:nvPr/>
          </p:nvSpPr>
          <p:spPr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>
              <a:extLst>
                <a:ext uri="{FF2B5EF4-FFF2-40B4-BE49-F238E27FC236}">
                  <a16:creationId xmlns:a16="http://schemas.microsoft.com/office/drawing/2014/main" id="{E73DAC8B-C945-2A3D-A3C4-97CBE4107DC3}"/>
                </a:ext>
              </a:extLst>
            </p:cNvPr>
            <p:cNvSpPr/>
            <p:nvPr/>
          </p:nvSpPr>
          <p:spPr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>
              <a:extLst>
                <a:ext uri="{FF2B5EF4-FFF2-40B4-BE49-F238E27FC236}">
                  <a16:creationId xmlns:a16="http://schemas.microsoft.com/office/drawing/2014/main" id="{4586A8DE-0FAB-5017-46FA-11C2B2B7DDC8}"/>
                </a:ext>
              </a:extLst>
            </p:cNvPr>
            <p:cNvSpPr/>
            <p:nvPr/>
          </p:nvSpPr>
          <p:spPr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>
              <a:extLst>
                <a:ext uri="{FF2B5EF4-FFF2-40B4-BE49-F238E27FC236}">
                  <a16:creationId xmlns:a16="http://schemas.microsoft.com/office/drawing/2014/main" id="{F8F0800A-18D8-9F80-4257-7F6A120EB611}"/>
                </a:ext>
              </a:extLst>
            </p:cNvPr>
            <p:cNvSpPr/>
            <p:nvPr/>
          </p:nvSpPr>
          <p:spPr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>
            <a:extLst>
              <a:ext uri="{FF2B5EF4-FFF2-40B4-BE49-F238E27FC236}">
                <a16:creationId xmlns:a16="http://schemas.microsoft.com/office/drawing/2014/main" id="{B526E58C-6F71-5AFB-DE08-6B1423327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133" name="Image 2" descr=" ">
            <a:extLst>
              <a:ext uri="{FF2B5EF4-FFF2-40B4-BE49-F238E27FC236}">
                <a16:creationId xmlns:a16="http://schemas.microsoft.com/office/drawing/2014/main" id="{A877B3CB-305F-5540-965F-A7FA7BAC0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547733AD-DD95-1ABD-4D9B-CBC1DB3640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1218" y="5294237"/>
            <a:ext cx="53911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589210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CAAF6803-2312-A284-2252-BAFD74695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FAB25860-542F-A871-CF21-D2B726FDFD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3543" y="4138067"/>
            <a:ext cx="2726963" cy="2427756"/>
          </a:xfrm>
          <a:prstGeom prst="rect">
            <a:avLst/>
          </a:prstGeom>
        </p:spPr>
      </p:pic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3" name="Текст 7">
            <a:extLst>
              <a:ext uri="{FF2B5EF4-FFF2-40B4-BE49-F238E27FC236}">
                <a16:creationId xmlns:a16="http://schemas.microsoft.com/office/drawing/2014/main" id="{D67013FB-2ECC-31C5-874E-D75916A1E7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3066200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CE348E-23DF-1CA9-5725-E3765A1C5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60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FB177212-E3C8-8EBC-F0D1-297E43FDCFB0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33EB9B4-2DB5-1162-3544-83A863A2C5E6}"/>
              </a:ext>
            </a:extLst>
          </p:cNvPr>
          <p:cNvCxnSpPr>
            <a:cxnSpLocks/>
          </p:cNvCxnSpPr>
          <p:nvPr userDrawn="1"/>
        </p:nvCxnSpPr>
        <p:spPr>
          <a:xfrm>
            <a:off x="606346" y="1725805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25FD1D9-DC45-CB2C-6380-90EBCEC62235}"/>
              </a:ext>
            </a:extLst>
          </p:cNvPr>
          <p:cNvCxnSpPr>
            <a:cxnSpLocks/>
          </p:cNvCxnSpPr>
          <p:nvPr userDrawn="1"/>
        </p:nvCxnSpPr>
        <p:spPr>
          <a:xfrm>
            <a:off x="606346" y="2854668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CEFCD3-E1F9-1D24-E2D9-0F43CAA083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5112393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EF228B-DB9A-6F21-F241-1D99589C29D5}"/>
              </a:ext>
            </a:extLst>
          </p:cNvPr>
          <p:cNvCxnSpPr>
            <a:cxnSpLocks/>
          </p:cNvCxnSpPr>
          <p:nvPr userDrawn="1"/>
        </p:nvCxnSpPr>
        <p:spPr>
          <a:xfrm>
            <a:off x="606346" y="6241257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F5E3F09-24E4-1B52-9EA6-F69905C89506}"/>
              </a:ext>
            </a:extLst>
          </p:cNvPr>
          <p:cNvCxnSpPr>
            <a:cxnSpLocks/>
          </p:cNvCxnSpPr>
          <p:nvPr userDrawn="1"/>
        </p:nvCxnSpPr>
        <p:spPr>
          <a:xfrm>
            <a:off x="606346" y="3983530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>
            <a:extLst>
              <a:ext uri="{FF2B5EF4-FFF2-40B4-BE49-F238E27FC236}">
                <a16:creationId xmlns:a16="http://schemas.microsoft.com/office/drawing/2014/main" id="{B9005F16-E06B-996D-64C2-7C18EDA46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2" y="920917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DFE0727D-BA1B-5878-C7EC-735F177794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2" y="204867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CDF19753-407B-019F-D54D-86535136F6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2" y="317643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4EAF4B98-7BC3-698D-B702-5835DC0A9E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2" y="430419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95013C3F-AF5F-C857-63CE-A1EC707771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2" y="5431959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AC763B7B-9066-5DB1-86AD-EC5D73077B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92722" y="84755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EB4EC6A-7308-DE31-74F0-CFE4F12AF6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92722" y="197644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3F4CA36-4BDA-C650-1075-23A7542D54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92722" y="310531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B90479-A5F9-30A6-7CD8-C747753320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92722" y="4234174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C4C509A-4F4D-ABBD-4BB2-17AAEC5CAA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92722" y="536303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D80F5C-4991-9B82-2A79-1186839AB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76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0752109B-EBB5-12F0-B153-F955559FCB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13620" y="2602824"/>
            <a:ext cx="3451500" cy="4255176"/>
          </a:xfrm>
          <a:prstGeom prst="rect">
            <a:avLst/>
          </a:prstGeo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5D9A8C6B-BD49-E716-CE65-5F98A9285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699076"/>
            <a:ext cx="734056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57895C2F-7C85-C052-200E-D1C6C620B1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36706007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49BAA679-D26B-2499-6D96-BABD2765EE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E8F4A432-DC7E-B8C7-05BD-6F956363A6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3850" y="3695700"/>
            <a:ext cx="1625591" cy="25527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9D6A1FFC-9B1A-6D37-1F8B-9DF1FF222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1257688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FE0DD5CD-EC9B-99B8-4DF7-85EF662D1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F38BAD-0D56-FFB5-2587-46F6F08FE6FF}"/>
              </a:ext>
            </a:extLst>
          </p:cNvPr>
          <p:cNvCxnSpPr>
            <a:cxnSpLocks/>
          </p:cNvCxnSpPr>
          <p:nvPr userDrawn="1"/>
        </p:nvCxnSpPr>
        <p:spPr>
          <a:xfrm>
            <a:off x="609597" y="5473700"/>
            <a:ext cx="10972743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B11EB7B-FA1A-4101-B28E-AD5E3C359C0A}"/>
              </a:ext>
            </a:extLst>
          </p:cNvPr>
          <p:cNvGrpSpPr/>
          <p:nvPr userDrawn="1"/>
        </p:nvGrpSpPr>
        <p:grpSpPr>
          <a:xfrm>
            <a:off x="609596" y="5827916"/>
            <a:ext cx="1854191" cy="419100"/>
            <a:chOff x="1219352" y="11655831"/>
            <a:chExt cx="3708864" cy="8382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5733043-394B-DD80-A293-4CF1DECE3B87}"/>
                </a:ext>
              </a:extLst>
            </p:cNvPr>
            <p:cNvSpPr/>
            <p:nvPr/>
          </p:nvSpPr>
          <p:spPr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F7EE06CF-DAF1-B51A-A1D6-1B908C0ECEEB}"/>
                </a:ext>
              </a:extLst>
            </p:cNvPr>
            <p:cNvSpPr/>
            <p:nvPr/>
          </p:nvSpPr>
          <p:spPr>
            <a:xfrm>
              <a:off x="1542488" y="11803607"/>
              <a:ext cx="3062592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ЭТО БАЗА</a:t>
              </a:r>
              <a:endParaRPr kumimoji="0" lang="en-US" sz="1500" b="1" i="0" u="none" strike="noStrike" kern="1200" cap="none" spc="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3" name="Текст 34">
            <a:extLst>
              <a:ext uri="{FF2B5EF4-FFF2-40B4-BE49-F238E27FC236}">
                <a16:creationId xmlns:a16="http://schemas.microsoft.com/office/drawing/2014/main" id="{69AC8CBB-896F-DA38-4B2B-1F3E10EDC7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88980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113837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7" descr=" ">
            <a:extLst>
              <a:ext uri="{FF2B5EF4-FFF2-40B4-BE49-F238E27FC236}">
                <a16:creationId xmlns:a16="http://schemas.microsoft.com/office/drawing/2014/main" id="{33F98CC2-A652-56B9-9A2A-FBADA7C7D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Скругленный прямоугольник 8">
            <a:extLst>
              <a:ext uri="{FF2B5EF4-FFF2-40B4-BE49-F238E27FC236}">
                <a16:creationId xmlns:a16="http://schemas.microsoft.com/office/drawing/2014/main" id="{F10981B2-F54D-04F4-EBDD-8E71FF133A93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AA1E056F-6202-9A82-1B58-6C07FC6C2A08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7C25856B-967A-EFF0-9F06-9335DC0FE6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902" y="2672383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444832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27EA25-8306-C212-7A3D-29A1A2CD0C5E}"/>
              </a:ext>
            </a:extLst>
          </p:cNvPr>
          <p:cNvCxnSpPr>
            <a:cxnSpLocks/>
          </p:cNvCxnSpPr>
          <p:nvPr userDrawn="1"/>
        </p:nvCxnSpPr>
        <p:spPr>
          <a:xfrm>
            <a:off x="0" y="2063750"/>
            <a:ext cx="12192000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07D5B344-912A-4CB0-B9F7-9C0397053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9E417371-BC06-BB49-9D66-2F4EF302405F}"/>
              </a:ext>
            </a:extLst>
          </p:cNvPr>
          <p:cNvSpPr/>
          <p:nvPr userDrawn="1"/>
        </p:nvSpPr>
        <p:spPr>
          <a:xfrm>
            <a:off x="2006590" y="1746250"/>
            <a:ext cx="634997" cy="635000"/>
          </a:xfrm>
          <a:prstGeom prst="rect">
            <a:avLst/>
          </a:prstGeom>
          <a:noFill/>
          <a:ln/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C0FCF8D2-1183-CE1E-545D-7C79687055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3090" y="1682750"/>
            <a:ext cx="761996" cy="762000"/>
          </a:xfrm>
          <a:prstGeom prst="rect">
            <a:avLst/>
          </a:prstGeom>
        </p:spPr>
      </p:pic>
      <p:pic>
        <p:nvPicPr>
          <p:cNvPr id="8" name="Image 2" descr=" ">
            <a:extLst>
              <a:ext uri="{FF2B5EF4-FFF2-40B4-BE49-F238E27FC236}">
                <a16:creationId xmlns:a16="http://schemas.microsoft.com/office/drawing/2014/main" id="{F833B32E-4F81-18CF-A052-14EF290E94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9454" y="1851006"/>
            <a:ext cx="427313" cy="400007"/>
          </a:xfrm>
          <a:prstGeom prst="rect">
            <a:avLst/>
          </a:prstGeom>
        </p:spPr>
      </p:pic>
      <p:sp>
        <p:nvSpPr>
          <p:cNvPr id="9" name="Shape 1">
            <a:extLst>
              <a:ext uri="{FF2B5EF4-FFF2-40B4-BE49-F238E27FC236}">
                <a16:creationId xmlns:a16="http://schemas.microsoft.com/office/drawing/2014/main" id="{63767067-33AE-37E8-106E-8821A049C605}"/>
              </a:ext>
            </a:extLst>
          </p:cNvPr>
          <p:cNvSpPr/>
          <p:nvPr userDrawn="1"/>
        </p:nvSpPr>
        <p:spPr>
          <a:xfrm>
            <a:off x="2006590" y="2762250"/>
            <a:ext cx="7575511" cy="2038350"/>
          </a:xfrm>
          <a:prstGeom prst="rect">
            <a:avLst/>
          </a:prstGeom>
          <a:noFill/>
          <a:ln/>
        </p:spPr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25BE4D9-25F1-1BBB-F36A-6537BF356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2762250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62028A3-F3B3-3B79-DD5A-7BC745877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1148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1013451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230A6B0-F4E9-97E9-01DF-8AB08F64736C}"/>
              </a:ext>
            </a:extLst>
          </p:cNvPr>
          <p:cNvCxnSpPr>
            <a:cxnSpLocks/>
          </p:cNvCxnSpPr>
          <p:nvPr userDrawn="1"/>
        </p:nvCxnSpPr>
        <p:spPr>
          <a:xfrm>
            <a:off x="0" y="392430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>
            <a:extLst>
              <a:ext uri="{FF2B5EF4-FFF2-40B4-BE49-F238E27FC236}">
                <a16:creationId xmlns:a16="http://schemas.microsoft.com/office/drawing/2014/main" id="{F0BD70C9-6114-85F3-250B-BD1534FA6143}"/>
              </a:ext>
            </a:extLst>
          </p:cNvPr>
          <p:cNvSpPr/>
          <p:nvPr userDrawn="1"/>
        </p:nvSpPr>
        <p:spPr>
          <a:xfrm>
            <a:off x="2006590" y="3695700"/>
            <a:ext cx="457197" cy="457200"/>
          </a:xfrm>
          <a:prstGeom prst="rect">
            <a:avLst/>
          </a:prstGeom>
          <a:noFill/>
          <a:ln/>
        </p:spPr>
      </p:sp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141FBAB4-0525-830C-152E-C8997374C1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3090" y="3632200"/>
            <a:ext cx="584197" cy="584200"/>
          </a:xfrm>
          <a:prstGeom prst="rect">
            <a:avLst/>
          </a:prstGeom>
        </p:spPr>
      </p:pic>
      <p:pic>
        <p:nvPicPr>
          <p:cNvPr id="11" name="Image 2" descr=" ">
            <a:extLst>
              <a:ext uri="{FF2B5EF4-FFF2-40B4-BE49-F238E27FC236}">
                <a16:creationId xmlns:a16="http://schemas.microsoft.com/office/drawing/2014/main" id="{64C6798C-CC8C-8A6B-1BA0-D7912436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764" y="3770238"/>
            <a:ext cx="309443" cy="289784"/>
          </a:xfrm>
          <a:prstGeom prst="rect">
            <a:avLst/>
          </a:prstGeom>
        </p:spPr>
      </p:pic>
      <p:pic>
        <p:nvPicPr>
          <p:cNvPr id="15" name="Image 17" descr=" ">
            <a:extLst>
              <a:ext uri="{FF2B5EF4-FFF2-40B4-BE49-F238E27FC236}">
                <a16:creationId xmlns:a16="http://schemas.microsoft.com/office/drawing/2014/main" id="{0781BBF5-0A34-03B4-EBB6-B6C8055362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BDEC6F4F-DF8E-116D-D598-98FCC5532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1638300"/>
            <a:ext cx="7340562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Большой заголовок:</a:t>
            </a:r>
            <a:b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</a:b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CCF8CD17-C3B6-03A1-2484-2D38B6C11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5339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2218941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7C45886-A3F1-AEB1-52C9-D0A50A30F3BD}"/>
              </a:ext>
            </a:extLst>
          </p:cNvPr>
          <p:cNvSpPr/>
          <p:nvPr userDrawn="1"/>
        </p:nvSpPr>
        <p:spPr>
          <a:xfrm>
            <a:off x="0" y="0"/>
            <a:ext cx="12191937" cy="3429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0AA6966-F1CD-0F78-268B-BA84214DA458}"/>
              </a:ext>
            </a:extLst>
          </p:cNvPr>
          <p:cNvSpPr/>
          <p:nvPr userDrawn="1"/>
        </p:nvSpPr>
        <p:spPr>
          <a:xfrm>
            <a:off x="5492721" y="4616450"/>
            <a:ext cx="5321272" cy="1054100"/>
          </a:xfrm>
          <a:prstGeom prst="rect">
            <a:avLst/>
          </a:prstGeom>
          <a:noFill/>
          <a:ln/>
        </p:spPr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FF423FDF-1D93-E490-553D-084F72152E15}"/>
              </a:ext>
            </a:extLst>
          </p:cNvPr>
          <p:cNvSpPr/>
          <p:nvPr userDrawn="1"/>
        </p:nvSpPr>
        <p:spPr>
          <a:xfrm>
            <a:off x="1308094" y="895350"/>
            <a:ext cx="6813514" cy="1612900"/>
          </a:xfrm>
          <a:prstGeom prst="rect">
            <a:avLst/>
          </a:prstGeom>
          <a:noFill/>
          <a:ln/>
        </p:spPr>
      </p:sp>
      <p:pic>
        <p:nvPicPr>
          <p:cNvPr id="13" name="Image 0" descr=" ">
            <a:extLst>
              <a:ext uri="{FF2B5EF4-FFF2-40B4-BE49-F238E27FC236}">
                <a16:creationId xmlns:a16="http://schemas.microsoft.com/office/drawing/2014/main" id="{234C3B96-776E-4031-9863-74FDE8159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08376"/>
            <a:ext cx="1193794" cy="12700"/>
          </a:xfrm>
          <a:prstGeom prst="rect">
            <a:avLst/>
          </a:prstGeom>
        </p:spPr>
      </p:pic>
      <p:pic>
        <p:nvPicPr>
          <p:cNvPr id="14" name="Image 1" descr=" ">
            <a:extLst>
              <a:ext uri="{FF2B5EF4-FFF2-40B4-BE49-F238E27FC236}">
                <a16:creationId xmlns:a16="http://schemas.microsoft.com/office/drawing/2014/main" id="{AB84AC88-9EBD-E263-F079-EE555D9525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4678" y="2275644"/>
            <a:ext cx="5467322" cy="12700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2079836C-1964-1EAF-DD6F-6D76C20015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223" y="1554248"/>
            <a:ext cx="312765" cy="312766"/>
          </a:xfrm>
          <a:prstGeom prst="rect">
            <a:avLst/>
          </a:prstGeom>
        </p:spPr>
      </p:pic>
      <p:pic>
        <p:nvPicPr>
          <p:cNvPr id="19" name="Image 3" descr=" ">
            <a:extLst>
              <a:ext uri="{FF2B5EF4-FFF2-40B4-BE49-F238E27FC236}">
                <a16:creationId xmlns:a16="http://schemas.microsoft.com/office/drawing/2014/main" id="{3A8D57F2-217A-D910-0290-2B117551C9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7982" y="2125612"/>
            <a:ext cx="312765" cy="312766"/>
          </a:xfrm>
          <a:prstGeom prst="rect">
            <a:avLst/>
          </a:prstGeom>
        </p:spPr>
      </p:pic>
      <p:pic>
        <p:nvPicPr>
          <p:cNvPr id="20" name="Image 4" descr=" ">
            <a:extLst>
              <a:ext uri="{FF2B5EF4-FFF2-40B4-BE49-F238E27FC236}">
                <a16:creationId xmlns:a16="http://schemas.microsoft.com/office/drawing/2014/main" id="{F8B6696A-A6A2-DF4F-62BC-A3F3B60D3C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5422438"/>
            <a:ext cx="5384772" cy="12700"/>
          </a:xfrm>
          <a:prstGeom prst="rect">
            <a:avLst/>
          </a:prstGeom>
        </p:spPr>
      </p:pic>
      <p:pic>
        <p:nvPicPr>
          <p:cNvPr id="21" name="Image 5" descr=" ">
            <a:extLst>
              <a:ext uri="{FF2B5EF4-FFF2-40B4-BE49-F238E27FC236}">
                <a16:creationId xmlns:a16="http://schemas.microsoft.com/office/drawing/2014/main" id="{80329822-CD44-0543-A0A8-335DE2AEF8C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2893" y="5422438"/>
            <a:ext cx="1289043" cy="12700"/>
          </a:xfrm>
          <a:prstGeom prst="rect">
            <a:avLst/>
          </a:prstGeom>
        </p:spPr>
      </p:pic>
      <p:pic>
        <p:nvPicPr>
          <p:cNvPr id="22" name="Image 6" descr=" ">
            <a:extLst>
              <a:ext uri="{FF2B5EF4-FFF2-40B4-BE49-F238E27FC236}">
                <a16:creationId xmlns:a16="http://schemas.microsoft.com/office/drawing/2014/main" id="{A79CD733-1047-C83B-1F70-34D274BED5A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2807" y="5274990"/>
            <a:ext cx="312765" cy="312766"/>
          </a:xfrm>
          <a:prstGeom prst="rect">
            <a:avLst/>
          </a:prstGeom>
        </p:spPr>
      </p:pic>
      <p:pic>
        <p:nvPicPr>
          <p:cNvPr id="23" name="Image 7" descr=" ">
            <a:extLst>
              <a:ext uri="{FF2B5EF4-FFF2-40B4-BE49-F238E27FC236}">
                <a16:creationId xmlns:a16="http://schemas.microsoft.com/office/drawing/2014/main" id="{0EA51A0C-62E9-7B41-04D7-8E2902A464C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5868" y="5274990"/>
            <a:ext cx="312765" cy="312766"/>
          </a:xfrm>
          <a:prstGeom prst="rect">
            <a:avLst/>
          </a:prstGeom>
        </p:spPr>
      </p:pic>
      <p:pic>
        <p:nvPicPr>
          <p:cNvPr id="24" name="Image 17" descr=" ">
            <a:extLst>
              <a:ext uri="{FF2B5EF4-FFF2-40B4-BE49-F238E27FC236}">
                <a16:creationId xmlns:a16="http://schemas.microsoft.com/office/drawing/2014/main" id="{A365BDBE-8015-1DC2-2012-33783145F1E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7" name="Текст 14">
            <a:extLst>
              <a:ext uri="{FF2B5EF4-FFF2-40B4-BE49-F238E27FC236}">
                <a16:creationId xmlns:a16="http://schemas.microsoft.com/office/drawing/2014/main" id="{02EB704B-00DC-8119-B139-DC68B7B387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895350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1DA5FF9D-67D8-3402-84CF-5F914F6AAB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721" y="4620554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2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4B7B8B17-FF33-2E66-987D-1EBB3AB30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8094" y="1390650"/>
            <a:ext cx="541658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F41ED35D-D79E-88FD-C116-2069D556E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21" y="5111750"/>
            <a:ext cx="532127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" dirty="0"/>
              <a:t>Think Big Start Small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9468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 ">
            <a:extLst>
              <a:ext uri="{FF2B5EF4-FFF2-40B4-BE49-F238E27FC236}">
                <a16:creationId xmlns:a16="http://schemas.microsoft.com/office/drawing/2014/main" id="{020D524C-D4CA-82DC-16DF-70F773C436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7" name="Image 6" descr=" ">
            <a:extLst>
              <a:ext uri="{FF2B5EF4-FFF2-40B4-BE49-F238E27FC236}">
                <a16:creationId xmlns:a16="http://schemas.microsoft.com/office/drawing/2014/main" id="{200986D8-2061-31E3-BD87-0D03711FBD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6BA7987-6C42-27EB-6B52-18C9D546793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9EA6DD1-B3C9-D499-58E8-168E2179394A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E7E4105-97DF-F7AB-FF94-35B37B4BED31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248720"/>
            <a:ext cx="3290815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B4B0F7-B543-0D68-BAF9-DDEE17C7689A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17363"/>
            <a:ext cx="259713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67BAE0C-3F70-E9A0-FC38-6CAC68A2A403}"/>
              </a:ext>
            </a:extLst>
          </p:cNvPr>
          <p:cNvCxnSpPr>
            <a:cxnSpLocks/>
          </p:cNvCxnSpPr>
          <p:nvPr userDrawn="1"/>
        </p:nvCxnSpPr>
        <p:spPr>
          <a:xfrm>
            <a:off x="7966922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>
            <a:extLst>
              <a:ext uri="{FF2B5EF4-FFF2-40B4-BE49-F238E27FC236}">
                <a16:creationId xmlns:a16="http://schemas.microsoft.com/office/drawing/2014/main" id="{1BB00B47-69D1-9B76-F106-82C7FD8977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6707" y="4676970"/>
            <a:ext cx="3298947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</a:p>
        </p:txBody>
      </p:sp>
      <p:sp>
        <p:nvSpPr>
          <p:cNvPr id="3" name="Текст 34">
            <a:extLst>
              <a:ext uri="{FF2B5EF4-FFF2-40B4-BE49-F238E27FC236}">
                <a16:creationId xmlns:a16="http://schemas.microsoft.com/office/drawing/2014/main" id="{2FF27DD9-3A0E-5A31-C0CA-EAEF6101E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7067513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</p:spTree>
    <p:extLst>
      <p:ext uri="{BB962C8B-B14F-4D97-AF65-F5344CB8AC3E}">
        <p14:creationId xmlns:p14="http://schemas.microsoft.com/office/powerpoint/2010/main" val="2629954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0" descr=" ">
            <a:extLst>
              <a:ext uri="{FF2B5EF4-FFF2-40B4-BE49-F238E27FC236}">
                <a16:creationId xmlns:a16="http://schemas.microsoft.com/office/drawing/2014/main" id="{13A6852E-FC8A-9408-F701-916186E4E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53" name="Image 51" descr=" ">
            <a:extLst>
              <a:ext uri="{FF2B5EF4-FFF2-40B4-BE49-F238E27FC236}">
                <a16:creationId xmlns:a16="http://schemas.microsoft.com/office/drawing/2014/main" id="{14196418-5761-9B8D-3DCB-1C1162E184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4" name="Текст 7">
            <a:extLst>
              <a:ext uri="{FF2B5EF4-FFF2-40B4-BE49-F238E27FC236}">
                <a16:creationId xmlns:a16="http://schemas.microsoft.com/office/drawing/2014/main" id="{120F5C00-9287-EA69-0EAF-6CE4DEA84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75CABEED-9490-FDB8-ED1A-12DE2D29B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224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73BC2215-3408-7CC6-BB9A-48B8000EAC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224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E2A058B0-AC5F-8B11-B943-2DF8FA54B3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224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39134057-CFD4-E4B1-AAE4-E48ABAC819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224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BE338EC-ABD5-8231-FB9B-72C62FACF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5BCC5DF-5AAD-DF79-4A2C-137DEA8B23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386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ED0B2116-598D-49ED-E1E0-C041745693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386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8B643EAC-65F3-2BAA-3E3D-B5EA0951F6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386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BE2CE37D-27D1-0CDF-9D20-9232AE11A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386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83149C1A-625E-4453-B0C0-CC697FCEED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386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BED0773-F43F-21B2-6457-9CFCF01CE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26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3E49595-C32C-F63A-E3DF-360804847F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DE96714-005F-38FA-37B3-92C93CCCA044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A4FA674-FEE6-2A59-66B2-72A0C9FAC976}"/>
              </a:ext>
            </a:extLst>
          </p:cNvPr>
          <p:cNvGrpSpPr/>
          <p:nvPr userDrawn="1"/>
        </p:nvGrpSpPr>
        <p:grpSpPr>
          <a:xfrm>
            <a:off x="603247" y="2952750"/>
            <a:ext cx="4165578" cy="3275867"/>
            <a:chOff x="1206651" y="5905500"/>
            <a:chExt cx="8332241" cy="6551733"/>
          </a:xfrm>
        </p:grpSpPr>
        <p:pic>
          <p:nvPicPr>
            <p:cNvPr id="25" name="Image 26" descr=" ">
              <a:extLst>
                <a:ext uri="{FF2B5EF4-FFF2-40B4-BE49-F238E27FC236}">
                  <a16:creationId xmlns:a16="http://schemas.microsoft.com/office/drawing/2014/main" id="{F83658F3-4AD8-AE5A-DFB6-9DA1FC56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>
              <a:extLst>
                <a:ext uri="{FF2B5EF4-FFF2-40B4-BE49-F238E27FC236}">
                  <a16:creationId xmlns:a16="http://schemas.microsoft.com/office/drawing/2014/main" id="{BF1D7265-D0BD-F7B4-6A41-4A0614406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>
              <a:extLst>
                <a:ext uri="{FF2B5EF4-FFF2-40B4-BE49-F238E27FC236}">
                  <a16:creationId xmlns:a16="http://schemas.microsoft.com/office/drawing/2014/main" id="{A135BD41-3CD2-FD60-9CF1-36D69E86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>
              <a:extLst>
                <a:ext uri="{FF2B5EF4-FFF2-40B4-BE49-F238E27FC236}">
                  <a16:creationId xmlns:a16="http://schemas.microsoft.com/office/drawing/2014/main" id="{8406789E-B9DD-12C3-6D82-2B813B55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>
              <a:extLst>
                <a:ext uri="{FF2B5EF4-FFF2-40B4-BE49-F238E27FC236}">
                  <a16:creationId xmlns:a16="http://schemas.microsoft.com/office/drawing/2014/main" id="{3255DB9B-238F-698C-E549-4F24A3505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>
              <a:extLst>
                <a:ext uri="{FF2B5EF4-FFF2-40B4-BE49-F238E27FC236}">
                  <a16:creationId xmlns:a16="http://schemas.microsoft.com/office/drawing/2014/main" id="{38BFE66D-2E9F-0BB6-2998-F38A09F3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22999" y="11452715"/>
              <a:ext cx="191987" cy="191967"/>
            </a:xfrm>
            <a:prstGeom prst="rect">
              <a:avLst/>
            </a:prstGeom>
          </p:spPr>
        </p:pic>
        <p:pic>
          <p:nvPicPr>
            <p:cNvPr id="31" name="Image 32" descr=" ">
              <a:extLst>
                <a:ext uri="{FF2B5EF4-FFF2-40B4-BE49-F238E27FC236}">
                  <a16:creationId xmlns:a16="http://schemas.microsoft.com/office/drawing/2014/main" id="{47A5EA58-369A-7B2E-7EAB-E28ED2B2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74984" y="11452715"/>
              <a:ext cx="191987" cy="191963"/>
            </a:xfrm>
            <a:prstGeom prst="rect">
              <a:avLst/>
            </a:prstGeom>
          </p:spPr>
        </p:pic>
        <p:pic>
          <p:nvPicPr>
            <p:cNvPr id="32" name="Image 33" descr=" ">
              <a:extLst>
                <a:ext uri="{FF2B5EF4-FFF2-40B4-BE49-F238E27FC236}">
                  <a16:creationId xmlns:a16="http://schemas.microsoft.com/office/drawing/2014/main" id="{0024BEA4-B4D0-CC7E-1AD5-6A72E8BD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26957" y="11452715"/>
              <a:ext cx="191987" cy="191963"/>
            </a:xfrm>
            <a:prstGeom prst="rect">
              <a:avLst/>
            </a:prstGeom>
          </p:spPr>
        </p:pic>
        <p:pic>
          <p:nvPicPr>
            <p:cNvPr id="33" name="Image 34" descr=" ">
              <a:extLst>
                <a:ext uri="{FF2B5EF4-FFF2-40B4-BE49-F238E27FC236}">
                  <a16:creationId xmlns:a16="http://schemas.microsoft.com/office/drawing/2014/main" id="{075A349F-4825-B1E4-05BF-B52E4435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>
              <a:extLst>
                <a:ext uri="{FF2B5EF4-FFF2-40B4-BE49-F238E27FC236}">
                  <a16:creationId xmlns:a16="http://schemas.microsoft.com/office/drawing/2014/main" id="{4929DEBC-F707-0E6E-AAB7-4EFFA51C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054754" y="5905500"/>
              <a:ext cx="296416" cy="296373"/>
            </a:xfrm>
            <a:prstGeom prst="rect">
              <a:avLst/>
            </a:prstGeom>
          </p:spPr>
        </p:pic>
        <p:pic>
          <p:nvPicPr>
            <p:cNvPr id="35" name="Image 36" descr=" ">
              <a:extLst>
                <a:ext uri="{FF2B5EF4-FFF2-40B4-BE49-F238E27FC236}">
                  <a16:creationId xmlns:a16="http://schemas.microsoft.com/office/drawing/2014/main" id="{9202D6EF-6881-4178-7EB8-25EAFBA3C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06651" y="7248773"/>
              <a:ext cx="3212522" cy="3064852"/>
            </a:xfrm>
            <a:prstGeom prst="rect">
              <a:avLst/>
            </a:prstGeom>
          </p:spPr>
        </p:pic>
        <p:sp>
          <p:nvSpPr>
            <p:cNvPr id="36" name="Shape 18">
              <a:extLst>
                <a:ext uri="{FF2B5EF4-FFF2-40B4-BE49-F238E27FC236}">
                  <a16:creationId xmlns:a16="http://schemas.microsoft.com/office/drawing/2014/main" id="{D549DBC2-1626-6019-61FB-878C29CCFCB6}"/>
                </a:ext>
              </a:extLst>
            </p:cNvPr>
            <p:cNvSpPr/>
            <p:nvPr/>
          </p:nvSpPr>
          <p:spPr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>
                <a:alpha val="100000"/>
              </a:srgbClr>
            </a:solidFill>
            <a:ln/>
          </p:spPr>
        </p:sp>
        <p:pic>
          <p:nvPicPr>
            <p:cNvPr id="37" name="Image 37" descr=" ">
              <a:extLst>
                <a:ext uri="{FF2B5EF4-FFF2-40B4-BE49-F238E27FC236}">
                  <a16:creationId xmlns:a16="http://schemas.microsoft.com/office/drawing/2014/main" id="{9176A119-5B91-EA36-06CB-90582B20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>
              <a:extLst>
                <a:ext uri="{FF2B5EF4-FFF2-40B4-BE49-F238E27FC236}">
                  <a16:creationId xmlns:a16="http://schemas.microsoft.com/office/drawing/2014/main" id="{004C3A52-367D-533C-DDCD-4D01EC86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>
              <a:extLst>
                <a:ext uri="{FF2B5EF4-FFF2-40B4-BE49-F238E27FC236}">
                  <a16:creationId xmlns:a16="http://schemas.microsoft.com/office/drawing/2014/main" id="{0055EAD4-E562-A029-9E7D-4A4BE070C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>
              <a:extLst>
                <a:ext uri="{FF2B5EF4-FFF2-40B4-BE49-F238E27FC236}">
                  <a16:creationId xmlns:a16="http://schemas.microsoft.com/office/drawing/2014/main" id="{20D44E9A-5D77-4128-4ECE-2207ADC5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>
              <a:extLst>
                <a:ext uri="{FF2B5EF4-FFF2-40B4-BE49-F238E27FC236}">
                  <a16:creationId xmlns:a16="http://schemas.microsoft.com/office/drawing/2014/main" id="{BCD2EAB6-32B2-A813-10EB-8A2B1917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>
              <a:extLst>
                <a:ext uri="{FF2B5EF4-FFF2-40B4-BE49-F238E27FC236}">
                  <a16:creationId xmlns:a16="http://schemas.microsoft.com/office/drawing/2014/main" id="{5D7A9726-2A10-C895-41AD-314010CB8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>
            <a:extLst>
              <a:ext uri="{FF2B5EF4-FFF2-40B4-BE49-F238E27FC236}">
                <a16:creationId xmlns:a16="http://schemas.microsoft.com/office/drawing/2014/main" id="{1F410D3A-6109-C833-468B-CB41D55F868D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=""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1A992F62-F7B2-8A28-B227-117B268F90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3365" y="1035466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97802547-8148-7EF9-518D-D5018846E3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3365" y="208648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A018C5A7-03CD-E37D-EBEF-CFB78E88F3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83365" y="314571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E2950F98-2BA2-80CE-B9BC-EBD35F78F2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3365" y="420084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7704AFE-92D7-4B02-208F-065E34E8DA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5" y="5255969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9A02C4D4-16E5-F354-C74A-627D0B70A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882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58E12B-FA27-FA92-082C-2AEE00D6749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1352DD0-A915-3911-5E6D-46AFD4A06819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FFA629-ECE7-4037-3503-ECFF3D19F1DF}"/>
              </a:ext>
            </a:extLst>
          </p:cNvPr>
          <p:cNvCxnSpPr>
            <a:cxnSpLocks/>
          </p:cNvCxnSpPr>
          <p:nvPr userDrawn="1"/>
        </p:nvCxnSpPr>
        <p:spPr>
          <a:xfrm>
            <a:off x="5625376" y="6248720"/>
            <a:ext cx="596027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4D874E5-161A-C794-44DC-39335C98AFD5}"/>
              </a:ext>
            </a:extLst>
          </p:cNvPr>
          <p:cNvCxnSpPr>
            <a:cxnSpLocks/>
          </p:cNvCxnSpPr>
          <p:nvPr userDrawn="1"/>
        </p:nvCxnSpPr>
        <p:spPr>
          <a:xfrm>
            <a:off x="5625375" y="617363"/>
            <a:ext cx="528656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4C58D-1B6D-3B9F-B6F8-8B1459081176}"/>
              </a:ext>
            </a:extLst>
          </p:cNvPr>
          <p:cNvCxnSpPr>
            <a:cxnSpLocks/>
          </p:cNvCxnSpPr>
          <p:nvPr userDrawn="1"/>
        </p:nvCxnSpPr>
        <p:spPr>
          <a:xfrm>
            <a:off x="5305590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>
            <a:extLst>
              <a:ext uri="{FF2B5EF4-FFF2-40B4-BE49-F238E27FC236}">
                <a16:creationId xmlns:a16="http://schemas.microsoft.com/office/drawing/2014/main" id="{15B8A94C-F7B5-84F7-5AAD-A5AA2C17FA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4246" y="146247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F57C3B27-7FCC-91C8-544E-F78C189425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4246" y="115767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049CF09B-12D5-B35E-C5AB-998DD27A96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4246" y="506720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A734AA8-6330-45D8-65E4-1FDD4E49FE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4246" y="476240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3B298278-88DF-25B7-8073-B6A592BB52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84246" y="386562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2591A152-5CE2-3944-179C-A489E42E98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84246" y="356082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B172DC4C-2161-B08E-32F1-CF223EE553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84246" y="266405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AE144C9F-F6A2-3CAE-0DA1-86D8D7EF4E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4246" y="235925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9297BB88-D687-A529-2B4F-0555B8F5EE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4406178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67A109-CAC7-A821-A544-E837698D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830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70" name="Shape 1">
            <a:extLst>
              <a:ext uri="{FF2B5EF4-FFF2-40B4-BE49-F238E27FC236}">
                <a16:creationId xmlns:a16="http://schemas.microsoft.com/office/drawing/2014/main" id="{2CE00959-69BA-E723-F3AD-02A493295454}"/>
              </a:ext>
            </a:extLst>
          </p:cNvPr>
          <p:cNvSpPr/>
          <p:nvPr userDrawn="1"/>
        </p:nvSpPr>
        <p:spPr>
          <a:xfrm>
            <a:off x="609597" y="1568450"/>
            <a:ext cx="4203678" cy="4254500"/>
          </a:xfrm>
          <a:prstGeom prst="rect">
            <a:avLst/>
          </a:prstGeom>
          <a:noFill/>
          <a:ln/>
        </p:spPr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BDA59DD0-C6D4-27B5-1F27-657A74D6BF57}"/>
              </a:ext>
            </a:extLst>
          </p:cNvPr>
          <p:cNvGrpSpPr/>
          <p:nvPr userDrawn="1"/>
        </p:nvGrpSpPr>
        <p:grpSpPr>
          <a:xfrm>
            <a:off x="7397711" y="3363135"/>
            <a:ext cx="4184182" cy="2888303"/>
            <a:chOff x="14797349" y="6726269"/>
            <a:chExt cx="8369454" cy="5776605"/>
          </a:xfrm>
        </p:grpSpPr>
        <p:pic>
          <p:nvPicPr>
            <p:cNvPr id="76" name="Image 5" descr=" ">
              <a:extLst>
                <a:ext uri="{FF2B5EF4-FFF2-40B4-BE49-F238E27FC236}">
                  <a16:creationId xmlns:a16="http://schemas.microsoft.com/office/drawing/2014/main" id="{24138178-4506-2BC8-EE42-173B6E9B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>
              <a:extLst>
                <a:ext uri="{FF2B5EF4-FFF2-40B4-BE49-F238E27FC236}">
                  <a16:creationId xmlns:a16="http://schemas.microsoft.com/office/drawing/2014/main" id="{5276B6B3-5D22-E84B-1E4B-1B2F8551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>
              <a:extLst>
                <a:ext uri="{FF2B5EF4-FFF2-40B4-BE49-F238E27FC236}">
                  <a16:creationId xmlns:a16="http://schemas.microsoft.com/office/drawing/2014/main" id="{DB77F848-5974-8791-5F84-D519194C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>
              <a:extLst>
                <a:ext uri="{FF2B5EF4-FFF2-40B4-BE49-F238E27FC236}">
                  <a16:creationId xmlns:a16="http://schemas.microsoft.com/office/drawing/2014/main" id="{2C749CF2-78ED-70F4-DDC9-AC2D76B2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>
              <a:extLst>
                <a:ext uri="{FF2B5EF4-FFF2-40B4-BE49-F238E27FC236}">
                  <a16:creationId xmlns:a16="http://schemas.microsoft.com/office/drawing/2014/main" id="{11B3890A-D055-B314-2030-E14905157522}"/>
                </a:ext>
              </a:extLst>
            </p:cNvPr>
            <p:cNvSpPr/>
            <p:nvPr/>
          </p:nvSpPr>
          <p:spPr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1" name="Shape 23">
              <a:extLst>
                <a:ext uri="{FF2B5EF4-FFF2-40B4-BE49-F238E27FC236}">
                  <a16:creationId xmlns:a16="http://schemas.microsoft.com/office/drawing/2014/main" id="{3F749CD1-DDBD-82D0-3F6A-483C2388353A}"/>
                </a:ext>
              </a:extLst>
            </p:cNvPr>
            <p:cNvSpPr/>
            <p:nvPr/>
          </p:nvSpPr>
          <p:spPr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2" name="Shape 24">
              <a:extLst>
                <a:ext uri="{FF2B5EF4-FFF2-40B4-BE49-F238E27FC236}">
                  <a16:creationId xmlns:a16="http://schemas.microsoft.com/office/drawing/2014/main" id="{18ECD968-8A5D-D5F0-2104-E393A738A5C2}"/>
                </a:ext>
              </a:extLst>
            </p:cNvPr>
            <p:cNvSpPr/>
            <p:nvPr/>
          </p:nvSpPr>
          <p:spPr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3" name="Shape 25">
              <a:extLst>
                <a:ext uri="{FF2B5EF4-FFF2-40B4-BE49-F238E27FC236}">
                  <a16:creationId xmlns:a16="http://schemas.microsoft.com/office/drawing/2014/main" id="{80263E66-39AC-2CE6-E1F8-CE3EF39A975B}"/>
                </a:ext>
              </a:extLst>
            </p:cNvPr>
            <p:cNvSpPr/>
            <p:nvPr/>
          </p:nvSpPr>
          <p:spPr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4" name="Shape 26">
              <a:extLst>
                <a:ext uri="{FF2B5EF4-FFF2-40B4-BE49-F238E27FC236}">
                  <a16:creationId xmlns:a16="http://schemas.microsoft.com/office/drawing/2014/main" id="{A128D5DF-AA12-4DDA-BA5B-DAE428E4E361}"/>
                </a:ext>
              </a:extLst>
            </p:cNvPr>
            <p:cNvSpPr/>
            <p:nvPr/>
          </p:nvSpPr>
          <p:spPr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5" name="Shape 27">
              <a:extLst>
                <a:ext uri="{FF2B5EF4-FFF2-40B4-BE49-F238E27FC236}">
                  <a16:creationId xmlns:a16="http://schemas.microsoft.com/office/drawing/2014/main" id="{4DB1BBB5-38B3-EF7B-769C-BFCC08A015B5}"/>
                </a:ext>
              </a:extLst>
            </p:cNvPr>
            <p:cNvSpPr/>
            <p:nvPr/>
          </p:nvSpPr>
          <p:spPr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6" name="Shape 28">
              <a:extLst>
                <a:ext uri="{FF2B5EF4-FFF2-40B4-BE49-F238E27FC236}">
                  <a16:creationId xmlns:a16="http://schemas.microsoft.com/office/drawing/2014/main" id="{D4DDDA3E-AAB2-71B5-DA23-2D88B0236D02}"/>
                </a:ext>
              </a:extLst>
            </p:cNvPr>
            <p:cNvSpPr/>
            <p:nvPr/>
          </p:nvSpPr>
          <p:spPr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7" name="Shape 29">
              <a:extLst>
                <a:ext uri="{FF2B5EF4-FFF2-40B4-BE49-F238E27FC236}">
                  <a16:creationId xmlns:a16="http://schemas.microsoft.com/office/drawing/2014/main" id="{CF148445-E899-E9FD-F119-3C75928C899D}"/>
                </a:ext>
              </a:extLst>
            </p:cNvPr>
            <p:cNvSpPr/>
            <p:nvPr/>
          </p:nvSpPr>
          <p:spPr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8" name="Shape 30">
              <a:extLst>
                <a:ext uri="{FF2B5EF4-FFF2-40B4-BE49-F238E27FC236}">
                  <a16:creationId xmlns:a16="http://schemas.microsoft.com/office/drawing/2014/main" id="{CE9EC9CB-74B7-E57F-CC69-8D4209C8C315}"/>
                </a:ext>
              </a:extLst>
            </p:cNvPr>
            <p:cNvSpPr/>
            <p:nvPr/>
          </p:nvSpPr>
          <p:spPr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9" name="Shape 31">
              <a:extLst>
                <a:ext uri="{FF2B5EF4-FFF2-40B4-BE49-F238E27FC236}">
                  <a16:creationId xmlns:a16="http://schemas.microsoft.com/office/drawing/2014/main" id="{2FD4990C-15D5-485E-B13A-6C0C89CEC9EB}"/>
                </a:ext>
              </a:extLst>
            </p:cNvPr>
            <p:cNvSpPr/>
            <p:nvPr/>
          </p:nvSpPr>
          <p:spPr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</p:grpSp>
      <p:pic>
        <p:nvPicPr>
          <p:cNvPr id="90" name="Image 9" descr=" ">
            <a:extLst>
              <a:ext uri="{FF2B5EF4-FFF2-40B4-BE49-F238E27FC236}">
                <a16:creationId xmlns:a16="http://schemas.microsoft.com/office/drawing/2014/main" id="{288B17EF-4225-E09D-728B-42B5C63F2DF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91" name="Image 10" descr=" ">
            <a:extLst>
              <a:ext uri="{FF2B5EF4-FFF2-40B4-BE49-F238E27FC236}">
                <a16:creationId xmlns:a16="http://schemas.microsoft.com/office/drawing/2014/main" id="{8C47F781-9C62-9160-AF4A-42775B843F1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0" name="Текст 55">
            <a:extLst>
              <a:ext uri="{FF2B5EF4-FFF2-40B4-BE49-F238E27FC236}">
                <a16:creationId xmlns:a16="http://schemas.microsoft.com/office/drawing/2014/main" id="{9216B4B3-93F5-8C4A-9A77-CED9548DEC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92243" y="2496576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1" name="Текст 55">
            <a:extLst>
              <a:ext uri="{FF2B5EF4-FFF2-40B4-BE49-F238E27FC236}">
                <a16:creationId xmlns:a16="http://schemas.microsoft.com/office/drawing/2014/main" id="{9C93EC5C-3943-0FE3-3B95-C9C6622FE8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34247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2" name="Текст 55">
            <a:extLst>
              <a:ext uri="{FF2B5EF4-FFF2-40B4-BE49-F238E27FC236}">
                <a16:creationId xmlns:a16="http://schemas.microsoft.com/office/drawing/2014/main" id="{FD581BD7-B908-4B36-8EEA-3F3772BC6C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435282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3" name="Текст 55">
            <a:extLst>
              <a:ext uri="{FF2B5EF4-FFF2-40B4-BE49-F238E27FC236}">
                <a16:creationId xmlns:a16="http://schemas.microsoft.com/office/drawing/2014/main" id="{0F7A994B-7B7D-F8A9-C53F-AC65D4D679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67A4AAAB-7CA3-B5FC-3471-2787C9EB4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1568450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8A4F56F-A453-E798-2CC4-03FA1DF04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903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2C9A74D-E1AD-0AF1-3CB9-2EB50DB8AD03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46559C5-1DB4-3E3E-7EBA-4F3AAD6FF4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7165" y="609600"/>
            <a:ext cx="4778489" cy="564594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0" descr=" ">
            <a:extLst>
              <a:ext uri="{FF2B5EF4-FFF2-40B4-BE49-F238E27FC236}">
                <a16:creationId xmlns:a16="http://schemas.microsoft.com/office/drawing/2014/main" id="{5D527610-8CBD-89A2-AA6F-05D30D7328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1698625"/>
            <a:ext cx="4540226" cy="15875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8A39B13E-07C4-B22E-C1DF-1647BAAF8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54022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buNone/>
              <a:defRPr lang="ru-RU" sz="18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spc="50" dirty="0">
                <a:latin typeface="Inter" panose="02000503000000020004" pitchFamily="2" charset="0"/>
                <a:ea typeface="Inter" panose="02000503000000020004" pitchFamily="2" charset="0"/>
              </a:rPr>
              <a:t>ДОЛЖНОСТЬ СПИКЕРА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E73C37F-E536-398B-7118-D6FB195064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2464295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1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1C483E1C-FC44-1883-3674-1E7CE83CB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3214301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2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73ABAD18-3F4E-CA45-903D-5C5F4E7BD9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392336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0A811331-A153-B932-4A47-F025A4C8C5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478108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4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D5330BF6-BCF0-FF18-7EDF-3496907D05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563880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5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pic>
        <p:nvPicPr>
          <p:cNvPr id="39" name="Image 38" descr=" ">
            <a:extLst>
              <a:ext uri="{FF2B5EF4-FFF2-40B4-BE49-F238E27FC236}">
                <a16:creationId xmlns:a16="http://schemas.microsoft.com/office/drawing/2014/main" id="{FE32D95C-8C4A-A70A-3241-17241E6DDC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3" name="Текст 7">
            <a:extLst>
              <a:ext uri="{FF2B5EF4-FFF2-40B4-BE49-F238E27FC236}">
                <a16:creationId xmlns:a16="http://schemas.microsoft.com/office/drawing/2014/main" id="{C272E078-EB19-B0F8-A852-4986ED7B07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A9A7CB0C-37ED-B9F6-5341-672891685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6">
            <a:extLst>
              <a:ext uri="{FF2B5EF4-FFF2-40B4-BE49-F238E27FC236}">
                <a16:creationId xmlns:a16="http://schemas.microsoft.com/office/drawing/2014/main" id="{F8C01122-0A36-C772-33A2-7040677FC51C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40" name="Рисунок 29">
            <a:extLst>
              <a:ext uri="{FF2B5EF4-FFF2-40B4-BE49-F238E27FC236}">
                <a16:creationId xmlns:a16="http://schemas.microsoft.com/office/drawing/2014/main" id="{F1FB737F-1AA3-8D43-AFF0-CE1BD193B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807165" y="609600"/>
            <a:ext cx="4778489" cy="5645944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9" name="Image 28" descr=" ">
            <a:extLst>
              <a:ext uri="{FF2B5EF4-FFF2-40B4-BE49-F238E27FC236}">
                <a16:creationId xmlns:a16="http://schemas.microsoft.com/office/drawing/2014/main" id="{6EF3525C-4F9E-5FF4-BAFC-8E133142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9600"/>
            <a:ext cx="3257533" cy="520700"/>
          </a:xfrm>
          <a:prstGeom prst="rect">
            <a:avLst/>
          </a:prstGeom>
        </p:spPr>
      </p:pic>
      <p:sp>
        <p:nvSpPr>
          <p:cNvPr id="10" name="Text 15">
            <a:extLst>
              <a:ext uri="{FF2B5EF4-FFF2-40B4-BE49-F238E27FC236}">
                <a16:creationId xmlns:a16="http://schemas.microsoft.com/office/drawing/2014/main" id="{216174AC-54FF-C24E-6A0D-E34DBD7011B6}"/>
              </a:ext>
            </a:extLst>
          </p:cNvPr>
          <p:cNvSpPr/>
          <p:nvPr userDrawn="1"/>
        </p:nvSpPr>
        <p:spPr>
          <a:xfrm>
            <a:off x="406587" y="752771"/>
            <a:ext cx="25459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Давайте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знакомиться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3" name="Image 30" descr=" ">
            <a:extLst>
              <a:ext uri="{FF2B5EF4-FFF2-40B4-BE49-F238E27FC236}">
                <a16:creationId xmlns:a16="http://schemas.microsoft.com/office/drawing/2014/main" id="{2A79775E-75D8-84B5-4D64-6153360244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pic>
        <p:nvPicPr>
          <p:cNvPr id="14" name="Image 31" descr=" ">
            <a:extLst>
              <a:ext uri="{FF2B5EF4-FFF2-40B4-BE49-F238E27FC236}">
                <a16:creationId xmlns:a16="http://schemas.microsoft.com/office/drawing/2014/main" id="{158574B4-3EFF-AB44-5457-9B9B4948D1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27" name="Текст 55">
            <a:extLst>
              <a:ext uri="{FF2B5EF4-FFF2-40B4-BE49-F238E27FC236}">
                <a16:creationId xmlns:a16="http://schemas.microsoft.com/office/drawing/2014/main" id="{9046158D-55C9-92DB-7527-4F301EF895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27368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1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E41674CC-A8CF-9B6C-A081-575023CFB2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35750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2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F343F0D-0637-B341-F460-8AF4CBF0A4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44132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E61AD0-944D-646F-E711-9EDED63A90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3" y="52514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4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42" name="Текст 7">
            <a:extLst>
              <a:ext uri="{FF2B5EF4-FFF2-40B4-BE49-F238E27FC236}">
                <a16:creationId xmlns:a16="http://schemas.microsoft.com/office/drawing/2014/main" id="{F98A7FBC-C71C-6A82-6747-BC82B78F0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7" y="1606550"/>
            <a:ext cx="45402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6058166-EA4C-A113-39DC-63899DCF9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89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14">
            <a:extLst>
              <a:ext uri="{FF2B5EF4-FFF2-40B4-BE49-F238E27FC236}">
                <a16:creationId xmlns:a16="http://schemas.microsoft.com/office/drawing/2014/main" id="{BE31EFCC-3230-0083-3352-41D812A221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36180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9EBE82B3-C976-A7A9-5FD7-4B4E13253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6180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9257E7B7-02D9-3768-5023-F13DFCFB2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49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6F097AA9-CA72-9699-F5D2-C9CD91B918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437400"/>
            <a:ext cx="435545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18F6E7-11F7-9747-5B02-397B39519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79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9813"/>
            <a:ext cx="4862236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6" y="4443413"/>
            <a:ext cx="5486404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6454A6-596C-960E-EBA7-C8C45DC9E6EC}"/>
              </a:ext>
            </a:extLst>
          </p:cNvPr>
          <p:cNvGrpSpPr/>
          <p:nvPr userDrawn="1"/>
        </p:nvGrpSpPr>
        <p:grpSpPr>
          <a:xfrm>
            <a:off x="7306389" y="609782"/>
            <a:ext cx="4272884" cy="5643885"/>
            <a:chOff x="14614682" y="1219564"/>
            <a:chExt cx="8546880" cy="11287770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36A2C57-4D58-84D8-C1DE-7F66902D5077}"/>
                </a:ext>
              </a:extLst>
            </p:cNvPr>
            <p:cNvSpPr/>
            <p:nvPr/>
          </p:nvSpPr>
          <p:spPr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BFEB4E6-373C-C713-9C2A-23CAC73CC9FC}"/>
                </a:ext>
              </a:extLst>
            </p:cNvPr>
            <p:cNvSpPr/>
            <p:nvPr/>
          </p:nvSpPr>
          <p:spPr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0D42A7B-23E3-3A23-CA19-E3BB82201592}"/>
                </a:ext>
              </a:extLst>
            </p:cNvPr>
            <p:cNvSpPr/>
            <p:nvPr/>
          </p:nvSpPr>
          <p:spPr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32AB26A-E64C-641E-9EEE-3D8184A2FD26}"/>
                </a:ext>
              </a:extLst>
            </p:cNvPr>
            <p:cNvSpPr/>
            <p:nvPr/>
          </p:nvSpPr>
          <p:spPr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5437118-8354-B82C-CF16-764F09C7EDB3}"/>
                </a:ext>
              </a:extLst>
            </p:cNvPr>
            <p:cNvSpPr/>
            <p:nvPr/>
          </p:nvSpPr>
          <p:spPr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338B4786-AF90-FC17-25B7-F281BCF75C36}"/>
                </a:ext>
              </a:extLst>
            </p:cNvPr>
            <p:cNvSpPr/>
            <p:nvPr/>
          </p:nvSpPr>
          <p:spPr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332EED4A-98C3-7924-C2C9-CDE7082CF379}"/>
                </a:ext>
              </a:extLst>
            </p:cNvPr>
            <p:cNvSpPr/>
            <p:nvPr/>
          </p:nvSpPr>
          <p:spPr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D729D89-13D9-E7C9-97F2-A0E5685093B8}"/>
                </a:ext>
              </a:extLst>
            </p:cNvPr>
            <p:cNvSpPr/>
            <p:nvPr/>
          </p:nvSpPr>
          <p:spPr>
            <a:xfrm>
              <a:off x="20027705" y="8813764"/>
              <a:ext cx="2227363" cy="1555129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D63CC58D-1AB9-0FCB-9963-77BA6719E11E}"/>
                </a:ext>
              </a:extLst>
            </p:cNvPr>
            <p:cNvSpPr/>
            <p:nvPr/>
          </p:nvSpPr>
          <p:spPr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B12F6AF2-E1C4-E116-9C32-E074F5F66D04}"/>
                </a:ext>
              </a:extLst>
            </p:cNvPr>
            <p:cNvSpPr/>
            <p:nvPr/>
          </p:nvSpPr>
          <p:spPr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99D07C81-1386-EC1F-29C7-ACC356518575}"/>
                </a:ext>
              </a:extLst>
            </p:cNvPr>
            <p:cNvSpPr/>
            <p:nvPr/>
          </p:nvSpPr>
          <p:spPr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53DE64-2740-B71B-06FE-B392C8924A96}"/>
                </a:ext>
              </a:extLst>
            </p:cNvPr>
            <p:cNvSpPr/>
            <p:nvPr/>
          </p:nvSpPr>
          <p:spPr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C8F8F44-8CA9-AF83-984C-6635EF6D1136}"/>
                </a:ext>
              </a:extLst>
            </p:cNvPr>
            <p:cNvSpPr/>
            <p:nvPr/>
          </p:nvSpPr>
          <p:spPr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20D19C41-D5F8-9984-D62E-88A00806E15B}"/>
                </a:ext>
              </a:extLst>
            </p:cNvPr>
            <p:cNvSpPr/>
            <p:nvPr/>
          </p:nvSpPr>
          <p:spPr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Скругленный прямоугольник 25">
              <a:extLst>
                <a:ext uri="{FF2B5EF4-FFF2-40B4-BE49-F238E27FC236}">
                  <a16:creationId xmlns:a16="http://schemas.microsoft.com/office/drawing/2014/main" id="{3315F771-314E-5EF8-08E3-7BD0BCDFE831}"/>
                </a:ext>
              </a:extLst>
            </p:cNvPr>
            <p:cNvSpPr/>
            <p:nvPr/>
          </p:nvSpPr>
          <p:spPr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94B797FA-93CC-847E-39DB-9F7B68A92B8B}"/>
                </a:ext>
              </a:extLst>
            </p:cNvPr>
            <p:cNvSpPr/>
            <p:nvPr/>
          </p:nvSpPr>
          <p:spPr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A211A866-9752-C11A-905D-469BC763AC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04A869-11DC-EDAA-4301-60C0B8DAF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42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61146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Большой заголовок 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0720" y="1725832"/>
            <a:ext cx="5101942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0720" y="3859432"/>
            <a:ext cx="5581620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9E42DC-F067-E52B-50B9-5B0113077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6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7DBADDCE-24C0-F0C1-D7DF-9C997EA04C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94073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D4D05D2D-F07B-E4A0-3B24-9226CDFD68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24553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41699F41-3EF8-B76A-E754-8501FCFEE1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28802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5FE5DF5D-9726-9ABB-62C0-4C6676321B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259282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6F03D2F8-D3A7-48AE-979F-2CE3AFEB53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363349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6B9C99E4-BBC5-24A3-E31B-606E8F4AE9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3938294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6F9DABB3-78DE-4DCE-F5F5-8C5DB7268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83364" y="497778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7E5759B-15E4-B690-9B66-1910E98B89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528258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5319D6-50FD-873C-6D3A-BF9794FE5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88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5">
            <a:extLst>
              <a:ext uri="{FF2B5EF4-FFF2-40B4-BE49-F238E27FC236}">
                <a16:creationId xmlns:a16="http://schemas.microsoft.com/office/drawing/2014/main" id="{D0AACE7B-E6E9-9903-F979-8375DEF69A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84545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76F7C4CC-564A-FF63-369B-81DD182820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78933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A46EBADC-FEA0-91B1-9C82-162F6065CB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733218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7B64067-93E3-861D-3805-0DF43F9C71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3677102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885F0385-174E-44EC-AD15-6A14B2341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4620986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F5E339AD-BA37-F40E-B265-C578EC514C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556487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B48CBA4E-00FD-553C-CA49-6EEACD6DA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E4D4B60-BF80-4D5E-C9C5-BD558F1CB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706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204E2ECF-A2B7-BD1E-72EF-7982044BAA99}"/>
              </a:ext>
            </a:extLst>
          </p:cNvPr>
          <p:cNvSpPr/>
          <p:nvPr userDrawn="1"/>
        </p:nvSpPr>
        <p:spPr>
          <a:xfrm>
            <a:off x="609597" y="1879600"/>
            <a:ext cx="5391122" cy="43688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758DAD45-76DB-F79C-CD96-5BAA601B07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7" y="1879600"/>
            <a:ext cx="5391122" cy="939800"/>
          </a:xfrm>
          <a:prstGeom prst="rect">
            <a:avLst/>
          </a:prstGeom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71784376-6B78-370E-C3DB-421F9653EA32}"/>
              </a:ext>
            </a:extLst>
          </p:cNvPr>
          <p:cNvSpPr/>
          <p:nvPr userDrawn="1"/>
        </p:nvSpPr>
        <p:spPr>
          <a:xfrm>
            <a:off x="6191218" y="1879600"/>
            <a:ext cx="5391122" cy="43688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3C8B92D3-2E3B-4C56-92B0-7291059457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1218" y="1879600"/>
            <a:ext cx="5391122" cy="9398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BA6485D-43CF-3921-D214-A8F02605B9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0F2B5BBD-1FF4-8082-44B4-A465A9C6F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D42419D-6346-2CBC-7013-87A46531DF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74085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1876AC76-7C21-9BD6-3BF0-E4DE1F9BA1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74085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D1412ACB-20F0-78A1-BEBD-60DDDFD1D9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74085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7F7CAA0-F820-F296-E998-82AAA74D33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74085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81CB03D6-F9DE-D13B-1B62-98CA4DF2BD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74085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08CAB53-9321-E6EF-B36D-D4552CA68F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55706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AF353F19-37D8-8C6F-E06B-6E3B51739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55706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FFBC3E66-90C4-1DD1-74B2-AB52C728A4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55706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98817D88-FD6D-C889-336B-A8656403D3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55706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202932F-533E-C423-8E66-BA8506CAE4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55706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FC6C02CB-C751-964C-9B37-CFC08B1A85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6B373CC7-30B6-FE84-6A21-50A4FE560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888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D699A2F-14DB-73D5-F7C2-7AFB9BADCA73}"/>
              </a:ext>
            </a:extLst>
          </p:cNvPr>
          <p:cNvGrpSpPr/>
          <p:nvPr userDrawn="1"/>
        </p:nvGrpSpPr>
        <p:grpSpPr>
          <a:xfrm>
            <a:off x="637751" y="4664955"/>
            <a:ext cx="10916498" cy="3394304"/>
            <a:chOff x="1275668" y="9329909"/>
            <a:chExt cx="21835838" cy="6788607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D6310DF9-7F34-CFC3-79A2-72623D68D13C}"/>
                </a:ext>
              </a:extLst>
            </p:cNvPr>
            <p:cNvSpPr/>
            <p:nvPr/>
          </p:nvSpPr>
          <p:spPr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8FC3FED7-E87E-000E-8FEC-64DDCF2E05A0}"/>
                </a:ext>
              </a:extLst>
            </p:cNvPr>
            <p:cNvSpPr/>
            <p:nvPr/>
          </p:nvSpPr>
          <p:spPr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EC8422E-F30A-6FEC-D57F-9B0BDDFC6339}"/>
                </a:ext>
              </a:extLst>
            </p:cNvPr>
            <p:cNvSpPr/>
            <p:nvPr/>
          </p:nvSpPr>
          <p:spPr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F33DD16-E96B-5547-44AB-0C53D8614373}"/>
                </a:ext>
              </a:extLst>
            </p:cNvPr>
            <p:cNvSpPr/>
            <p:nvPr/>
          </p:nvSpPr>
          <p:spPr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DD4B9F3-6F06-FAA6-1280-75E3F7177E64}"/>
                </a:ext>
              </a:extLst>
            </p:cNvPr>
            <p:cNvSpPr/>
            <p:nvPr/>
          </p:nvSpPr>
          <p:spPr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A4AA47A-16F6-4558-65C1-A1C5FC2E2081}"/>
                </a:ext>
              </a:extLst>
            </p:cNvPr>
            <p:cNvSpPr/>
            <p:nvPr/>
          </p:nvSpPr>
          <p:spPr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772D0FD-372B-D210-7E3D-2A641FBBDBE5}"/>
                </a:ext>
              </a:extLst>
            </p:cNvPr>
            <p:cNvSpPr/>
            <p:nvPr/>
          </p:nvSpPr>
          <p:spPr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3D316EA9-7C31-CEE7-2F28-5663AFAC7012}"/>
                </a:ext>
              </a:extLst>
            </p:cNvPr>
            <p:cNvSpPr/>
            <p:nvPr/>
          </p:nvSpPr>
          <p:spPr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B56148A-E1FD-55C2-3B84-7349DE5A486F}"/>
                </a:ext>
              </a:extLst>
            </p:cNvPr>
            <p:cNvSpPr/>
            <p:nvPr/>
          </p:nvSpPr>
          <p:spPr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974EDDE-4F88-7420-5C04-114E93EB8ECA}"/>
                </a:ext>
              </a:extLst>
            </p:cNvPr>
            <p:cNvSpPr/>
            <p:nvPr/>
          </p:nvSpPr>
          <p:spPr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0B63BD72-B38E-5143-7DE0-5CDE607A444C}"/>
                </a:ext>
              </a:extLst>
            </p:cNvPr>
            <p:cNvSpPr/>
            <p:nvPr/>
          </p:nvSpPr>
          <p:spPr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ADA902D-B7B5-0C24-21CD-50FE56BA2D1E}"/>
                </a:ext>
              </a:extLst>
            </p:cNvPr>
            <p:cNvSpPr/>
            <p:nvPr/>
          </p:nvSpPr>
          <p:spPr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Shape 11">
            <a:extLst>
              <a:ext uri="{FF2B5EF4-FFF2-40B4-BE49-F238E27FC236}">
                <a16:creationId xmlns:a16="http://schemas.microsoft.com/office/drawing/2014/main" id="{B29D1643-47F3-DD23-3A72-04B2C0D343F8}"/>
              </a:ext>
            </a:extLst>
          </p:cNvPr>
          <p:cNvSpPr>
            <a:spLocks/>
          </p:cNvSpPr>
          <p:nvPr userDrawn="1"/>
        </p:nvSpPr>
        <p:spPr>
          <a:xfrm>
            <a:off x="609597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CF1469F9-BE69-BB64-0A94-12107B9A1174}"/>
              </a:ext>
            </a:extLst>
          </p:cNvPr>
          <p:cNvSpPr>
            <a:spLocks/>
          </p:cNvSpPr>
          <p:nvPr userDrawn="1"/>
        </p:nvSpPr>
        <p:spPr>
          <a:xfrm>
            <a:off x="6192863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3F60C5DE-79D7-8F61-E4C8-96CBF670E2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981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C929E4A1-B0B8-9FDC-604F-520976BB6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0247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FDBD3E6D-6DED-7D5C-997F-B82001D4BA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981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6FE4251-EDFE-CBFC-CAE0-A1EFFFE5A2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60247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Номер слайда 2">
            <a:extLst>
              <a:ext uri="{FF2B5EF4-FFF2-40B4-BE49-F238E27FC236}">
                <a16:creationId xmlns:a16="http://schemas.microsoft.com/office/drawing/2014/main" id="{D87FB8D0-BAC0-06AD-875D-9EE084339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503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55">
            <a:extLst>
              <a:ext uri="{FF2B5EF4-FFF2-40B4-BE49-F238E27FC236}">
                <a16:creationId xmlns:a16="http://schemas.microsoft.com/office/drawing/2014/main" id="{2E440F48-36E2-3E5C-D3FF-983E139BAA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23F6A993-0C93-AD71-5C35-41F610CC21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3BB20C42-E2D0-0045-F534-D69C4612FF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5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3333E377-F687-958C-EAF9-FA9091DA00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6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B019824-5E53-A69B-8283-7DB001D32D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97A93E-73B1-ED87-A910-EABFF9FDB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55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0676BB35-A490-235B-1238-F02BC4539F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91757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392360A4-EEEF-DF51-88D1-00D2279E15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286145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D53B74D5-2F25-473A-9367-80E98CFAF3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380534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2464E47B-35B0-7586-18EB-A049463A90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474922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B03747F9-B868-EE2A-9869-60BDFCA2DD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569311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D3E1555-04F3-6A6C-AB43-7048BDCD5C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526BB8-DD2F-EECC-E928-5B8929722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89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79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7">
            <a:extLst>
              <a:ext uri="{FF2B5EF4-FFF2-40B4-BE49-F238E27FC236}">
                <a16:creationId xmlns:a16="http://schemas.microsoft.com/office/drawing/2014/main" id="{5B8495F1-E46A-9165-9730-67B701F9E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5428" y="5302272"/>
            <a:ext cx="45402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A897F12C-2FC8-67B5-34BD-68E0C3A3C4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4039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6FE8D3F8-6E53-61F9-04A7-50E0CF3E50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74039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ACDBBF-7544-A5AE-0E2E-618A4EF40F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4039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51D3C734-6A19-175A-48FF-33F917666B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4039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B6157516-BF95-D40B-532B-53371CCF5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74039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9735E3A-85DD-B42A-4E26-8B117D5DC37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68168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4C3F7980-36F9-E790-1AD7-75A03FF97C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68168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7155095C-1530-DA27-382A-569D6876B0E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68168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5C71E6E-C272-979A-46EA-ACA5B3EE02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68168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C065EE60-0525-6362-E865-C252053474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68168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C91F001-0AB9-F8A5-469B-B764A1F39C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40958489-19B5-F8D1-D8BA-B23E054C8F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03727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pic>
        <p:nvPicPr>
          <p:cNvPr id="29" name="Image 17" descr=" ">
            <a:extLst>
              <a:ext uri="{FF2B5EF4-FFF2-40B4-BE49-F238E27FC236}">
                <a16:creationId xmlns:a16="http://schemas.microsoft.com/office/drawing/2014/main" id="{9BC9CB08-4F41-B6DE-52DC-65DABA79E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2618A03-A402-9AD7-EAA3-A90D7A352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243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36A0C36-03D0-DB30-3155-2F55CB87390B}"/>
              </a:ext>
            </a:extLst>
          </p:cNvPr>
          <p:cNvGrpSpPr/>
          <p:nvPr userDrawn="1"/>
        </p:nvGrpSpPr>
        <p:grpSpPr>
          <a:xfrm>
            <a:off x="-1976143" y="3875059"/>
            <a:ext cx="5196605" cy="4759797"/>
            <a:chOff x="-3952800" y="7750117"/>
            <a:chExt cx="10394564" cy="951959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CCDE1FC-9CFE-900C-2E89-FA62FB4D70C2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B56A654-FE04-4F96-D6FC-055A9AD71506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A2B3F-904A-912B-3F03-461996B493E8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CF9B0D6-92F4-348A-AA39-7C6F9AEB27AE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C7A57909-97B8-B31B-EC36-318DAC946AEB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5C538124-FE8B-A40A-42BD-495D33D9DC5B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211FE26-DB99-25D1-5DA1-3E813EBC7B9C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Текст 55">
            <a:extLst>
              <a:ext uri="{FF2B5EF4-FFF2-40B4-BE49-F238E27FC236}">
                <a16:creationId xmlns:a16="http://schemas.microsoft.com/office/drawing/2014/main" id="{2E2ED24B-3B95-5E84-8F02-16E8A059D5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40460" y="1295401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A036EDEF-1116-C3EA-21DC-85CBD64E47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2365417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E3BCB7AB-F6FC-AAA8-CC70-CCC3392A4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343345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18A2412-3817-AED3-D88D-549F2130D1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4501489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5569526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BA241F06-5AEF-3B9B-D416-1EDCB6EEFA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DAD91AC0-FA91-17FE-CE33-6A1C7D60D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57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225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9" y="2800352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5C9C7-418B-F0F8-2F97-447F06F52A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0337" y="609803"/>
            <a:ext cx="2632065" cy="5737962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90BF4978-D130-32DB-EA8B-AB0A0778EB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9" y="38654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E1B44813-A1E8-6366-35B6-651D9F4868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9" y="49322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4A04A2C-D271-6429-562D-E7E8B78A5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51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55">
            <a:extLst>
              <a:ext uri="{FF2B5EF4-FFF2-40B4-BE49-F238E27FC236}">
                <a16:creationId xmlns:a16="http://schemas.microsoft.com/office/drawing/2014/main" id="{AA9F02C5-F656-3920-0D60-CB9BB0DBFB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8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3438667E-4343-71F7-D005-496251085A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8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82CD34DD-87D4-43D9-8970-A6B3D2006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8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1D3351A6-F463-18DA-F5DB-97304718E7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9338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346C8550-5EF7-E7AF-EF7B-E7316CF904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38966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F9F9D073-174A-F680-456A-D427D21611F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38966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F3F24FE-8409-28D7-13E9-8EE57A2092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38966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8F9F8E0-10CB-D859-AC0A-DA265AB2E2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38966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52CD257D-C6C7-BC85-E57E-00A0FE64DA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DE0B34-CCC5-BBE6-A30A-870D00459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92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  <p15:guide id="2" pos="8996">
          <p15:clr>
            <a:srgbClr val="FBAE40"/>
          </p15:clr>
        </p15:guide>
        <p15:guide id="3" pos="8316">
          <p15:clr>
            <a:srgbClr val="FBAE40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3" y="2800350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68277E5-AA8C-1FE5-BD65-49F8ED3E318D}"/>
              </a:ext>
            </a:extLst>
          </p:cNvPr>
          <p:cNvGrpSpPr/>
          <p:nvPr userDrawn="1"/>
        </p:nvGrpSpPr>
        <p:grpSpPr>
          <a:xfrm>
            <a:off x="7116601" y="2781300"/>
            <a:ext cx="4465739" cy="3493294"/>
            <a:chOff x="14235056" y="5562600"/>
            <a:chExt cx="8932640" cy="6986587"/>
          </a:xfrm>
        </p:grpSpPr>
        <p:pic>
          <p:nvPicPr>
            <p:cNvPr id="5" name="Image 0" descr=" ">
              <a:extLst>
                <a:ext uri="{FF2B5EF4-FFF2-40B4-BE49-F238E27FC236}">
                  <a16:creationId xmlns:a16="http://schemas.microsoft.com/office/drawing/2014/main" id="{BB5BCAE8-8861-63C1-16E1-2C2A43CF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9E0D263C-300F-102C-9B06-543622D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>
              <a:extLst>
                <a:ext uri="{FF2B5EF4-FFF2-40B4-BE49-F238E27FC236}">
                  <a16:creationId xmlns:a16="http://schemas.microsoft.com/office/drawing/2014/main" id="{0CC8549D-42FA-3773-EE54-ABE7EBE7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>
              <a:extLst>
                <a:ext uri="{FF2B5EF4-FFF2-40B4-BE49-F238E27FC236}">
                  <a16:creationId xmlns:a16="http://schemas.microsoft.com/office/drawing/2014/main" id="{EB615494-54BA-8523-8E1E-77351BD17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>
              <a:extLst>
                <a:ext uri="{FF2B5EF4-FFF2-40B4-BE49-F238E27FC236}">
                  <a16:creationId xmlns:a16="http://schemas.microsoft.com/office/drawing/2014/main" id="{15AA4A38-A0DB-A50F-D211-24EC9963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>
              <a:extLst>
                <a:ext uri="{FF2B5EF4-FFF2-40B4-BE49-F238E27FC236}">
                  <a16:creationId xmlns:a16="http://schemas.microsoft.com/office/drawing/2014/main" id="{DD91BE23-41E1-0BC2-664D-C7CD379E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>
              <a:extLst>
                <a:ext uri="{FF2B5EF4-FFF2-40B4-BE49-F238E27FC236}">
                  <a16:creationId xmlns:a16="http://schemas.microsoft.com/office/drawing/2014/main" id="{CEBBA2DF-EA0D-99DD-2BF8-DFD37A04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>
              <a:extLst>
                <a:ext uri="{FF2B5EF4-FFF2-40B4-BE49-F238E27FC236}">
                  <a16:creationId xmlns:a16="http://schemas.microsoft.com/office/drawing/2014/main" id="{FE84A2CF-1556-2821-2056-F59904F3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>
              <a:extLst>
                <a:ext uri="{FF2B5EF4-FFF2-40B4-BE49-F238E27FC236}">
                  <a16:creationId xmlns:a16="http://schemas.microsoft.com/office/drawing/2014/main" id="{43EFD36F-FF8D-AF02-35AA-AD5F7EA2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>
              <a:extLst>
                <a:ext uri="{FF2B5EF4-FFF2-40B4-BE49-F238E27FC236}">
                  <a16:creationId xmlns:a16="http://schemas.microsoft.com/office/drawing/2014/main" id="{A4BD8FBA-118E-EB17-42B6-888F1EDD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637638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>
              <a:extLst>
                <a:ext uri="{FF2B5EF4-FFF2-40B4-BE49-F238E27FC236}">
                  <a16:creationId xmlns:a16="http://schemas.microsoft.com/office/drawing/2014/main" id="{07091684-A8CC-3AE0-488C-DB04A6691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FC9DEE40-CA81-D5B7-8474-6B8BEFDC155E}"/>
                </a:ext>
              </a:extLst>
            </p:cNvPr>
            <p:cNvSpPr/>
            <p:nvPr/>
          </p:nvSpPr>
          <p:spPr>
            <a:xfrm>
              <a:off x="16841325" y="6442804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>
                <a:alpha val="100000"/>
              </a:srgbClr>
            </a:solidFill>
            <a:ln/>
          </p:spPr>
        </p:sp>
        <p:pic>
          <p:nvPicPr>
            <p:cNvPr id="21" name="Image 11" descr=" ">
              <a:extLst>
                <a:ext uri="{FF2B5EF4-FFF2-40B4-BE49-F238E27FC236}">
                  <a16:creationId xmlns:a16="http://schemas.microsoft.com/office/drawing/2014/main" id="{08CB153C-9F19-EEA7-D68D-85BEB6C9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7191834" y="6947266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>
              <a:extLst>
                <a:ext uri="{FF2B5EF4-FFF2-40B4-BE49-F238E27FC236}">
                  <a16:creationId xmlns:a16="http://schemas.microsoft.com/office/drawing/2014/main" id="{CF8203EF-0E4A-E68D-5468-16D1EF05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>
              <a:extLst>
                <a:ext uri="{FF2B5EF4-FFF2-40B4-BE49-F238E27FC236}">
                  <a16:creationId xmlns:a16="http://schemas.microsoft.com/office/drawing/2014/main" id="{6322EE8D-EF0C-866D-3839-759E118C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>
              <a:extLst>
                <a:ext uri="{FF2B5EF4-FFF2-40B4-BE49-F238E27FC236}">
                  <a16:creationId xmlns:a16="http://schemas.microsoft.com/office/drawing/2014/main" id="{9C6C7671-0834-7F9E-F4E0-0666B175E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>
              <a:extLst>
                <a:ext uri="{FF2B5EF4-FFF2-40B4-BE49-F238E27FC236}">
                  <a16:creationId xmlns:a16="http://schemas.microsoft.com/office/drawing/2014/main" id="{540DAC27-773D-C372-BE04-E06FAF93E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4362072" y="11695602"/>
              <a:ext cx="2564741" cy="726585"/>
            </a:xfrm>
            <a:prstGeom prst="rect">
              <a:avLst/>
            </a:prstGeom>
          </p:spPr>
        </p:pic>
        <p:pic>
          <p:nvPicPr>
            <p:cNvPr id="26" name="Image 16" descr=" ">
              <a:extLst>
                <a:ext uri="{FF2B5EF4-FFF2-40B4-BE49-F238E27FC236}">
                  <a16:creationId xmlns:a16="http://schemas.microsoft.com/office/drawing/2014/main" id="{D75D8F70-F831-1B04-7BDE-B59E19DF8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>
            <a:extLst>
              <a:ext uri="{FF2B5EF4-FFF2-40B4-BE49-F238E27FC236}">
                <a16:creationId xmlns:a16="http://schemas.microsoft.com/office/drawing/2014/main" id="{75B07120-C781-DE93-E4AF-53EF01552B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2243" y="36454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BDB893B-89B1-2566-BF39-7BAF0E15B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2243" y="44836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776024E-1BF5-7F2E-7C59-8C0B9C43D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15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CFE240FB-32D6-5570-045A-2BEE47F65C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Текст 7">
            <a:extLst>
              <a:ext uri="{FF2B5EF4-FFF2-40B4-BE49-F238E27FC236}">
                <a16:creationId xmlns:a16="http://schemas.microsoft.com/office/drawing/2014/main" id="{BDE395DD-E25C-F35A-5185-CD2D596478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8AA9EF30-923F-CC29-1F95-0C3AD5382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08572" y="913183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DECE9BD2-5DE5-3518-BA3C-AD2973AB7D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1855" y="2042329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91FADF1-FCFB-904D-8120-72BE3C92F8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38204" y="317147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EA00D223-2873-79C0-DE47-99A079780E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31855" y="430062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57C4B2D3-A8F4-E3B8-8336-C40CEEFAB0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8572" y="5429765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D74F84-930C-7666-255A-EF94F22A9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66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9" name="Текст 7">
            <a:extLst>
              <a:ext uri="{FF2B5EF4-FFF2-40B4-BE49-F238E27FC236}">
                <a16:creationId xmlns:a16="http://schemas.microsoft.com/office/drawing/2014/main" id="{10373520-3333-EB2B-6F62-1F5FD2E15E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864749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Слайд с </a:t>
            </a:r>
            <a:r>
              <a:rPr lang="ru-RU" dirty="0" err="1"/>
              <a:t>пуктами</a:t>
            </a:r>
            <a:endParaRPr lang="ru-RU" dirty="0"/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FDB60644-C013-DB8A-CA27-1825B29971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6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01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F0C0B23-03B8-2CA1-55CC-ED8FBE5FF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02</a:t>
            </a:r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E2759336-7EA8-EF91-B0DA-8DFD522CE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6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03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5964D710-92F7-9438-AEBC-30FD2BD500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18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04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C081309D-DD2D-AFA8-606A-5D609007F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1218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05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2A0BA931-EAB5-4952-64F7-6F8201ECF3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18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06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BC93D27B-DC99-5F7D-45C5-926E6BAA78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4624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AFB14B45-2776-2C8F-BE2B-915240E3EB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4624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E30CC10E-FCA4-9A1B-6203-4F5472AF66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4624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18693CED-C43C-CDAC-9D25-1805ED6CEB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786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46C6AA54-D9E9-7A12-0CA4-A09B84A35D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786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9E41231-D9FA-14A7-6ED0-48E4848624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786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865299F-6B46-CC6F-0158-97E11F9566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4624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05589C96-FB73-7565-D01F-EE3C63A6BA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4624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C9242043-D6FC-6EF3-B854-24FA883837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624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5884F115-0960-DABC-CDFF-F1F28250682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786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A8ADCD49-70F6-34DA-8201-B6E2ADA394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2786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F90DBC6-BA82-A8AF-5666-68FABCC903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2786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0DBB53E-687D-4792-9C97-BB82D1C08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8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ED4C4207-CE3E-20FC-0FAE-8A182FCB589B}"/>
              </a:ext>
            </a:extLst>
          </p:cNvPr>
          <p:cNvCxnSpPr>
            <a:cxnSpLocks/>
          </p:cNvCxnSpPr>
          <p:nvPr userDrawn="1"/>
        </p:nvCxnSpPr>
        <p:spPr>
          <a:xfrm>
            <a:off x="609597" y="130175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>
            <a:extLst>
              <a:ext uri="{FF2B5EF4-FFF2-40B4-BE49-F238E27FC236}">
                <a16:creationId xmlns:a16="http://schemas.microsoft.com/office/drawing/2014/main" id="{98697660-DC49-499C-CB89-E4681144F1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85658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98C247A0-1EFF-3221-932D-25AFA834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52600"/>
            <a:ext cx="191991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2057400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175260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662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35733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446055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41557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325897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95417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DA2DDE9-D3DD-4135-2CDE-A683E0900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2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103AA4AF-D8EE-EBDD-0F2A-10F8B2CD8D64}"/>
              </a:ext>
            </a:extLst>
          </p:cNvPr>
          <p:cNvSpPr/>
          <p:nvPr userDrawn="1"/>
        </p:nvSpPr>
        <p:spPr>
          <a:xfrm>
            <a:off x="805175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4ACAC18-1259-B428-74DB-04773FAFE81A}"/>
              </a:ext>
            </a:extLst>
          </p:cNvPr>
          <p:cNvSpPr/>
          <p:nvPr userDrawn="1"/>
        </p:nvSpPr>
        <p:spPr>
          <a:xfrm>
            <a:off x="433067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47A85605-A823-4493-E8FE-0BBEAAF8E668}"/>
              </a:ext>
            </a:extLst>
          </p:cNvPr>
          <p:cNvSpPr/>
          <p:nvPr userDrawn="1"/>
        </p:nvSpPr>
        <p:spPr>
          <a:xfrm>
            <a:off x="609597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AC206CD-BF6F-AA7C-7493-1155D1A928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C8D1DE36-B7A4-4C25-BE13-8C35B85CA3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4F57185B-0BE0-5F4A-EAD7-7339EA2D9E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1E833D5F-87DE-7E99-F2AD-09E4014E71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929FC0B3-0C14-BD7A-0E48-A9771871843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D64AD4C2-5A6F-CCA7-D6DD-E78E90555E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38212509-3105-AE86-A483-19D3F686B4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1445127"/>
            <a:ext cx="89231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FDF7AEFB-4038-71F4-E1C0-4BA9A4575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00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11431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8383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3722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0674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39625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36577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25528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2480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C8BADD7-BD14-4B00-2A95-9C2779738945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F3B8654-F2E6-5750-301C-B2E9E2843FE0}"/>
              </a:ext>
            </a:extLst>
          </p:cNvPr>
          <p:cNvCxnSpPr>
            <a:cxnSpLocks/>
          </p:cNvCxnSpPr>
          <p:nvPr userDrawn="1"/>
        </p:nvCxnSpPr>
        <p:spPr>
          <a:xfrm>
            <a:off x="5499977" y="20121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39F17B3-B63D-033C-0B88-8CDC4EAE395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34218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D37EE55-DB14-725F-D596-7B3404C77A8E}"/>
              </a:ext>
            </a:extLst>
          </p:cNvPr>
          <p:cNvCxnSpPr>
            <a:cxnSpLocks/>
          </p:cNvCxnSpPr>
          <p:nvPr userDrawn="1"/>
        </p:nvCxnSpPr>
        <p:spPr>
          <a:xfrm>
            <a:off x="5499977" y="48315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2A3C506-629D-4DBB-601B-2BC8883F7CC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62412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>
            <a:extLst>
              <a:ext uri="{FF2B5EF4-FFF2-40B4-BE49-F238E27FC236}">
                <a16:creationId xmlns:a16="http://schemas.microsoft.com/office/drawing/2014/main" id="{D890C986-DEDA-B7C4-52CC-84FDE6758B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38346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DD4A894E-3202-B433-A61E-F791557E3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75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438E5611-E4BA-5D5B-7D84-C953E22CBD80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871C20E5-D3F7-3E3D-33A6-62449F3BD8C4}"/>
              </a:ext>
            </a:extLst>
          </p:cNvPr>
          <p:cNvGrpSpPr/>
          <p:nvPr userDrawn="1"/>
        </p:nvGrpSpPr>
        <p:grpSpPr>
          <a:xfrm>
            <a:off x="711196" y="876300"/>
            <a:ext cx="3879830" cy="5109326"/>
            <a:chOff x="1422578" y="1752600"/>
            <a:chExt cx="7760670" cy="10218651"/>
          </a:xfrm>
        </p:grpSpPr>
        <p:pic>
          <p:nvPicPr>
            <p:cNvPr id="35" name="Image 21" descr=" ">
              <a:extLst>
                <a:ext uri="{FF2B5EF4-FFF2-40B4-BE49-F238E27FC236}">
                  <a16:creationId xmlns:a16="http://schemas.microsoft.com/office/drawing/2014/main" id="{8081460E-58B8-BEB0-4CDA-55EA2946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>
              <a:extLst>
                <a:ext uri="{FF2B5EF4-FFF2-40B4-BE49-F238E27FC236}">
                  <a16:creationId xmlns:a16="http://schemas.microsoft.com/office/drawing/2014/main" id="{27BDFF70-560C-F7D7-E53D-E7B917DF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>
              <a:extLst>
                <a:ext uri="{FF2B5EF4-FFF2-40B4-BE49-F238E27FC236}">
                  <a16:creationId xmlns:a16="http://schemas.microsoft.com/office/drawing/2014/main" id="{6B943190-64AF-54E8-A5BA-FDEDD59E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24491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>
              <a:extLst>
                <a:ext uri="{FF2B5EF4-FFF2-40B4-BE49-F238E27FC236}">
                  <a16:creationId xmlns:a16="http://schemas.microsoft.com/office/drawing/2014/main" id="{1BE07E0D-68CA-4383-3737-6A12995C4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>
              <a:extLst>
                <a:ext uri="{FF2B5EF4-FFF2-40B4-BE49-F238E27FC236}">
                  <a16:creationId xmlns:a16="http://schemas.microsoft.com/office/drawing/2014/main" id="{F6E08CE8-22DE-93D5-1B58-3596CACB7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>
              <a:extLst>
                <a:ext uri="{FF2B5EF4-FFF2-40B4-BE49-F238E27FC236}">
                  <a16:creationId xmlns:a16="http://schemas.microsoft.com/office/drawing/2014/main" id="{50A55CA9-3AFA-B5A2-8E13-9020476C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>
              <a:extLst>
                <a:ext uri="{FF2B5EF4-FFF2-40B4-BE49-F238E27FC236}">
                  <a16:creationId xmlns:a16="http://schemas.microsoft.com/office/drawing/2014/main" id="{816DB01C-0F1C-E2EA-DFFB-0F872A68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98350" y="1752600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>
              <a:extLst>
                <a:ext uri="{FF2B5EF4-FFF2-40B4-BE49-F238E27FC236}">
                  <a16:creationId xmlns:a16="http://schemas.microsoft.com/office/drawing/2014/main" id="{AF7606C0-9996-3385-DEC3-8EBF96CF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>
              <a:extLst>
                <a:ext uri="{FF2B5EF4-FFF2-40B4-BE49-F238E27FC236}">
                  <a16:creationId xmlns:a16="http://schemas.microsoft.com/office/drawing/2014/main" id="{338B9530-E6F9-8C84-3829-20E43CF17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>
              <a:extLst>
                <a:ext uri="{FF2B5EF4-FFF2-40B4-BE49-F238E27FC236}">
                  <a16:creationId xmlns:a16="http://schemas.microsoft.com/office/drawing/2014/main" id="{2E128464-4744-0505-CA94-749896CF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>
              <a:extLst>
                <a:ext uri="{FF2B5EF4-FFF2-40B4-BE49-F238E27FC236}">
                  <a16:creationId xmlns:a16="http://schemas.microsoft.com/office/drawing/2014/main" id="{C99B2F84-448D-2C71-AED4-E64827ACF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>
              <a:extLst>
                <a:ext uri="{FF2B5EF4-FFF2-40B4-BE49-F238E27FC236}">
                  <a16:creationId xmlns:a16="http://schemas.microsoft.com/office/drawing/2014/main" id="{53B8F729-045E-D62B-FD65-059DBFC2C00A}"/>
                </a:ext>
              </a:extLst>
            </p:cNvPr>
            <p:cNvSpPr/>
            <p:nvPr/>
          </p:nvSpPr>
          <p:spPr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Image 33" descr=" ">
              <a:extLst>
                <a:ext uri="{FF2B5EF4-FFF2-40B4-BE49-F238E27FC236}">
                  <a16:creationId xmlns:a16="http://schemas.microsoft.com/office/drawing/2014/main" id="{F1A5D42F-FFB8-A0E6-075C-3673B71D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>
              <a:extLst>
                <a:ext uri="{FF2B5EF4-FFF2-40B4-BE49-F238E27FC236}">
                  <a16:creationId xmlns:a16="http://schemas.microsoft.com/office/drawing/2014/main" id="{E712A8D3-DA2F-7248-DF1B-0795705F1A52}"/>
                </a:ext>
              </a:extLst>
            </p:cNvPr>
            <p:cNvSpPr/>
            <p:nvPr/>
          </p:nvSpPr>
          <p:spPr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>
                <a:alpha val="100000"/>
              </a:srgbClr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>
            <a:extLst>
              <a:ext uri="{FF2B5EF4-FFF2-40B4-BE49-F238E27FC236}">
                <a16:creationId xmlns:a16="http://schemas.microsoft.com/office/drawing/2014/main" id="{A75725BE-F50B-16CD-1EF8-E77FBBD96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434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9C8D5699-DF29-D16F-4448-1352389EDC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1810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722C896-BA4A-141D-99AE-FC850C3E1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50533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314325E-15A8-11D3-C003-EDAD5ABCA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83364" y="3088747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E0BF46B-2EDC-6635-A78E-6119C32AF5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83364" y="279087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CA9F2D85-180C-DEB7-E62B-6293DB8740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3364" y="436736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70C58B14-34B6-195C-00DC-EADADCC4FD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3364" y="4069487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71AFC07D-6806-1676-9B78-BFA9D1C2A3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3364" y="564597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CFD95EA6-7A4F-0687-B054-82EF0014EE3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83364" y="534810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780F44-3A31-218D-1059-F9E912EE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911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568">
          <p15:clr>
            <a:srgbClr val="FBAE40"/>
          </p15:clr>
        </p15:guide>
        <p15:guide id="3" pos="6683">
          <p15:clr>
            <a:srgbClr val="FBAE40"/>
          </p15:clr>
        </p15:guide>
        <p15:guide id="4" pos="8679">
          <p15:clr>
            <a:srgbClr val="FBAE40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Скругленный прямоугольник 8">
            <a:extLst>
              <a:ext uri="{FF2B5EF4-FFF2-40B4-BE49-F238E27FC236}">
                <a16:creationId xmlns:a16="http://schemas.microsoft.com/office/drawing/2014/main" id="{B49C2E52-E572-5672-993F-C3D02E1A915B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B582D367-FAD7-05BE-CDB7-593DD2E36F23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ED095C03-4444-058E-CF2B-7E6524902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1578873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86C063C-3AAD-BF09-B89A-0E68505D60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8093" y="2709173"/>
            <a:ext cx="445886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D0793E13-FAF1-B718-C61F-DB482BDBA6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8093" y="4189086"/>
            <a:ext cx="445886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9A614C29-87C3-BFE1-4AB6-1F9E45496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7122" y="270917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00DCE09F-4E95-A913-345B-1E760A8AF6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7122" y="3183769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E71BD17-1AB2-4868-29A5-93455245DA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37122" y="365833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A6B3A17-3490-B2A3-67AB-E6913F9AE89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37122" y="4132895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9E6E9374-CA81-8A9E-A7B4-1E032DC324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37122" y="460191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D957C9F6-FCEC-5EE0-13B6-D83C77E5B2D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37122" y="508202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590518F-3862-F852-018E-4B19ABC49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659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10666DD3-22FD-25C3-AD21-A7E04411AF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83211791-537F-8DB6-8943-F5537412F0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03582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742D708B-5009-3D73-7870-7F10611121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97568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B5261CD-9498-307C-B0B9-7E40AF66B7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85203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94312C5-FBDC-02D1-8BD1-1BD7067CB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C934315D-D5C4-2563-D395-EA75282D43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3582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14C904B-43FF-46B1-7D39-289B881F87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7568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4B727DA3-121E-69F7-AED4-453EB9DC6D4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5203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A80FE154-E5A3-3CFF-9448-63D9731EC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C6D3F443-B3DD-02FE-96CC-9BEFB19F0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22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FB177212-E3C8-8EBC-F0D1-297E43FDCFB0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33EB9B4-2DB5-1162-3544-83A863A2C5E6}"/>
              </a:ext>
            </a:extLst>
          </p:cNvPr>
          <p:cNvCxnSpPr>
            <a:cxnSpLocks/>
          </p:cNvCxnSpPr>
          <p:nvPr userDrawn="1"/>
        </p:nvCxnSpPr>
        <p:spPr>
          <a:xfrm>
            <a:off x="606346" y="1725805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25FD1D9-DC45-CB2C-6380-90EBCEC62235}"/>
              </a:ext>
            </a:extLst>
          </p:cNvPr>
          <p:cNvCxnSpPr>
            <a:cxnSpLocks/>
          </p:cNvCxnSpPr>
          <p:nvPr userDrawn="1"/>
        </p:nvCxnSpPr>
        <p:spPr>
          <a:xfrm>
            <a:off x="606346" y="2854668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CEFCD3-E1F9-1D24-E2D9-0F43CAA083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5112393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EF228B-DB9A-6F21-F241-1D99589C29D5}"/>
              </a:ext>
            </a:extLst>
          </p:cNvPr>
          <p:cNvCxnSpPr>
            <a:cxnSpLocks/>
          </p:cNvCxnSpPr>
          <p:nvPr userDrawn="1"/>
        </p:nvCxnSpPr>
        <p:spPr>
          <a:xfrm>
            <a:off x="606346" y="6241257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F5E3F09-24E4-1B52-9EA6-F69905C89506}"/>
              </a:ext>
            </a:extLst>
          </p:cNvPr>
          <p:cNvCxnSpPr>
            <a:cxnSpLocks/>
          </p:cNvCxnSpPr>
          <p:nvPr userDrawn="1"/>
        </p:nvCxnSpPr>
        <p:spPr>
          <a:xfrm>
            <a:off x="606346" y="3983530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>
            <a:extLst>
              <a:ext uri="{FF2B5EF4-FFF2-40B4-BE49-F238E27FC236}">
                <a16:creationId xmlns:a16="http://schemas.microsoft.com/office/drawing/2014/main" id="{B9005F16-E06B-996D-64C2-7C18EDA46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2" y="920917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DFE0727D-BA1B-5878-C7EC-735F177794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2" y="204867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CDF19753-407B-019F-D54D-86535136F6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2" y="317643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4EAF4B98-7BC3-698D-B702-5835DC0A9E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2" y="430419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95013C3F-AF5F-C857-63CE-A1EC707771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2" y="5431959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AC763B7B-9066-5DB1-86AD-EC5D73077B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92722" y="84755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EB4EC6A-7308-DE31-74F0-CFE4F12AF6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92722" y="197644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3F4CA36-4BDA-C650-1075-23A7542D54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92722" y="310531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B90479-A5F9-30A6-7CD8-C747753320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92722" y="4234174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C4C509A-4F4D-ABBD-4BB2-17AAEC5CAA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92722" y="536303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D80F5C-4991-9B82-2A79-1186839AB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153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58E12B-FA27-FA92-082C-2AEE00D6749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1352DD0-A915-3911-5E6D-46AFD4A06819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FFA629-ECE7-4037-3503-ECFF3D19F1DF}"/>
              </a:ext>
            </a:extLst>
          </p:cNvPr>
          <p:cNvCxnSpPr>
            <a:cxnSpLocks/>
          </p:cNvCxnSpPr>
          <p:nvPr userDrawn="1"/>
        </p:nvCxnSpPr>
        <p:spPr>
          <a:xfrm>
            <a:off x="5625376" y="6248720"/>
            <a:ext cx="596027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4D874E5-161A-C794-44DC-39335C98AFD5}"/>
              </a:ext>
            </a:extLst>
          </p:cNvPr>
          <p:cNvCxnSpPr>
            <a:cxnSpLocks/>
          </p:cNvCxnSpPr>
          <p:nvPr userDrawn="1"/>
        </p:nvCxnSpPr>
        <p:spPr>
          <a:xfrm>
            <a:off x="5625375" y="617363"/>
            <a:ext cx="528656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4C58D-1B6D-3B9F-B6F8-8B1459081176}"/>
              </a:ext>
            </a:extLst>
          </p:cNvPr>
          <p:cNvCxnSpPr>
            <a:cxnSpLocks/>
          </p:cNvCxnSpPr>
          <p:nvPr userDrawn="1"/>
        </p:nvCxnSpPr>
        <p:spPr>
          <a:xfrm>
            <a:off x="5305590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>
            <a:extLst>
              <a:ext uri="{FF2B5EF4-FFF2-40B4-BE49-F238E27FC236}">
                <a16:creationId xmlns:a16="http://schemas.microsoft.com/office/drawing/2014/main" id="{15B8A94C-F7B5-84F7-5AAD-A5AA2C17FA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4246" y="146247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F57C3B27-7FCC-91C8-544E-F78C189425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4246" y="115767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049CF09B-12D5-B35E-C5AB-998DD27A96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4246" y="506720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A734AA8-6330-45D8-65E4-1FDD4E49FE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4246" y="476240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3B298278-88DF-25B7-8073-B6A592BB52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84246" y="386562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2591A152-5CE2-3944-179C-A489E42E98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84246" y="356082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B172DC4C-2161-B08E-32F1-CF223EE553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84246" y="266405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AE144C9F-F6A2-3CAE-0DA1-86D8D7EF4E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4246" y="235925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9297BB88-D687-A529-2B4F-0555B8F5EE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4406178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67A109-CAC7-A821-A544-E837698D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740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D699A2F-14DB-73D5-F7C2-7AFB9BADCA73}"/>
              </a:ext>
            </a:extLst>
          </p:cNvPr>
          <p:cNvGrpSpPr/>
          <p:nvPr userDrawn="1"/>
        </p:nvGrpSpPr>
        <p:grpSpPr>
          <a:xfrm>
            <a:off x="637751" y="4664955"/>
            <a:ext cx="10916498" cy="3394304"/>
            <a:chOff x="1275668" y="9329909"/>
            <a:chExt cx="21835838" cy="6788607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D6310DF9-7F34-CFC3-79A2-72623D68D13C}"/>
                </a:ext>
              </a:extLst>
            </p:cNvPr>
            <p:cNvSpPr/>
            <p:nvPr/>
          </p:nvSpPr>
          <p:spPr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8FC3FED7-E87E-000E-8FEC-64DDCF2E05A0}"/>
                </a:ext>
              </a:extLst>
            </p:cNvPr>
            <p:cNvSpPr/>
            <p:nvPr/>
          </p:nvSpPr>
          <p:spPr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EC8422E-F30A-6FEC-D57F-9B0BDDFC6339}"/>
                </a:ext>
              </a:extLst>
            </p:cNvPr>
            <p:cNvSpPr/>
            <p:nvPr/>
          </p:nvSpPr>
          <p:spPr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F33DD16-E96B-5547-44AB-0C53D8614373}"/>
                </a:ext>
              </a:extLst>
            </p:cNvPr>
            <p:cNvSpPr/>
            <p:nvPr/>
          </p:nvSpPr>
          <p:spPr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DD4B9F3-6F06-FAA6-1280-75E3F7177E64}"/>
                </a:ext>
              </a:extLst>
            </p:cNvPr>
            <p:cNvSpPr/>
            <p:nvPr/>
          </p:nvSpPr>
          <p:spPr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A4AA47A-16F6-4558-65C1-A1C5FC2E2081}"/>
                </a:ext>
              </a:extLst>
            </p:cNvPr>
            <p:cNvSpPr/>
            <p:nvPr/>
          </p:nvSpPr>
          <p:spPr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772D0FD-372B-D210-7E3D-2A641FBBDBE5}"/>
                </a:ext>
              </a:extLst>
            </p:cNvPr>
            <p:cNvSpPr/>
            <p:nvPr/>
          </p:nvSpPr>
          <p:spPr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3D316EA9-7C31-CEE7-2F28-5663AFAC7012}"/>
                </a:ext>
              </a:extLst>
            </p:cNvPr>
            <p:cNvSpPr/>
            <p:nvPr/>
          </p:nvSpPr>
          <p:spPr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B56148A-E1FD-55C2-3B84-7349DE5A486F}"/>
                </a:ext>
              </a:extLst>
            </p:cNvPr>
            <p:cNvSpPr/>
            <p:nvPr/>
          </p:nvSpPr>
          <p:spPr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974EDDE-4F88-7420-5C04-114E93EB8ECA}"/>
                </a:ext>
              </a:extLst>
            </p:cNvPr>
            <p:cNvSpPr/>
            <p:nvPr/>
          </p:nvSpPr>
          <p:spPr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0B63BD72-B38E-5143-7DE0-5CDE607A444C}"/>
                </a:ext>
              </a:extLst>
            </p:cNvPr>
            <p:cNvSpPr/>
            <p:nvPr/>
          </p:nvSpPr>
          <p:spPr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ADA902D-B7B5-0C24-21CD-50FE56BA2D1E}"/>
                </a:ext>
              </a:extLst>
            </p:cNvPr>
            <p:cNvSpPr/>
            <p:nvPr/>
          </p:nvSpPr>
          <p:spPr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Shape 11">
            <a:extLst>
              <a:ext uri="{FF2B5EF4-FFF2-40B4-BE49-F238E27FC236}">
                <a16:creationId xmlns:a16="http://schemas.microsoft.com/office/drawing/2014/main" id="{B29D1643-47F3-DD23-3A72-04B2C0D343F8}"/>
              </a:ext>
            </a:extLst>
          </p:cNvPr>
          <p:cNvSpPr>
            <a:spLocks/>
          </p:cNvSpPr>
          <p:nvPr userDrawn="1"/>
        </p:nvSpPr>
        <p:spPr>
          <a:xfrm>
            <a:off x="609597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CF1469F9-BE69-BB64-0A94-12107B9A1174}"/>
              </a:ext>
            </a:extLst>
          </p:cNvPr>
          <p:cNvSpPr>
            <a:spLocks/>
          </p:cNvSpPr>
          <p:nvPr userDrawn="1"/>
        </p:nvSpPr>
        <p:spPr>
          <a:xfrm>
            <a:off x="6192863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3F60C5DE-79D7-8F61-E4C8-96CBF670E2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981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C929E4A1-B0B8-9FDC-604F-520976BB6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0247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FDBD3E6D-6DED-7D5C-997F-B82001D4BA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981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6FE4251-EDFE-CBFC-CAE0-A1EFFFE5A2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60247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Номер слайда 2">
            <a:extLst>
              <a:ext uri="{FF2B5EF4-FFF2-40B4-BE49-F238E27FC236}">
                <a16:creationId xmlns:a16="http://schemas.microsoft.com/office/drawing/2014/main" id="{D87FB8D0-BAC0-06AD-875D-9EE084339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13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103AA4AF-D8EE-EBDD-0F2A-10F8B2CD8D64}"/>
              </a:ext>
            </a:extLst>
          </p:cNvPr>
          <p:cNvSpPr/>
          <p:nvPr userDrawn="1"/>
        </p:nvSpPr>
        <p:spPr>
          <a:xfrm>
            <a:off x="805175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4ACAC18-1259-B428-74DB-04773FAFE81A}"/>
              </a:ext>
            </a:extLst>
          </p:cNvPr>
          <p:cNvSpPr/>
          <p:nvPr userDrawn="1"/>
        </p:nvSpPr>
        <p:spPr>
          <a:xfrm>
            <a:off x="433067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47A85605-A823-4493-E8FE-0BBEAAF8E668}"/>
              </a:ext>
            </a:extLst>
          </p:cNvPr>
          <p:cNvSpPr/>
          <p:nvPr userDrawn="1"/>
        </p:nvSpPr>
        <p:spPr>
          <a:xfrm>
            <a:off x="609597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AC206CD-BF6F-AA7C-7493-1155D1A928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C8D1DE36-B7A4-4C25-BE13-8C35B85CA3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4F57185B-0BE0-5F4A-EAD7-7339EA2D9E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1E833D5F-87DE-7E99-F2AD-09E4014E71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929FC0B3-0C14-BD7A-0E48-A9771871843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D64AD4C2-5A6F-CCA7-D6DD-E78E90555E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38212509-3105-AE86-A483-19D3F686B4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1445127"/>
            <a:ext cx="89231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FDF7AEFB-4038-71F4-E1C0-4BA9A4575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50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3DE0BB0E-CB2A-F66F-E0AC-CAE77ADE40FA}"/>
              </a:ext>
            </a:extLst>
          </p:cNvPr>
          <p:cNvSpPr/>
          <p:nvPr userDrawn="1"/>
        </p:nvSpPr>
        <p:spPr>
          <a:xfrm>
            <a:off x="805175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E7FA60B3-5DAE-3CFF-C457-3039D47EA5D4}"/>
              </a:ext>
            </a:extLst>
          </p:cNvPr>
          <p:cNvSpPr/>
          <p:nvPr userDrawn="1"/>
        </p:nvSpPr>
        <p:spPr>
          <a:xfrm>
            <a:off x="433067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8" name="Shape 11">
            <a:extLst>
              <a:ext uri="{FF2B5EF4-FFF2-40B4-BE49-F238E27FC236}">
                <a16:creationId xmlns:a16="http://schemas.microsoft.com/office/drawing/2014/main" id="{139F5E0A-BC57-F663-3F5E-A2E209626F1D}"/>
              </a:ext>
            </a:extLst>
          </p:cNvPr>
          <p:cNvSpPr/>
          <p:nvPr userDrawn="1"/>
        </p:nvSpPr>
        <p:spPr>
          <a:xfrm>
            <a:off x="609597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3D608449-63FC-8436-552B-D62CAD7540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C042E17F-E521-7FDF-7F68-09956647D8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4F832DAF-3174-B142-229D-FB656BC7E9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52857B92-2118-2201-4C6D-13FF88D0F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5889C5FC-D3FF-A57F-98CF-484632156F7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7251EAF3-1428-F8AB-8B9B-F9C3AEBBC5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04B5CE2-1242-3325-6348-048869283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6E2456D-F96B-5BB7-8C14-196995AA6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4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6BC5FCE-7099-BE48-D622-FA5B5192E844}"/>
              </a:ext>
            </a:extLst>
          </p:cNvPr>
          <p:cNvCxnSpPr>
            <a:cxnSpLocks/>
          </p:cNvCxnSpPr>
          <p:nvPr userDrawn="1"/>
        </p:nvCxnSpPr>
        <p:spPr>
          <a:xfrm>
            <a:off x="60959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A3D35F-17C3-B35A-D4FD-B89FFD11B5F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27C5694-14A2-5B9D-CEBE-B0D40D8804E5}"/>
              </a:ext>
            </a:extLst>
          </p:cNvPr>
          <p:cNvCxnSpPr>
            <a:cxnSpLocks/>
          </p:cNvCxnSpPr>
          <p:nvPr userDrawn="1"/>
        </p:nvCxnSpPr>
        <p:spPr>
          <a:xfrm>
            <a:off x="441957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0F059A7-F3C3-F988-131C-D8AE6519656D}"/>
              </a:ext>
            </a:extLst>
          </p:cNvPr>
          <p:cNvCxnSpPr>
            <a:cxnSpLocks/>
          </p:cNvCxnSpPr>
          <p:nvPr userDrawn="1"/>
        </p:nvCxnSpPr>
        <p:spPr>
          <a:xfrm>
            <a:off x="441957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477AC1D-40E2-F58D-2A7D-C01D6C10AAAE}"/>
              </a:ext>
            </a:extLst>
          </p:cNvPr>
          <p:cNvCxnSpPr>
            <a:cxnSpLocks/>
          </p:cNvCxnSpPr>
          <p:nvPr userDrawn="1"/>
        </p:nvCxnSpPr>
        <p:spPr>
          <a:xfrm>
            <a:off x="822955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95075BD-A590-BDD8-8DA5-1147519D7669}"/>
              </a:ext>
            </a:extLst>
          </p:cNvPr>
          <p:cNvCxnSpPr>
            <a:cxnSpLocks/>
          </p:cNvCxnSpPr>
          <p:nvPr userDrawn="1"/>
        </p:nvCxnSpPr>
        <p:spPr>
          <a:xfrm>
            <a:off x="822955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5F018F4-577E-2F8C-171C-7C94839D0861}"/>
              </a:ext>
            </a:extLst>
          </p:cNvPr>
          <p:cNvCxnSpPr>
            <a:cxnSpLocks/>
          </p:cNvCxnSpPr>
          <p:nvPr userDrawn="1"/>
        </p:nvCxnSpPr>
        <p:spPr>
          <a:xfrm>
            <a:off x="4189580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>
            <a:extLst>
              <a:ext uri="{FF2B5EF4-FFF2-40B4-BE49-F238E27FC236}">
                <a16:creationId xmlns:a16="http://schemas.microsoft.com/office/drawing/2014/main" id="{E9F9F016-14C9-A8F9-F9D2-55873A8A74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0700B29B-4077-93FF-C4B9-2A34A88F2D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97097F6-5AC6-2031-00CF-BC42C185CB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957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5B9E0A5-538D-C655-0AE3-7850AF5FB9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2955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E7367DD-D27C-C0F1-0DB1-0BC6589FC7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957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BBEEED8-C40B-4333-DDE7-E766E53570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2955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76B061-3915-FE58-E05C-7331D400AD64}"/>
              </a:ext>
            </a:extLst>
          </p:cNvPr>
          <p:cNvCxnSpPr>
            <a:cxnSpLocks/>
          </p:cNvCxnSpPr>
          <p:nvPr userDrawn="1"/>
        </p:nvCxnSpPr>
        <p:spPr>
          <a:xfrm>
            <a:off x="8000958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>
            <a:extLst>
              <a:ext uri="{FF2B5EF4-FFF2-40B4-BE49-F238E27FC236}">
                <a16:creationId xmlns:a16="http://schemas.microsoft.com/office/drawing/2014/main" id="{A90427D1-899F-D511-9395-05A6330A48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2E39B918-C200-D553-FEB0-54EF1C2BB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144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3DE0BB0E-CB2A-F66F-E0AC-CAE77ADE40FA}"/>
              </a:ext>
            </a:extLst>
          </p:cNvPr>
          <p:cNvSpPr/>
          <p:nvPr userDrawn="1"/>
        </p:nvSpPr>
        <p:spPr>
          <a:xfrm>
            <a:off x="805175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E7FA60B3-5DAE-3CFF-C457-3039D47EA5D4}"/>
              </a:ext>
            </a:extLst>
          </p:cNvPr>
          <p:cNvSpPr/>
          <p:nvPr userDrawn="1"/>
        </p:nvSpPr>
        <p:spPr>
          <a:xfrm>
            <a:off x="433067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8" name="Shape 11">
            <a:extLst>
              <a:ext uri="{FF2B5EF4-FFF2-40B4-BE49-F238E27FC236}">
                <a16:creationId xmlns:a16="http://schemas.microsoft.com/office/drawing/2014/main" id="{139F5E0A-BC57-F663-3F5E-A2E209626F1D}"/>
              </a:ext>
            </a:extLst>
          </p:cNvPr>
          <p:cNvSpPr/>
          <p:nvPr userDrawn="1"/>
        </p:nvSpPr>
        <p:spPr>
          <a:xfrm>
            <a:off x="609597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3D608449-63FC-8436-552B-D62CAD7540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C042E17F-E521-7FDF-7F68-09956647D8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4F832DAF-3174-B142-229D-FB656BC7E9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52857B92-2118-2201-4C6D-13FF88D0F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5889C5FC-D3FF-A57F-98CF-484632156F7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7251EAF3-1428-F8AB-8B9B-F9C3AEBBC5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04B5CE2-1242-3325-6348-048869283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6E2456D-F96B-5BB7-8C14-196995AA6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89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49144B3-4D90-24DB-F095-961F013DB696}"/>
              </a:ext>
            </a:extLst>
          </p:cNvPr>
          <p:cNvSpPr/>
          <p:nvPr userDrawn="1"/>
        </p:nvSpPr>
        <p:spPr>
          <a:xfrm>
            <a:off x="8978853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97117DA-3746-4ED1-A994-308E8255C8A8}"/>
              </a:ext>
            </a:extLst>
          </p:cNvPr>
          <p:cNvSpPr/>
          <p:nvPr userDrawn="1"/>
        </p:nvSpPr>
        <p:spPr>
          <a:xfrm>
            <a:off x="6184868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E2294286-5E85-EAAA-91D2-52FA43D544AD}"/>
              </a:ext>
            </a:extLst>
          </p:cNvPr>
          <p:cNvSpPr/>
          <p:nvPr userDrawn="1"/>
        </p:nvSpPr>
        <p:spPr>
          <a:xfrm>
            <a:off x="3397232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>
            <a:extLst>
              <a:ext uri="{FF2B5EF4-FFF2-40B4-BE49-F238E27FC236}">
                <a16:creationId xmlns:a16="http://schemas.microsoft.com/office/drawing/2014/main" id="{63A5FB02-8ED3-BF4B-5B92-067A79FFB804}"/>
              </a:ext>
            </a:extLst>
          </p:cNvPr>
          <p:cNvSpPr/>
          <p:nvPr userDrawn="1"/>
        </p:nvSpPr>
        <p:spPr>
          <a:xfrm>
            <a:off x="609597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95ADFFE7-60D4-F6D9-CFAE-84AF50A598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A747506-1AE4-4C00-E272-244B0157C7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66C6B3D-C76B-271D-7F45-729B8B1BB0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BC78EB6C-F00D-8B5E-0C8E-C0E074F5DB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51231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4C1798F-4E84-6410-DD6E-4CB48A5A199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8867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BD99801-DCA4-2EB4-A95C-78A0C70DBA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32852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0E4288B-D21F-C790-ECCF-F1FCE73ECB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31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2E210F67-5245-E30F-26FF-CC45E41E1C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8867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BF13C697-9283-0ED6-8BE1-D12F6E7FEC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3DFA79B-6438-92EB-30F2-1A50AA431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BF172185-673C-5E56-B37C-C2D9069D7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149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7D0CF3DD-D54F-E9C9-9210-76CCCF6F10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5363605" cy="5645944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3646DADF-46AE-D4D2-B681-6FC2FCEDE20D}"/>
              </a:ext>
            </a:extLst>
          </p:cNvPr>
          <p:cNvSpPr/>
          <p:nvPr userDrawn="1"/>
        </p:nvSpPr>
        <p:spPr>
          <a:xfrm>
            <a:off x="8978853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9C427C8D-D771-EC6D-98F1-7DC7631CC381}"/>
              </a:ext>
            </a:extLst>
          </p:cNvPr>
          <p:cNvSpPr/>
          <p:nvPr userDrawn="1"/>
        </p:nvSpPr>
        <p:spPr>
          <a:xfrm>
            <a:off x="6184868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>
            <a:extLst>
              <a:ext uri="{FF2B5EF4-FFF2-40B4-BE49-F238E27FC236}">
                <a16:creationId xmlns:a16="http://schemas.microsoft.com/office/drawing/2014/main" id="{0133EDD6-F3CA-C295-9095-4AD290BE8E7A}"/>
              </a:ext>
            </a:extLst>
          </p:cNvPr>
          <p:cNvSpPr/>
          <p:nvPr userDrawn="1"/>
        </p:nvSpPr>
        <p:spPr>
          <a:xfrm>
            <a:off x="8978853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08CC378B-E239-BD0B-78D8-1A2819A4508D}"/>
              </a:ext>
            </a:extLst>
          </p:cNvPr>
          <p:cNvSpPr/>
          <p:nvPr userDrawn="1"/>
        </p:nvSpPr>
        <p:spPr>
          <a:xfrm>
            <a:off x="6184868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AF70AF1-65F7-EBBC-5968-27703152E38E}"/>
              </a:ext>
            </a:extLst>
          </p:cNvPr>
          <p:cNvGrpSpPr/>
          <p:nvPr userDrawn="1"/>
        </p:nvGrpSpPr>
        <p:grpSpPr>
          <a:xfrm>
            <a:off x="609597" y="5638800"/>
            <a:ext cx="736596" cy="609600"/>
            <a:chOff x="1219352" y="11277600"/>
            <a:chExt cx="1473384" cy="1219200"/>
          </a:xfrm>
        </p:grpSpPr>
        <p:sp>
          <p:nvSpPr>
            <p:cNvPr id="36" name="Shape 24">
              <a:extLst>
                <a:ext uri="{FF2B5EF4-FFF2-40B4-BE49-F238E27FC236}">
                  <a16:creationId xmlns:a16="http://schemas.microsoft.com/office/drawing/2014/main" id="{7715BCB0-E696-F254-47DB-E9C64D863B07}"/>
                </a:ext>
              </a:extLst>
            </p:cNvPr>
            <p:cNvSpPr/>
            <p:nvPr userDrawn="1"/>
          </p:nvSpPr>
          <p:spPr>
            <a:xfrm>
              <a:off x="1219352" y="11277600"/>
              <a:ext cx="1473384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>
              <a:extLst>
                <a:ext uri="{FF2B5EF4-FFF2-40B4-BE49-F238E27FC236}">
                  <a16:creationId xmlns:a16="http://schemas.microsoft.com/office/drawing/2014/main" id="{4A9F18CC-42B1-82E0-DF46-8B7A18D6C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3384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>
            <a:extLst>
              <a:ext uri="{FF2B5EF4-FFF2-40B4-BE49-F238E27FC236}">
                <a16:creationId xmlns:a16="http://schemas.microsoft.com/office/drawing/2014/main" id="{76402B6D-6013-986A-5121-DD359586D9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8867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68DB9C24-9D17-88B5-4850-E42B00E0C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2852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CA125B0E-855B-A9D1-B25E-158C4BC78F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2852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57A983C7-F0B3-2ECB-0EDD-47BD66D7D3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38867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CEEB0FC-8539-7670-4337-4EDBB9646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8867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E1B5780C-1BEE-9C31-7944-56BBB651D2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2852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2F13583-865C-D633-F444-0EF0503329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0933A65-5315-5632-FA1D-A4689188C1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867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6E76F030-1832-7830-DE42-4EDF6C1E5A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867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2552111E-842C-8342-374C-2EEA6C89F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3285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DB28BEDE-9C70-0036-6402-FC57742743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285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1A521593-ED1A-F641-B8FB-7F5FAEAAE02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8867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E2B9CB-1046-07E5-D633-9230E49FE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550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9C20679-E597-7A7C-C270-FE5E14AF4425}"/>
              </a:ext>
            </a:extLst>
          </p:cNvPr>
          <p:cNvSpPr/>
          <p:nvPr userDrawn="1"/>
        </p:nvSpPr>
        <p:spPr>
          <a:xfrm>
            <a:off x="433067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2A5607C3-F6FD-2BDE-1069-9D548E05388F}"/>
              </a:ext>
            </a:extLst>
          </p:cNvPr>
          <p:cNvSpPr/>
          <p:nvPr userDrawn="1"/>
        </p:nvSpPr>
        <p:spPr>
          <a:xfrm>
            <a:off x="433067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D4C34BD8-A8C3-9CC8-1063-2DA721EBD2AC}"/>
              </a:ext>
            </a:extLst>
          </p:cNvPr>
          <p:cNvSpPr/>
          <p:nvPr userDrawn="1"/>
        </p:nvSpPr>
        <p:spPr>
          <a:xfrm>
            <a:off x="805175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>
            <a:extLst>
              <a:ext uri="{FF2B5EF4-FFF2-40B4-BE49-F238E27FC236}">
                <a16:creationId xmlns:a16="http://schemas.microsoft.com/office/drawing/2014/main" id="{5D3CD850-67D2-317B-3F13-C6709E189C5B}"/>
              </a:ext>
            </a:extLst>
          </p:cNvPr>
          <p:cNvSpPr/>
          <p:nvPr userDrawn="1"/>
        </p:nvSpPr>
        <p:spPr>
          <a:xfrm>
            <a:off x="805175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>
            <a:extLst>
              <a:ext uri="{FF2B5EF4-FFF2-40B4-BE49-F238E27FC236}">
                <a16:creationId xmlns:a16="http://schemas.microsoft.com/office/drawing/2014/main" id="{EF0A7645-B8F0-0B88-B96A-36A7A5C13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22" name="Текст 14">
            <a:extLst>
              <a:ext uri="{FF2B5EF4-FFF2-40B4-BE49-F238E27FC236}">
                <a16:creationId xmlns:a16="http://schemas.microsoft.com/office/drawing/2014/main" id="{5F77FC78-137E-8207-8906-6FA8CEADF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9870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69868D57-8442-CD71-0B73-77BFCBB79F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84676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8F5F961C-CA29-6702-65CC-909B9AE67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4676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25208EEE-BBF4-8F1C-4A33-8A8B9227CA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70592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727D2E8A-C143-6A10-4A26-C77D4171DF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70592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300E677-86AB-909C-5486-BA60172A82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AD127D1B-C083-96DD-E909-C29E88E118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4676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1925066-3A64-B28A-341F-69C2FF52D5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0592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A5C8703B-5F1B-ACA2-91B8-19EBDC0679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70592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C421F43F-44C9-351A-E86A-977F357A44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4951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A652F64C-4C0C-B1DC-CD5F-DC1890C6A3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7059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7D180A4-F5B9-DBC6-DE77-A6B002AC8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059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772B52D4-D903-9780-F69A-C3736DE2E8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49512" y="377825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89CC0140-328D-AC96-AFEE-E8321B3D3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68839"/>
            <a:ext cx="3482717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00F3C893-F8CC-47F7-6767-E17BE4151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451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8A5AB3F-3734-B412-D572-8A3B1463AE01}"/>
              </a:ext>
            </a:extLst>
          </p:cNvPr>
          <p:cNvSpPr/>
          <p:nvPr userDrawn="1"/>
        </p:nvSpPr>
        <p:spPr>
          <a:xfrm>
            <a:off x="609597" y="609600"/>
            <a:ext cx="3530582" cy="27178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61DE9F8-8BCB-C3DB-63E5-CEAA5C59643A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611F7A3-C113-5E93-0168-627FE5763301}"/>
              </a:ext>
            </a:extLst>
          </p:cNvPr>
          <p:cNvSpPr/>
          <p:nvPr userDrawn="1"/>
        </p:nvSpPr>
        <p:spPr>
          <a:xfrm>
            <a:off x="433067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7EF3D73-30E0-C90D-F30D-89570799E40B}"/>
              </a:ext>
            </a:extLst>
          </p:cNvPr>
          <p:cNvSpPr/>
          <p:nvPr userDrawn="1"/>
        </p:nvSpPr>
        <p:spPr>
          <a:xfrm>
            <a:off x="609597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A323C7FD-7705-E409-F283-1FAEF9C526AF}"/>
              </a:ext>
            </a:extLst>
          </p:cNvPr>
          <p:cNvSpPr/>
          <p:nvPr userDrawn="1"/>
        </p:nvSpPr>
        <p:spPr>
          <a:xfrm>
            <a:off x="805175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6A0B672C-FAB4-389C-5815-298599B3FC58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86FEBA3A-B5A1-F94A-2543-90F7D077A173}"/>
              </a:ext>
            </a:extLst>
          </p:cNvPr>
          <p:cNvSpPr/>
          <p:nvPr userDrawn="1"/>
        </p:nvSpPr>
        <p:spPr>
          <a:xfrm>
            <a:off x="10960043" y="342900"/>
            <a:ext cx="761996" cy="50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94322F50-DE54-CCD0-8442-3C7461EC5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F257A40-73CD-ECA0-F516-D614E21EC47F}"/>
              </a:ext>
            </a:extLst>
          </p:cNvPr>
          <p:cNvGrpSpPr/>
          <p:nvPr userDrawn="1"/>
        </p:nvGrpSpPr>
        <p:grpSpPr>
          <a:xfrm>
            <a:off x="3375953" y="2577363"/>
            <a:ext cx="449941" cy="450000"/>
            <a:chOff x="839608" y="7340770"/>
            <a:chExt cx="918854" cy="918854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082081C-3BD4-C76C-6AE7-CA1EB021CBC0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6189705-B184-6B76-944C-DC7212A8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>
            <a:extLst>
              <a:ext uri="{FF2B5EF4-FFF2-40B4-BE49-F238E27FC236}">
                <a16:creationId xmlns:a16="http://schemas.microsoft.com/office/drawing/2014/main" id="{E5813595-2A5D-07E0-87DC-9EF15F0E04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3596" y="863600"/>
            <a:ext cx="2962299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карточке</a:t>
            </a:r>
          </a:p>
        </p:txBody>
      </p:sp>
      <p:sp>
        <p:nvSpPr>
          <p:cNvPr id="2" name="Текст 55">
            <a:extLst>
              <a:ext uri="{FF2B5EF4-FFF2-40B4-BE49-F238E27FC236}">
                <a16:creationId xmlns:a16="http://schemas.microsoft.com/office/drawing/2014/main" id="{1BC9DFC4-238A-F4F6-D9B4-2E60AF362FF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55D86E96-0741-32CA-FB2A-12BAE48973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05757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C99B70E7-D681-52EF-16B2-E1C74965EB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8467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DAE7549B-44D1-0E87-0514-5D020674918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7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1E5C08F5-316C-B4F3-508F-E3A1BC64B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359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A9B0D21-7BD2-419E-2C99-412E09650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94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D29CDF5A-8926-B59B-4B03-A9375CF199E7}"/>
              </a:ext>
            </a:extLst>
          </p:cNvPr>
          <p:cNvSpPr/>
          <p:nvPr userDrawn="1"/>
        </p:nvSpPr>
        <p:spPr>
          <a:xfrm>
            <a:off x="609597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7A414BD-419F-B7BC-F079-875B20E458C6}"/>
              </a:ext>
            </a:extLst>
          </p:cNvPr>
          <p:cNvSpPr/>
          <p:nvPr userDrawn="1"/>
        </p:nvSpPr>
        <p:spPr>
          <a:xfrm>
            <a:off x="433067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A8EF36B-976E-143A-70A9-4856FC3A1D3C}"/>
              </a:ext>
            </a:extLst>
          </p:cNvPr>
          <p:cNvSpPr/>
          <p:nvPr userDrawn="1"/>
        </p:nvSpPr>
        <p:spPr>
          <a:xfrm>
            <a:off x="805175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0C8C02F2-7FE9-691A-95F7-A7C4F12A8BBC}"/>
              </a:ext>
            </a:extLst>
          </p:cNvPr>
          <p:cNvSpPr/>
          <p:nvPr userDrawn="1"/>
        </p:nvSpPr>
        <p:spPr>
          <a:xfrm>
            <a:off x="609597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>
            <a:extLst>
              <a:ext uri="{FF2B5EF4-FFF2-40B4-BE49-F238E27FC236}">
                <a16:creationId xmlns:a16="http://schemas.microsoft.com/office/drawing/2014/main" id="{FE23E302-8294-1465-3815-5F226C2EF687}"/>
              </a:ext>
            </a:extLst>
          </p:cNvPr>
          <p:cNvSpPr/>
          <p:nvPr userDrawn="1"/>
        </p:nvSpPr>
        <p:spPr>
          <a:xfrm>
            <a:off x="433067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>
            <a:extLst>
              <a:ext uri="{FF2B5EF4-FFF2-40B4-BE49-F238E27FC236}">
                <a16:creationId xmlns:a16="http://schemas.microsoft.com/office/drawing/2014/main" id="{3C62C82D-5162-E559-4377-8EAFD8077616}"/>
              </a:ext>
            </a:extLst>
          </p:cNvPr>
          <p:cNvSpPr/>
          <p:nvPr userDrawn="1"/>
        </p:nvSpPr>
        <p:spPr>
          <a:xfrm>
            <a:off x="805175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9" name="Текст 55">
            <a:extLst>
              <a:ext uri="{FF2B5EF4-FFF2-40B4-BE49-F238E27FC236}">
                <a16:creationId xmlns:a16="http://schemas.microsoft.com/office/drawing/2014/main" id="{50A3E5C1-CC59-8EB4-295D-7EBDD179C5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A0C26F81-661F-951C-2891-9D696F6CE3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3595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15C308B5-50AF-914B-FA49-D0D2CA879C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1626877E-E726-6EF0-6904-7057C89FFC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8467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EF1B351-DEDB-702C-5628-2FCCEA294A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05757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842FDBF8-C1E2-6F00-CEED-9D2261F079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5FF1035B-7B27-DF6E-DB79-1529C74CAA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8467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A7BE5046-F966-F33E-BB99-075333BACD0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8467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E2282C99-A76D-DEDE-7E0B-25B47A048AD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05757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47F00621-1F64-FC44-161B-E65B3F5A01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0575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1E440CC-7E76-2CFA-6591-D8D5E88F15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359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C579FFD4-E3AD-1CE3-DB66-1D594C46DB5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3595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7D8391C3-2034-8DB3-0992-E79795C12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833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00719" y="557958"/>
            <a:ext cx="558493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Наконец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можем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сформулировать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без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доказательства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основной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результат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которому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стремились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этом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материале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Как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говорилось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выше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множестве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действительных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чисел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все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уравнения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имеют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решения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F12DC751-8E78-FF27-C434-9F2C4AFA8D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7468" y="1508404"/>
            <a:ext cx="5584935" cy="397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1560"/>
              </a:lnSpc>
              <a:buNone/>
              <a:defRPr lang="ru-RU" sz="13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>
              <a:lnSpc>
                <a:spcPts val="3120"/>
              </a:lnSpc>
            </a:pPr>
            <a:r>
              <a:rPr lang="ru-RU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𝑓(𝑧)=𝑎𝑛𝑧𝑛 +𝑎𝑛−1𝑧𝑛−1 +...+𝑎1𝑧 + 𝑎0, 𝑎𝑛 ≠ 0.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B44E0CF3-656E-F05C-860A-2421D6C3FB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44942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88A8CA-2EE4-FD72-840D-D88CFF0AA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03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38450"/>
            <a:ext cx="3097954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Тезис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 более)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18" y="1175259"/>
            <a:ext cx="5394436" cy="3119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1700"/>
              </a:lnSpc>
              <a:spcAft>
                <a:spcPts val="900"/>
              </a:spcAft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Давайте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рассмотрим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</a:pP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𝑥2 = −1.</a:t>
            </a:r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числах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(𝑥 ∈ </a:t>
            </a:r>
            <a:r>
              <a:rPr lang="en-US" sz="1300" dirty="0" err="1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ℝ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)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/>
            </a:r>
            <a:b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</a:b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потому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квадрат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любого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деиствительного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числа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неотрицателен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. 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Чтобы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нам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нужно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расширить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множество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чисел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.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43094219-6C74-8826-7E54-A325DEF6BEDE}"/>
              </a:ext>
            </a:extLst>
          </p:cNvPr>
          <p:cNvSpPr/>
          <p:nvPr/>
        </p:nvSpPr>
        <p:spPr>
          <a:xfrm>
            <a:off x="6000719" y="648209"/>
            <a:ext cx="1206494" cy="374650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D50F39A9-63DA-07E7-83D7-D90EF39932E6}"/>
              </a:ext>
            </a:extLst>
          </p:cNvPr>
          <p:cNvSpPr/>
          <p:nvPr/>
        </p:nvSpPr>
        <p:spPr>
          <a:xfrm>
            <a:off x="6051519" y="597409"/>
            <a:ext cx="380998" cy="1143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13" name="Image 3" descr=" ">
            <a:extLst>
              <a:ext uri="{FF2B5EF4-FFF2-40B4-BE49-F238E27FC236}">
                <a16:creationId xmlns:a16="http://schemas.microsoft.com/office/drawing/2014/main" id="{0C93E1A6-2B15-5BF7-969D-3E14034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4723" y="608522"/>
            <a:ext cx="80590" cy="92075"/>
          </a:xfrm>
          <a:prstGeom prst="rect">
            <a:avLst/>
          </a:prstGeom>
        </p:spPr>
      </p:pic>
      <p:pic>
        <p:nvPicPr>
          <p:cNvPr id="14" name="Image 5" descr=" ">
            <a:extLst>
              <a:ext uri="{FF2B5EF4-FFF2-40B4-BE49-F238E27FC236}">
                <a16:creationId xmlns:a16="http://schemas.microsoft.com/office/drawing/2014/main" id="{BC2E4BD5-C614-B00E-4DF5-A2734E988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5980" y="608522"/>
            <a:ext cx="92075" cy="92075"/>
          </a:xfrm>
          <a:prstGeom prst="rect">
            <a:avLst/>
          </a:prstGeom>
        </p:spPr>
      </p:pic>
      <p:pic>
        <p:nvPicPr>
          <p:cNvPr id="15" name="Image 7" descr=" ">
            <a:extLst>
              <a:ext uri="{FF2B5EF4-FFF2-40B4-BE49-F238E27FC236}">
                <a16:creationId xmlns:a16="http://schemas.microsoft.com/office/drawing/2014/main" id="{46B85058-0F81-AA69-8D86-D63F477E2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075" y="608522"/>
            <a:ext cx="87883" cy="92075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EFD0689-94AE-E772-667C-BD4D52F097E0}"/>
              </a:ext>
            </a:extLst>
          </p:cNvPr>
          <p:cNvCxnSpPr>
            <a:cxnSpLocks/>
          </p:cNvCxnSpPr>
          <p:nvPr/>
        </p:nvCxnSpPr>
        <p:spPr>
          <a:xfrm>
            <a:off x="6000719" y="904784"/>
            <a:ext cx="0" cy="1849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>
            <a:extLst>
              <a:ext uri="{FF2B5EF4-FFF2-40B4-BE49-F238E27FC236}">
                <a16:creationId xmlns:a16="http://schemas.microsoft.com/office/drawing/2014/main" id="{5DE5578D-8AFD-D566-D1B4-F4A3419599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78304" y="766285"/>
            <a:ext cx="10513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900" b="1" i="0" spc="50" baseline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/>
            <a:r>
              <a:rPr lang="ru-RU" dirty="0"/>
              <a:t>ПРИМЕР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5FDF063-FD73-8E49-CF09-611793FEEE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18462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9C388E-F99B-2621-67FB-0818F55F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49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B66C72B1-437B-8249-2C86-20CF01A98F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23684E48-6045-B93F-8F48-B3968BF556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8F92EBA6-336C-A030-FFE9-01F33D0920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0E150DEC-80E8-F43D-2DF7-C3C1675E35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21611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4990268D-96C7-1179-7EB4-CB20565833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21611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2C14124-115A-71D8-AF10-0A60B4D7D74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21611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FB44E337-D798-A685-01F2-7EBE444BA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25BC4A-F06A-8E27-51F5-B0CB5C0FF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0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321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3321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6088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6088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3710448F-3940-4363-67FB-758BCC1E95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F7526744-210E-4BF3-703E-1F481DB5CA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D894D0BA-A690-09B5-4A0D-03B6A08A91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456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D6503532-C03A-52AC-EF3F-3149A5A647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56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185491CE-DB5A-4D37-570C-B22FA5630E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6C27DE82-FA43-43A2-DB74-091567D51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573AAADE-FF41-910E-A411-64C5C43710F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456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</a:t>
            </a:r>
            <a:r>
              <a:rPr lang="ru-RU" sz="1000" dirty="0" err="1">
                <a:latin typeface="Inter" panose="02000503000000020004" pitchFamily="2" charset="0"/>
                <a:ea typeface="Inter" panose="02000503000000020004" pitchFamily="2" charset="0"/>
              </a:rPr>
              <a:t>выво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380755D-6090-F710-1D1B-196DFDCBB4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2456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E4DAD43-1C3F-C73E-5822-759F22EFB1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51EB7A-5E91-598F-EDFB-A18C1167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400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1">
            <a:extLst>
              <a:ext uri="{FF2B5EF4-FFF2-40B4-BE49-F238E27FC236}">
                <a16:creationId xmlns:a16="http://schemas.microsoft.com/office/drawing/2014/main" id="{57174BAF-4B23-1DDC-8E35-9809BA6669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381307EC-943B-B3FD-7F55-0610B3E53D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4369" y="1565275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535F91B6-3D94-3544-BB5A-2B5A8F90BB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4369" y="3425825"/>
            <a:ext cx="559128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D9956E2-46F2-42B0-A2AF-49B594CDC7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94369" y="4358460"/>
            <a:ext cx="4851513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А затем решите моделировать процесс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Чтобы получить конкретный ответ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C43A55BF-E57C-06A1-5995-D8DD0CA74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379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6BC5FCE-7099-BE48-D622-FA5B5192E844}"/>
              </a:ext>
            </a:extLst>
          </p:cNvPr>
          <p:cNvCxnSpPr>
            <a:cxnSpLocks/>
          </p:cNvCxnSpPr>
          <p:nvPr userDrawn="1"/>
        </p:nvCxnSpPr>
        <p:spPr>
          <a:xfrm>
            <a:off x="60959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A3D35F-17C3-B35A-D4FD-B89FFD11B5F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27C5694-14A2-5B9D-CEBE-B0D40D8804E5}"/>
              </a:ext>
            </a:extLst>
          </p:cNvPr>
          <p:cNvCxnSpPr>
            <a:cxnSpLocks/>
          </p:cNvCxnSpPr>
          <p:nvPr userDrawn="1"/>
        </p:nvCxnSpPr>
        <p:spPr>
          <a:xfrm>
            <a:off x="441957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0F059A7-F3C3-F988-131C-D8AE6519656D}"/>
              </a:ext>
            </a:extLst>
          </p:cNvPr>
          <p:cNvCxnSpPr>
            <a:cxnSpLocks/>
          </p:cNvCxnSpPr>
          <p:nvPr userDrawn="1"/>
        </p:nvCxnSpPr>
        <p:spPr>
          <a:xfrm>
            <a:off x="441957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477AC1D-40E2-F58D-2A7D-C01D6C10AAAE}"/>
              </a:ext>
            </a:extLst>
          </p:cNvPr>
          <p:cNvCxnSpPr>
            <a:cxnSpLocks/>
          </p:cNvCxnSpPr>
          <p:nvPr userDrawn="1"/>
        </p:nvCxnSpPr>
        <p:spPr>
          <a:xfrm>
            <a:off x="822955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95075BD-A590-BDD8-8DA5-1147519D7669}"/>
              </a:ext>
            </a:extLst>
          </p:cNvPr>
          <p:cNvCxnSpPr>
            <a:cxnSpLocks/>
          </p:cNvCxnSpPr>
          <p:nvPr userDrawn="1"/>
        </p:nvCxnSpPr>
        <p:spPr>
          <a:xfrm>
            <a:off x="822955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5F018F4-577E-2F8C-171C-7C94839D0861}"/>
              </a:ext>
            </a:extLst>
          </p:cNvPr>
          <p:cNvCxnSpPr>
            <a:cxnSpLocks/>
          </p:cNvCxnSpPr>
          <p:nvPr userDrawn="1"/>
        </p:nvCxnSpPr>
        <p:spPr>
          <a:xfrm>
            <a:off x="4189580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>
            <a:extLst>
              <a:ext uri="{FF2B5EF4-FFF2-40B4-BE49-F238E27FC236}">
                <a16:creationId xmlns:a16="http://schemas.microsoft.com/office/drawing/2014/main" id="{E9F9F016-14C9-A8F9-F9D2-55873A8A74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0700B29B-4077-93FF-C4B9-2A34A88F2D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97097F6-5AC6-2031-00CF-BC42C185CB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957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5B9E0A5-538D-C655-0AE3-7850AF5FB9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2955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E7367DD-D27C-C0F1-0DB1-0BC6589FC7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957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BBEEED8-C40B-4333-DDE7-E766E53570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2955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76B061-3915-FE58-E05C-7331D400AD64}"/>
              </a:ext>
            </a:extLst>
          </p:cNvPr>
          <p:cNvCxnSpPr>
            <a:cxnSpLocks/>
          </p:cNvCxnSpPr>
          <p:nvPr userDrawn="1"/>
        </p:nvCxnSpPr>
        <p:spPr>
          <a:xfrm>
            <a:off x="8000958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>
            <a:extLst>
              <a:ext uri="{FF2B5EF4-FFF2-40B4-BE49-F238E27FC236}">
                <a16:creationId xmlns:a16="http://schemas.microsoft.com/office/drawing/2014/main" id="{A90427D1-899F-D511-9395-05A6330A48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2E39B918-C200-D553-FEB0-54EF1C2BB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38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DE559254-3830-6552-B365-9C7DE1C18B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2931A38E-D4EC-17EE-733E-CD49808F62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3067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1D81512B-689C-949E-0779-0D22BD9ED0F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5175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6362990-DBB6-7C4C-9D2D-8DB1E4EFF0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2B184965-C5B7-AC27-2CFC-CDC3FFB0B9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071C98EC-2AA6-980F-58A3-A80AFDCC23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3067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5244786-5285-32C0-7224-8801EEDF81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5175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1664D6CF-BE4A-EC9D-B47F-897147A60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8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3950CC7D-DF68-690A-DB98-26D3A487D7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V="1">
            <a:off x="7588211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3F9913F4-66C4-29A6-42AF-A5FC75232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403582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BFDC9A1-5B0E-76F9-5FF6-C91182719643}"/>
              </a:ext>
            </a:extLst>
          </p:cNvPr>
          <p:cNvGrpSpPr/>
          <p:nvPr userDrawn="1"/>
        </p:nvGrpSpPr>
        <p:grpSpPr>
          <a:xfrm rot="16200000">
            <a:off x="-1494373" y="4331905"/>
            <a:ext cx="4201440" cy="3847280"/>
            <a:chOff x="-3952800" y="7750117"/>
            <a:chExt cx="10394564" cy="951959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61AEB53-7CD7-E8B9-0038-C4B281577CD9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7E34D67D-4630-2003-5C83-55289FEF7B00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4D2735D-4048-02A1-3F12-D8B613C3F863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BAFFBEE-D65F-A85D-2A10-55E8A7365A89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5BA4D98-0C41-4B5C-EE2C-ED031F6382B5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7D0D017-11BB-8D63-9146-838747B66A85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69EC2C9-95B5-9EBE-169A-31AD8BE06F71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603D4157-9308-C440-604E-96B06E873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40FDCB-4F5E-C71D-32BD-0360AD220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16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1">
            <a:extLst>
              <a:ext uri="{FF2B5EF4-FFF2-40B4-BE49-F238E27FC236}">
                <a16:creationId xmlns:a16="http://schemas.microsoft.com/office/drawing/2014/main" id="{52F33FFD-46FD-04DF-CC94-BE035787F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414" y="0"/>
            <a:ext cx="5289586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7648C066-2872-3622-EEC9-1ED079519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Shape 22">
            <a:extLst>
              <a:ext uri="{FF2B5EF4-FFF2-40B4-BE49-F238E27FC236}">
                <a16:creationId xmlns:a16="http://schemas.microsoft.com/office/drawing/2014/main" id="{64BA1BC1-6632-EC99-2CEA-1AE3C3579A7E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5" name="Image 21" descr=" ">
            <a:extLst>
              <a:ext uri="{FF2B5EF4-FFF2-40B4-BE49-F238E27FC236}">
                <a16:creationId xmlns:a16="http://schemas.microsoft.com/office/drawing/2014/main" id="{A1380C5D-1E27-643B-0EE4-AE03CDD8A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6" name="Image 22" descr=" ">
            <a:extLst>
              <a:ext uri="{FF2B5EF4-FFF2-40B4-BE49-F238E27FC236}">
                <a16:creationId xmlns:a16="http://schemas.microsoft.com/office/drawing/2014/main" id="{0208FE2C-78D3-31A8-13FC-A2B0FBAAB9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sp>
        <p:nvSpPr>
          <p:cNvPr id="30" name="Текст 55">
            <a:extLst>
              <a:ext uri="{FF2B5EF4-FFF2-40B4-BE49-F238E27FC236}">
                <a16:creationId xmlns:a16="http://schemas.microsoft.com/office/drawing/2014/main" id="{8E7BF26C-3E4C-530B-2E95-D944F25AC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5320" y="161327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6655C33-31FD-7187-05C8-0A91F399D7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5320" y="191807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0CF61E60-87EF-D2C0-3A09-6EB3C6E7E3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5320" y="28536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1A142D55-2F9A-9C6F-15A3-1CB3C56CB1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5320" y="3158455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DE0A7D9-49D5-105D-31D0-9E2E5A13BA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5320" y="411962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8F493928-AEE0-DB26-85BB-82494C6F31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5320" y="442442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5AAB6FD-D517-9286-56AA-074045B07E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5320" y="536511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9D36F0F-C600-AC58-CEBC-9CB99F53BB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95320" y="566991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113591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21">
            <a:extLst>
              <a:ext uri="{FF2B5EF4-FFF2-40B4-BE49-F238E27FC236}">
                <a16:creationId xmlns:a16="http://schemas.microsoft.com/office/drawing/2014/main" id="{073F2056-5435-65D3-248F-91151F04D9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6734" y="0"/>
            <a:ext cx="3501168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17FF8FFC-8D9B-5C9C-8C74-0DE3F5E8D42E}"/>
              </a:ext>
            </a:extLst>
          </p:cNvPr>
          <p:cNvSpPr/>
          <p:nvPr userDrawn="1"/>
        </p:nvSpPr>
        <p:spPr>
          <a:xfrm>
            <a:off x="0" y="0"/>
            <a:ext cx="320673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7">
            <a:extLst>
              <a:ext uri="{FF2B5EF4-FFF2-40B4-BE49-F238E27FC236}">
                <a16:creationId xmlns:a16="http://schemas.microsoft.com/office/drawing/2014/main" id="{D0F72F20-6E6D-FA35-9E15-E14451492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8006" y="807469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4CAFED7B-AEAF-4ECB-85B4-4369739FCF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6882" y="2509951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D4E3A88-ECF9-ECF7-7652-2FD4A346DE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36882" y="3401210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B0204F9-C786-DC89-D08C-43CE028D7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36882" y="4298015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3939095-1C1D-1FB2-F49E-D75A9A7DC4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6882" y="5194819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CF393901-188C-7BE1-3AD0-4C8B06495C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8448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7" name="Текст 7">
            <a:extLst>
              <a:ext uri="{FF2B5EF4-FFF2-40B4-BE49-F238E27FC236}">
                <a16:creationId xmlns:a16="http://schemas.microsoft.com/office/drawing/2014/main" id="{745C7185-C88D-BCC5-3DD8-10C2B855DB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7" y="398145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8" name="Текст 7">
            <a:extLst>
              <a:ext uri="{FF2B5EF4-FFF2-40B4-BE49-F238E27FC236}">
                <a16:creationId xmlns:a16="http://schemas.microsoft.com/office/drawing/2014/main" id="{5D3A9E8F-78C3-D3E0-0391-DE2AF59429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7" y="51181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2FEFF9B5-13DF-5371-DB5A-BEAB68C29A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597" y="3381370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6CF5E056-1220-B230-1107-9E7F7E8643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597" y="451802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5235D802-0300-62A4-7907-9A0123C3B8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565467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2" name="Текст 36">
            <a:extLst>
              <a:ext uri="{FF2B5EF4-FFF2-40B4-BE49-F238E27FC236}">
                <a16:creationId xmlns:a16="http://schemas.microsoft.com/office/drawing/2014/main" id="{FEE6E28E-C2E2-8845-4615-C6C72D454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1593850"/>
            <a:ext cx="2235188" cy="81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>
              <a:defRPr lang="ru-RU" sz="900" smtClean="0"/>
            </a:lvl2pPr>
            <a:lvl3pPr>
              <a:defRPr lang="ru-RU" sz="900" smtClean="0"/>
            </a:lvl3pPr>
            <a:lvl4pPr>
              <a:defRPr lang="ru-RU" sz="900" smtClean="0"/>
            </a:lvl4pPr>
            <a:lvl5pPr>
              <a:defRPr lang="ru-RU" sz="900"/>
            </a:lvl5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8984882-A908-62CA-7B37-866B2F216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93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30">
          <p15:clr>
            <a:srgbClr val="FBAE40"/>
          </p15:clr>
        </p15:guide>
        <p15:guide id="2" pos="8452">
          <p15:clr>
            <a:srgbClr val="FBAE40"/>
          </p15:clr>
        </p15:guide>
        <p15:guide id="3" pos="9133">
          <p15:clr>
            <a:srgbClr val="FBAE40"/>
          </p15:clr>
        </p15:guide>
      </p15:sldGuideLst>
    </p:ext>
  </p:extLs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F9F52CF7-EBA6-0FE2-675C-D201618596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6" y="60960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6F7FB8E2-DFBF-0763-664B-9046884873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0678" y="352425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5A375BE4-E36D-F8CE-D71C-05996955AAAB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CFDF534-407C-90F6-462F-287ED1960079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A915F306-DE0C-0880-0EAE-EA69BB6E9F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84676" y="268300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8D590E4E-C274-57B3-65C1-E753AF167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05756" y="559765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C4A72E07-5067-FD7F-A57F-95BFDAD5A8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24416" y="86360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DDF336AB-0870-2FAC-96DA-9A6231C501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496" y="377825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5ADB99-583A-1AF3-A579-8644EFFC6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176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07C51D9-8A44-5BE2-480B-680B4F247610}"/>
              </a:ext>
            </a:extLst>
          </p:cNvPr>
          <p:cNvSpPr/>
          <p:nvPr userDrawn="1"/>
        </p:nvSpPr>
        <p:spPr>
          <a:xfrm>
            <a:off x="6889714" y="0"/>
            <a:ext cx="5302223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2" name="Рисунок 21">
            <a:extLst>
              <a:ext uri="{FF2B5EF4-FFF2-40B4-BE49-F238E27FC236}">
                <a16:creationId xmlns:a16="http://schemas.microsoft.com/office/drawing/2014/main" id="{DF4FFE5E-AD20-4B2A-1A59-2B67F2A239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269" y="0"/>
            <a:ext cx="5289668" cy="3429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4481C1E-E551-4E5C-6B2F-75DE592748CD}"/>
              </a:ext>
            </a:extLst>
          </p:cNvPr>
          <p:cNvGrpSpPr/>
          <p:nvPr userDrawn="1"/>
        </p:nvGrpSpPr>
        <p:grpSpPr>
          <a:xfrm>
            <a:off x="596198" y="615925"/>
            <a:ext cx="2484299" cy="2504325"/>
            <a:chOff x="1232054" y="1231850"/>
            <a:chExt cx="4969245" cy="5008650"/>
          </a:xfrm>
        </p:grpSpPr>
        <p:pic>
          <p:nvPicPr>
            <p:cNvPr id="6" name="Image 25" descr=" ">
              <a:extLst>
                <a:ext uri="{FF2B5EF4-FFF2-40B4-BE49-F238E27FC236}">
                  <a16:creationId xmlns:a16="http://schemas.microsoft.com/office/drawing/2014/main" id="{EF1FC807-F486-23D0-7946-2FEF4633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>
              <a:extLst>
                <a:ext uri="{FF2B5EF4-FFF2-40B4-BE49-F238E27FC236}">
                  <a16:creationId xmlns:a16="http://schemas.microsoft.com/office/drawing/2014/main" id="{7BA95124-23FE-9942-DB72-0AF463CB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>
              <a:extLst>
                <a:ext uri="{FF2B5EF4-FFF2-40B4-BE49-F238E27FC236}">
                  <a16:creationId xmlns:a16="http://schemas.microsoft.com/office/drawing/2014/main" id="{6886758D-71EE-2673-7450-CC917E2C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>
              <a:extLst>
                <a:ext uri="{FF2B5EF4-FFF2-40B4-BE49-F238E27FC236}">
                  <a16:creationId xmlns:a16="http://schemas.microsoft.com/office/drawing/2014/main" id="{63BCF2D9-D28E-FF04-464E-E2045208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>
              <a:extLst>
                <a:ext uri="{FF2B5EF4-FFF2-40B4-BE49-F238E27FC236}">
                  <a16:creationId xmlns:a16="http://schemas.microsoft.com/office/drawing/2014/main" id="{E8E0A84F-53D4-B4FD-CF0E-402A650D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>
              <a:extLst>
                <a:ext uri="{FF2B5EF4-FFF2-40B4-BE49-F238E27FC236}">
                  <a16:creationId xmlns:a16="http://schemas.microsoft.com/office/drawing/2014/main" id="{09E205C5-64D4-C8A7-5191-73B1E6D4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>
              <a:extLst>
                <a:ext uri="{FF2B5EF4-FFF2-40B4-BE49-F238E27FC236}">
                  <a16:creationId xmlns:a16="http://schemas.microsoft.com/office/drawing/2014/main" id="{1D8E236B-8353-5293-2D21-72161A2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>
              <a:extLst>
                <a:ext uri="{FF2B5EF4-FFF2-40B4-BE49-F238E27FC236}">
                  <a16:creationId xmlns:a16="http://schemas.microsoft.com/office/drawing/2014/main" id="{9C854E3F-C1D2-7B86-8316-C77CC139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>
            <a:extLst>
              <a:ext uri="{FF2B5EF4-FFF2-40B4-BE49-F238E27FC236}">
                <a16:creationId xmlns:a16="http://schemas.microsoft.com/office/drawing/2014/main" id="{44B23B36-CCC3-2256-071C-6AEBE0542D15}"/>
              </a:ext>
            </a:extLst>
          </p:cNvPr>
          <p:cNvSpPr/>
          <p:nvPr userDrawn="1"/>
        </p:nvSpPr>
        <p:spPr>
          <a:xfrm>
            <a:off x="1369149" y="1679969"/>
            <a:ext cx="97789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DB44E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карьера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DB44E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1444EEC-488E-7C3F-007A-27CD9C7AA8C7}"/>
              </a:ext>
            </a:extLst>
          </p:cNvPr>
          <p:cNvGrpSpPr/>
          <p:nvPr userDrawn="1"/>
        </p:nvGrpSpPr>
        <p:grpSpPr>
          <a:xfrm>
            <a:off x="591311" y="3702050"/>
            <a:ext cx="2494072" cy="2548304"/>
            <a:chOff x="1219352" y="7404100"/>
            <a:chExt cx="4988793" cy="5096608"/>
          </a:xfrm>
        </p:grpSpPr>
        <p:pic>
          <p:nvPicPr>
            <p:cNvPr id="20" name="Image 12" descr=" ">
              <a:extLst>
                <a:ext uri="{FF2B5EF4-FFF2-40B4-BE49-F238E27FC236}">
                  <a16:creationId xmlns:a16="http://schemas.microsoft.com/office/drawing/2014/main" id="{4F45B57D-E0BA-225C-21F8-4AC666ED2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>
              <a:extLst>
                <a:ext uri="{FF2B5EF4-FFF2-40B4-BE49-F238E27FC236}">
                  <a16:creationId xmlns:a16="http://schemas.microsoft.com/office/drawing/2014/main" id="{DE79BB18-CECB-3423-407E-1329AF403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>
              <a:extLst>
                <a:ext uri="{FF2B5EF4-FFF2-40B4-BE49-F238E27FC236}">
                  <a16:creationId xmlns:a16="http://schemas.microsoft.com/office/drawing/2014/main" id="{1193834F-5553-D8CD-A199-67051621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>
              <a:extLst>
                <a:ext uri="{FF2B5EF4-FFF2-40B4-BE49-F238E27FC236}">
                  <a16:creationId xmlns:a16="http://schemas.microsoft.com/office/drawing/2014/main" id="{4E955AA2-B615-7C4E-97CA-0E17376C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>
              <a:extLst>
                <a:ext uri="{FF2B5EF4-FFF2-40B4-BE49-F238E27FC236}">
                  <a16:creationId xmlns:a16="http://schemas.microsoft.com/office/drawing/2014/main" id="{9FB0DDCE-9C40-0DDC-A597-82976AEF5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>
              <a:extLst>
                <a:ext uri="{FF2B5EF4-FFF2-40B4-BE49-F238E27FC236}">
                  <a16:creationId xmlns:a16="http://schemas.microsoft.com/office/drawing/2014/main" id="{9C873CC4-AF43-0AF6-5985-08BBCFEF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>
              <a:extLst>
                <a:ext uri="{FF2B5EF4-FFF2-40B4-BE49-F238E27FC236}">
                  <a16:creationId xmlns:a16="http://schemas.microsoft.com/office/drawing/2014/main" id="{5BED584C-F275-5985-88C5-E559CE53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>
              <a:extLst>
                <a:ext uri="{FF2B5EF4-FFF2-40B4-BE49-F238E27FC236}">
                  <a16:creationId xmlns:a16="http://schemas.microsoft.com/office/drawing/2014/main" id="{70A2437E-C148-501B-1067-63AA741D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>
              <a:extLst>
                <a:ext uri="{FF2B5EF4-FFF2-40B4-BE49-F238E27FC236}">
                  <a16:creationId xmlns:a16="http://schemas.microsoft.com/office/drawing/2014/main" id="{DF91FB6F-9856-50CB-9B0F-B36BCE4C1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>
            <a:extLst>
              <a:ext uri="{FF2B5EF4-FFF2-40B4-BE49-F238E27FC236}">
                <a16:creationId xmlns:a16="http://schemas.microsoft.com/office/drawing/2014/main" id="{8D4B81F8-664F-59CC-5CD0-337CF17F360A}"/>
              </a:ext>
            </a:extLst>
          </p:cNvPr>
          <p:cNvSpPr/>
          <p:nvPr userDrawn="1"/>
        </p:nvSpPr>
        <p:spPr>
          <a:xfrm>
            <a:off x="1351810" y="4788083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9B40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события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9B40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3A09072-90CE-F4E0-8C87-E41CCB5AB3E3}"/>
              </a:ext>
            </a:extLst>
          </p:cNvPr>
          <p:cNvGrpSpPr/>
          <p:nvPr userDrawn="1"/>
        </p:nvGrpSpPr>
        <p:grpSpPr>
          <a:xfrm>
            <a:off x="3731758" y="622300"/>
            <a:ext cx="2506809" cy="2506198"/>
            <a:chOff x="7493937" y="1244600"/>
            <a:chExt cx="5014270" cy="5012395"/>
          </a:xfrm>
        </p:grpSpPr>
        <p:pic>
          <p:nvPicPr>
            <p:cNvPr id="31" name="Image 9" descr=" ">
              <a:extLst>
                <a:ext uri="{FF2B5EF4-FFF2-40B4-BE49-F238E27FC236}">
                  <a16:creationId xmlns:a16="http://schemas.microsoft.com/office/drawing/2014/main" id="{B9D4F8F8-A397-52B3-FE1E-FDE6D1CD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>
              <a:extLst>
                <a:ext uri="{FF2B5EF4-FFF2-40B4-BE49-F238E27FC236}">
                  <a16:creationId xmlns:a16="http://schemas.microsoft.com/office/drawing/2014/main" id="{7D183049-0E16-7C31-AEE8-3CF336B8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>
              <a:extLst>
                <a:ext uri="{FF2B5EF4-FFF2-40B4-BE49-F238E27FC236}">
                  <a16:creationId xmlns:a16="http://schemas.microsoft.com/office/drawing/2014/main" id="{080A6B85-E567-780B-A1DF-232BB3A70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=""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>
            <a:extLst>
              <a:ext uri="{FF2B5EF4-FFF2-40B4-BE49-F238E27FC236}">
                <a16:creationId xmlns:a16="http://schemas.microsoft.com/office/drawing/2014/main" id="{74C89E89-5EE7-48D2-14CF-6F0C51C10C1E}"/>
              </a:ext>
            </a:extLst>
          </p:cNvPr>
          <p:cNvSpPr/>
          <p:nvPr userDrawn="1"/>
        </p:nvSpPr>
        <p:spPr>
          <a:xfrm>
            <a:off x="4439733" y="1687280"/>
            <a:ext cx="112030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DD2C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обучение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DD2C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496D09D5-E962-E176-CD46-6229CD9D2B32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37" name="Image 38" descr=" ">
            <a:extLst>
              <a:ext uri="{FF2B5EF4-FFF2-40B4-BE49-F238E27FC236}">
                <a16:creationId xmlns:a16="http://schemas.microsoft.com/office/drawing/2014/main" id="{E5C12931-DDFC-799A-3C67-B72C6CFB0572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38" name="Image 39" descr=" ">
            <a:extLst>
              <a:ext uri="{FF2B5EF4-FFF2-40B4-BE49-F238E27FC236}">
                <a16:creationId xmlns:a16="http://schemas.microsoft.com/office/drawing/2014/main" id="{5BE53F15-8875-FC88-8D75-FB218E61C9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5EB40C1-150B-E451-9EEA-EBAF3F3353C1}"/>
              </a:ext>
            </a:extLst>
          </p:cNvPr>
          <p:cNvGrpSpPr/>
          <p:nvPr userDrawn="1"/>
        </p:nvGrpSpPr>
        <p:grpSpPr>
          <a:xfrm>
            <a:off x="613968" y="609899"/>
            <a:ext cx="5637767" cy="5638502"/>
            <a:chOff x="1228094" y="1219797"/>
            <a:chExt cx="11277003" cy="11277003"/>
          </a:xfrm>
        </p:grpSpPr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2EB04CB8-A343-D7F4-57F5-8F6D6C6BD3B7}"/>
                </a:ext>
              </a:extLst>
            </p:cNvPr>
            <p:cNvCxnSpPr/>
            <p:nvPr/>
          </p:nvCxnSpPr>
          <p:spPr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9CE36658-F412-4500-A273-7C1F2B5F2D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>
            <a:extLst>
              <a:ext uri="{FF2B5EF4-FFF2-40B4-BE49-F238E27FC236}">
                <a16:creationId xmlns:a16="http://schemas.microsoft.com/office/drawing/2014/main" id="{19969FC1-07F3-51B2-E964-08721BF95057}"/>
              </a:ext>
            </a:extLst>
          </p:cNvPr>
          <p:cNvSpPr/>
          <p:nvPr userDrawn="1"/>
        </p:nvSpPr>
        <p:spPr>
          <a:xfrm>
            <a:off x="2806713" y="3218203"/>
            <a:ext cx="1252276" cy="440340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Студент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E25167E0-024D-8330-B32E-784282F2C76B}"/>
              </a:ext>
            </a:extLst>
          </p:cNvPr>
          <p:cNvGrpSpPr/>
          <p:nvPr userDrawn="1"/>
        </p:nvGrpSpPr>
        <p:grpSpPr>
          <a:xfrm>
            <a:off x="3739320" y="3711966"/>
            <a:ext cx="2491685" cy="2529890"/>
            <a:chOff x="-2278729" y="5661811"/>
            <a:chExt cx="693628" cy="704172"/>
          </a:xfrm>
        </p:grpSpPr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71799D0B-6A89-1B20-44EC-BA1DE3C6B616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CDABE462-0C44-802D-BAE4-3BB7268A5D29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39EDDFB-703E-57C4-C192-7F514F38A8A7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0C4074-6523-5CDD-2F02-E4681D1FF062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51" name="Text 11">
            <a:extLst>
              <a:ext uri="{FF2B5EF4-FFF2-40B4-BE49-F238E27FC236}">
                <a16:creationId xmlns:a16="http://schemas.microsoft.com/office/drawing/2014/main" id="{E9471C3B-7935-50D3-1E85-A279AB83C7FA}"/>
              </a:ext>
            </a:extLst>
          </p:cNvPr>
          <p:cNvSpPr/>
          <p:nvPr userDrawn="1"/>
        </p:nvSpPr>
        <p:spPr>
          <a:xfrm>
            <a:off x="4458056" y="4788792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город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E63F07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B5BD268E-75F3-EB19-14FD-0D2CDF16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7711" y="462915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1D9C7C13-8A61-683C-E9C6-FF0F6FC2F8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97711" y="4978400"/>
            <a:ext cx="4184629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B2F2B-C67B-9AF4-7FF3-E8F8A0EE7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60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37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ACBEFE49-77FF-2A15-AA48-1FE9583D3BEA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B70EE149-2153-EB80-A093-D3C8E910F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6CD3999F-4908-D8A7-C089-C614CB55AE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00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21">
            <a:extLst>
              <a:ext uri="{FF2B5EF4-FFF2-40B4-BE49-F238E27FC236}">
                <a16:creationId xmlns:a16="http://schemas.microsoft.com/office/drawing/2014/main" id="{621714A5-79C2-C782-3E23-1418EF9EAC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0677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8" name="Рисунок 21">
            <a:extLst>
              <a:ext uri="{FF2B5EF4-FFF2-40B4-BE49-F238E27FC236}">
                <a16:creationId xmlns:a16="http://schemas.microsoft.com/office/drawing/2014/main" id="{038ECA76-5AE2-605F-CF2F-F381F16536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1758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9" name="Рисунок 21">
            <a:extLst>
              <a:ext uri="{FF2B5EF4-FFF2-40B4-BE49-F238E27FC236}">
                <a16:creationId xmlns:a16="http://schemas.microsoft.com/office/drawing/2014/main" id="{F5390824-9B0F-4160-E900-4768C59C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12298" y="352425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0" name="Рисунок 21">
            <a:extLst>
              <a:ext uri="{FF2B5EF4-FFF2-40B4-BE49-F238E27FC236}">
                <a16:creationId xmlns:a16="http://schemas.microsoft.com/office/drawing/2014/main" id="{E50C221D-4267-46E7-9A37-0DD244DBA2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30678" y="3524250"/>
            <a:ext cx="539112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EBEE802-50B7-2162-FE32-7B59C8EA54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7" y="352425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6" name="Рисунок 21">
            <a:extLst>
              <a:ext uri="{FF2B5EF4-FFF2-40B4-BE49-F238E27FC236}">
                <a16:creationId xmlns:a16="http://schemas.microsoft.com/office/drawing/2014/main" id="{E5070C3C-FCDC-E7D9-EA45-6BDFDB8B9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7013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Shape 0">
            <a:extLst>
              <a:ext uri="{FF2B5EF4-FFF2-40B4-BE49-F238E27FC236}">
                <a16:creationId xmlns:a16="http://schemas.microsoft.com/office/drawing/2014/main" id="{BE641BA7-FBBF-D326-2CFE-9D99E6AEF26B}"/>
              </a:ext>
            </a:extLst>
          </p:cNvPr>
          <p:cNvSpPr/>
          <p:nvPr userDrawn="1"/>
        </p:nvSpPr>
        <p:spPr>
          <a:xfrm>
            <a:off x="10845743" y="60960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14" name="Image 7" descr=" ">
            <a:extLst>
              <a:ext uri="{FF2B5EF4-FFF2-40B4-BE49-F238E27FC236}">
                <a16:creationId xmlns:a16="http://schemas.microsoft.com/office/drawing/2014/main" id="{1FA63C20-E566-4B87-4398-0A084EF92E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pic>
        <p:nvPicPr>
          <p:cNvPr id="15" name="Image 8" descr=" ">
            <a:extLst>
              <a:ext uri="{FF2B5EF4-FFF2-40B4-BE49-F238E27FC236}">
                <a16:creationId xmlns:a16="http://schemas.microsoft.com/office/drawing/2014/main" id="{14992C04-C298-571C-48BE-20507BBB5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099C0256-D2AC-5619-0D59-66A44D113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41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26894-F8AF-BB2F-2031-416ECB64F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807488" y="1014163"/>
            <a:ext cx="8888768" cy="5387029"/>
          </a:xfrm>
          <a:prstGeom prst="rect">
            <a:avLst/>
          </a:prstGeom>
        </p:spPr>
      </p:pic>
      <p:sp>
        <p:nvSpPr>
          <p:cNvPr id="18" name="Рисунок 55">
            <a:extLst>
              <a:ext uri="{FF2B5EF4-FFF2-40B4-BE49-F238E27FC236}">
                <a16:creationId xmlns:a16="http://schemas.microsoft.com/office/drawing/2014/main" id="{065DB017-B9D4-ACC5-B8F7-EAFD80381D9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01696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887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BE903-5057-D686-5912-045F90CF6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311952" y="602457"/>
            <a:ext cx="9568096" cy="5798736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8289D460-E22F-0421-1E11-0BA42144A4A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287082" y="795403"/>
            <a:ext cx="7617835" cy="495557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258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49144B3-4D90-24DB-F095-961F013DB696}"/>
              </a:ext>
            </a:extLst>
          </p:cNvPr>
          <p:cNvSpPr/>
          <p:nvPr userDrawn="1"/>
        </p:nvSpPr>
        <p:spPr>
          <a:xfrm>
            <a:off x="8978853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97117DA-3746-4ED1-A994-308E8255C8A8}"/>
              </a:ext>
            </a:extLst>
          </p:cNvPr>
          <p:cNvSpPr/>
          <p:nvPr userDrawn="1"/>
        </p:nvSpPr>
        <p:spPr>
          <a:xfrm>
            <a:off x="6184868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E2294286-5E85-EAAA-91D2-52FA43D544AD}"/>
              </a:ext>
            </a:extLst>
          </p:cNvPr>
          <p:cNvSpPr/>
          <p:nvPr userDrawn="1"/>
        </p:nvSpPr>
        <p:spPr>
          <a:xfrm>
            <a:off x="3397232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>
            <a:extLst>
              <a:ext uri="{FF2B5EF4-FFF2-40B4-BE49-F238E27FC236}">
                <a16:creationId xmlns:a16="http://schemas.microsoft.com/office/drawing/2014/main" id="{63A5FB02-8ED3-BF4B-5B92-067A79FFB804}"/>
              </a:ext>
            </a:extLst>
          </p:cNvPr>
          <p:cNvSpPr/>
          <p:nvPr userDrawn="1"/>
        </p:nvSpPr>
        <p:spPr>
          <a:xfrm>
            <a:off x="609597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95ADFFE7-60D4-F6D9-CFAE-84AF50A598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A747506-1AE4-4C00-E272-244B0157C7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66C6B3D-C76B-271D-7F45-729B8B1BB0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BC78EB6C-F00D-8B5E-0C8E-C0E074F5DB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51231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4C1798F-4E84-6410-DD6E-4CB48A5A199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8867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BD99801-DCA4-2EB4-A95C-78A0C70DBA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32852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0E4288B-D21F-C790-ECCF-F1FCE73ECB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31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2E210F67-5245-E30F-26FF-CC45E41E1C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8867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BF13C697-9283-0ED6-8BE1-D12F6E7FEC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3DFA79B-6438-92EB-30F2-1A50AA431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BF172185-673C-5E56-B37C-C2D9069D7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684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45FF-3A84-8C7F-A5E8-F247061C1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587780" y="1014163"/>
            <a:ext cx="8888768" cy="5387029"/>
          </a:xfrm>
          <a:prstGeom prst="rect">
            <a:avLst/>
          </a:prstGeo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EBC3ADCB-9035-DCB2-AF46-8AAF077A56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481987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310ECFA-8E77-0949-1664-87F4513D86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035454"/>
            <a:ext cx="3155090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9C9ABECF-DF1E-84EF-6801-742912FFD0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408" y="2385588"/>
            <a:ext cx="312127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852269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5E67E5-BC2B-0E8C-EE7B-A55AFE6A0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852637" y="1268557"/>
            <a:ext cx="7129600" cy="4320887"/>
          </a:xfrm>
          <a:prstGeom prst="rect">
            <a:avLst/>
          </a:prstGeom>
        </p:spPr>
      </p:pic>
      <p:sp>
        <p:nvSpPr>
          <p:cNvPr id="9" name="Рисунок 6">
            <a:extLst>
              <a:ext uri="{FF2B5EF4-FFF2-40B4-BE49-F238E27FC236}">
                <a16:creationId xmlns:a16="http://schemas.microsoft.com/office/drawing/2014/main" id="{5CDDC296-3B06-1AEB-E834-A14EC2C2908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579651" y="1419926"/>
            <a:ext cx="5695128" cy="373224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0594988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D0EF0B-5037-92EE-BB84-C841A8DB70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42178" y="619390"/>
            <a:ext cx="2761717" cy="5660400"/>
          </a:xfrm>
          <a:prstGeom prst="rect">
            <a:avLst/>
          </a:prstGeom>
        </p:spPr>
      </p:pic>
      <p:sp>
        <p:nvSpPr>
          <p:cNvPr id="7" name="Рисунок 16">
            <a:extLst>
              <a:ext uri="{FF2B5EF4-FFF2-40B4-BE49-F238E27FC236}">
                <a16:creationId xmlns:a16="http://schemas.microsoft.com/office/drawing/2014/main" id="{B0410DEE-D34D-8AD4-C642-4D310FD5911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65110" y="720682"/>
            <a:ext cx="2515850" cy="5457817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0777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4945E44D-0EB9-032A-A2BB-9B753F853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86317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7B1B3A37-912D-15F0-6BBF-5043FFCAF4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316797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9437367-AEF2-BD74-2D37-86688DCB5B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437808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468288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328773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6949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5398891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04F922-4493-A8B3-BEB5-D5C54C9CDB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7998" y="925009"/>
            <a:ext cx="4057565" cy="8316362"/>
          </a:xfrm>
          <a:prstGeom prst="rect">
            <a:avLst/>
          </a:prstGeom>
        </p:spPr>
      </p:pic>
      <p:sp>
        <p:nvSpPr>
          <p:cNvPr id="6" name="Рисунок 16">
            <a:extLst>
              <a:ext uri="{FF2B5EF4-FFF2-40B4-BE49-F238E27FC236}">
                <a16:creationId xmlns:a16="http://schemas.microsoft.com/office/drawing/2014/main" id="{A9466ECE-7567-349E-464E-6A6E0CF21D3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621723" y="1092386"/>
            <a:ext cx="3690874" cy="800688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0406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BB3F9-4A02-F60D-C01C-EC5A964707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06319" y="619391"/>
            <a:ext cx="2431818" cy="4984241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78A0B0D1-29FD-8DA4-7C93-8D709B77325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19029" y="720682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044DC1-F5F2-D485-D313-2B9A430E88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47120" y="1271303"/>
            <a:ext cx="2431818" cy="4984241"/>
          </a:xfrm>
          <a:prstGeom prst="rect">
            <a:avLst/>
          </a:prstGeom>
        </p:spPr>
      </p:pic>
      <p:sp>
        <p:nvSpPr>
          <p:cNvPr id="8" name="Рисунок 6">
            <a:extLst>
              <a:ext uri="{FF2B5EF4-FFF2-40B4-BE49-F238E27FC236}">
                <a16:creationId xmlns:a16="http://schemas.microsoft.com/office/drawing/2014/main" id="{305E9DE0-4D15-6A07-4A95-A821B68605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9830" y="1372595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728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9F4A41-9D34-A591-4F5D-A08969FDB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911878" y="1119231"/>
            <a:ext cx="2253880" cy="4619539"/>
          </a:xfrm>
          <a:prstGeom prst="rect">
            <a:avLst/>
          </a:prstGeom>
        </p:spPr>
      </p:pic>
      <p:sp>
        <p:nvSpPr>
          <p:cNvPr id="3" name="Рисунок 27">
            <a:extLst>
              <a:ext uri="{FF2B5EF4-FFF2-40B4-BE49-F238E27FC236}">
                <a16:creationId xmlns:a16="http://schemas.microsoft.com/office/drawing/2014/main" id="{28070E77-B2FA-1908-9C48-29563E2639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12207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BE9B-DE70-1730-4791-6FC9F449C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290497" y="1119231"/>
            <a:ext cx="2253880" cy="4619539"/>
          </a:xfrm>
          <a:prstGeom prst="rect">
            <a:avLst/>
          </a:prstGeom>
        </p:spPr>
      </p:pic>
      <p:sp>
        <p:nvSpPr>
          <p:cNvPr id="5" name="Рисунок 26">
            <a:extLst>
              <a:ext uri="{FF2B5EF4-FFF2-40B4-BE49-F238E27FC236}">
                <a16:creationId xmlns:a16="http://schemas.microsoft.com/office/drawing/2014/main" id="{BCD6F81B-3AA9-60B9-1009-4560064F883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9082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A722B7-E1B3-89BE-96D6-36AA6F780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669117" y="1119231"/>
            <a:ext cx="2253880" cy="4619539"/>
          </a:xfrm>
          <a:prstGeom prst="rect">
            <a:avLst/>
          </a:prstGeom>
        </p:spPr>
      </p:pic>
      <p:sp>
        <p:nvSpPr>
          <p:cNvPr id="13" name="Рисунок 5">
            <a:extLst>
              <a:ext uri="{FF2B5EF4-FFF2-40B4-BE49-F238E27FC236}">
                <a16:creationId xmlns:a16="http://schemas.microsoft.com/office/drawing/2014/main" id="{C187949D-6F6C-3B77-B6F2-3CD4F04B8D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6944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322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3E998ECC-8AC2-14D1-ACBC-4C06D536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889777" y="0"/>
            <a:ext cx="5302223" cy="6858000"/>
          </a:xfrm>
          <a:prstGeom prst="rect">
            <a:avLst/>
          </a:prstGeom>
        </p:spPr>
      </p:pic>
      <p:pic>
        <p:nvPicPr>
          <p:cNvPr id="16" name="Image 17" descr=" ">
            <a:extLst>
              <a:ext uri="{FF2B5EF4-FFF2-40B4-BE49-F238E27FC236}">
                <a16:creationId xmlns:a16="http://schemas.microsoft.com/office/drawing/2014/main" id="{77176B24-9B20-541F-4351-EC6C9AD289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7">
            <a:extLst>
              <a:ext uri="{FF2B5EF4-FFF2-40B4-BE49-F238E27FC236}">
                <a16:creationId xmlns:a16="http://schemas.microsoft.com/office/drawing/2014/main" id="{3A80AE7B-09FC-99D1-CD1F-EEFFA3FD1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66" y="2611469"/>
            <a:ext cx="3717988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Несколько этапов </a:t>
            </a:r>
            <a:br>
              <a:rPr lang="ru-RU" dirty="0"/>
            </a:br>
            <a:r>
              <a:rPr lang="ru-RU" dirty="0"/>
              <a:t>процесса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156908DE-AC51-FF99-90DE-F5AE527FAA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55742" y="73679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5B8839-CCE7-2B94-1426-178E2DE0F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55742" y="100381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28040AC-C0D1-1117-E12A-5E246EDB66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5742" y="221065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C00DCA1-9DA2-A8EC-50E5-525ED2836F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55742" y="249857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8CBF87D4-2ED4-739E-9001-1D12A272D9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55742" y="370540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0362CD4-4D51-90EE-6815-DC208D4692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55742" y="3993327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329DE263-E828-EA0C-FC22-77233ECF6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55742" y="520016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722CA304-6AC9-588C-4315-C94CF026E9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55742" y="548808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B15FA0-879A-70EA-CB0A-28ECEA774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56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7" descr=" ">
            <a:extLst>
              <a:ext uri="{FF2B5EF4-FFF2-40B4-BE49-F238E27FC236}">
                <a16:creationId xmlns:a16="http://schemas.microsoft.com/office/drawing/2014/main" id="{8AD7A007-A477-3998-0D95-8491D903E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8" name="Текст 7">
            <a:extLst>
              <a:ext uri="{FF2B5EF4-FFF2-40B4-BE49-F238E27FC236}">
                <a16:creationId xmlns:a16="http://schemas.microsoft.com/office/drawing/2014/main" id="{EC9BD3E0-1895-C455-1B07-A6F28F52C8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43FFF9A1-0A4F-D8AF-8DA0-2CAADE5EA2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4236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1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C02E3CB7-AE4A-1D3A-6233-B6FEF952BD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8828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2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B873B34F-9C90-3F81-DFB2-FD0105FE5B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657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89F0230C-ADE0-F9F2-EA5D-0F7F911200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4235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213308CC-ABE4-D00D-ACF9-709EECD003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38828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924119C-6B0B-7981-8B22-182CF86EE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67657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87DDAA5-E97B-6B7A-FA68-64207255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775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9C0F880-2191-DCF9-D5A3-44C08557F9FD}"/>
              </a:ext>
            </a:extLst>
          </p:cNvPr>
          <p:cNvSpPr/>
          <p:nvPr userDrawn="1"/>
        </p:nvSpPr>
        <p:spPr>
          <a:xfrm>
            <a:off x="6889714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3492360-7652-C989-BA6B-A794F0CE5AA3}"/>
              </a:ext>
            </a:extLst>
          </p:cNvPr>
          <p:cNvSpPr/>
          <p:nvPr userDrawn="1"/>
        </p:nvSpPr>
        <p:spPr>
          <a:xfrm>
            <a:off x="2006590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5C0E187-DBF1-A461-7B34-A0BB0F6E8CD3}"/>
              </a:ext>
            </a:extLst>
          </p:cNvPr>
          <p:cNvSpPr/>
          <p:nvPr userDrawn="1"/>
        </p:nvSpPr>
        <p:spPr>
          <a:xfrm>
            <a:off x="6889714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E2BEB21-EB05-4827-74E5-A238092960CA}"/>
              </a:ext>
            </a:extLst>
          </p:cNvPr>
          <p:cNvSpPr/>
          <p:nvPr userDrawn="1"/>
        </p:nvSpPr>
        <p:spPr>
          <a:xfrm>
            <a:off x="2006590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A83AFEDF-D72E-F0F8-F552-D70629AC4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159" y="1809750"/>
            <a:ext cx="1521056" cy="1521061"/>
          </a:xfrm>
          <a:prstGeom prst="rect">
            <a:avLst/>
          </a:prstGeom>
        </p:spPr>
      </p:pic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AD217DDA-3A60-083E-CF35-D3FE10B52C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8159" y="3527190"/>
            <a:ext cx="1521056" cy="1521061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305D9CE0-02EF-D7E0-9077-6E158E04D0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2650" y="1809750"/>
            <a:ext cx="1521056" cy="1521061"/>
          </a:xfrm>
          <a:prstGeom prst="rect">
            <a:avLst/>
          </a:prstGeom>
        </p:spPr>
      </p:pic>
      <p:pic>
        <p:nvPicPr>
          <p:cNvPr id="10" name="Image 3" descr=" ">
            <a:extLst>
              <a:ext uri="{FF2B5EF4-FFF2-40B4-BE49-F238E27FC236}">
                <a16:creationId xmlns:a16="http://schemas.microsoft.com/office/drawing/2014/main" id="{C1D274EC-377D-0E98-F3EC-8E68B5F7190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2650" y="3527190"/>
            <a:ext cx="1521056" cy="1521061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03E9940F-050C-C622-65D0-C6025C16E479}"/>
              </a:ext>
            </a:extLst>
          </p:cNvPr>
          <p:cNvSpPr/>
          <p:nvPr userDrawn="1"/>
        </p:nvSpPr>
        <p:spPr>
          <a:xfrm rot="21600000">
            <a:off x="7363197" y="2180462"/>
            <a:ext cx="579963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W</a:t>
            </a: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6F400FAC-83E0-B284-1C8C-195EE67D88B7}"/>
              </a:ext>
            </a:extLst>
          </p:cNvPr>
          <p:cNvSpPr/>
          <p:nvPr userDrawn="1"/>
        </p:nvSpPr>
        <p:spPr>
          <a:xfrm rot="21600000">
            <a:off x="5579536" y="4059155"/>
            <a:ext cx="5164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O</a:t>
            </a: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FFD08B16-7A3B-BC7A-292C-18CD0F63A6BF}"/>
              </a:ext>
            </a:extLst>
          </p:cNvPr>
          <p:cNvSpPr/>
          <p:nvPr userDrawn="1"/>
        </p:nvSpPr>
        <p:spPr>
          <a:xfrm rot="21600000">
            <a:off x="5662085" y="2180462"/>
            <a:ext cx="43391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S</a:t>
            </a: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C796E4A-9DFA-B12E-9420-2B1B3590C87A}"/>
              </a:ext>
            </a:extLst>
          </p:cNvPr>
          <p:cNvSpPr/>
          <p:nvPr userDrawn="1"/>
        </p:nvSpPr>
        <p:spPr>
          <a:xfrm rot="21600000">
            <a:off x="7545121" y="4058935"/>
            <a:ext cx="4148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T</a:t>
            </a:r>
          </a:p>
        </p:txBody>
      </p:sp>
      <p:pic>
        <p:nvPicPr>
          <p:cNvPr id="20" name="Image 17" descr=" ">
            <a:extLst>
              <a:ext uri="{FF2B5EF4-FFF2-40B4-BE49-F238E27FC236}">
                <a16:creationId xmlns:a16="http://schemas.microsoft.com/office/drawing/2014/main" id="{FC276A7C-6927-48C3-88E7-AE303DE43CF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370" y="438150"/>
            <a:ext cx="482598" cy="317500"/>
          </a:xfrm>
          <a:prstGeom prst="rect">
            <a:avLst/>
          </a:prstGeom>
        </p:spPr>
      </p:pic>
      <p:sp>
        <p:nvSpPr>
          <p:cNvPr id="22" name="Текст 55">
            <a:extLst>
              <a:ext uri="{FF2B5EF4-FFF2-40B4-BE49-F238E27FC236}">
                <a16:creationId xmlns:a16="http://schemas.microsoft.com/office/drawing/2014/main" id="{2B9CABE2-9EE4-1FC8-C423-766CE0890C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60588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500" b="0" i="0" kern="120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Strengths</a:t>
            </a:r>
            <a:r>
              <a:rPr lang="ru-RU" dirty="0"/>
              <a:t> 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0547FE8C-8171-A90B-9FE5-A3D0BC550C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60588" y="377825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Opportunities</a:t>
            </a:r>
            <a:r>
              <a:rPr lang="ru-RU" dirty="0"/>
              <a:t> 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DDF1DF5-76EC-A5E2-1A58-C61197BD10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8563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Weakness</a:t>
            </a:r>
            <a:endParaRPr lang="ru-RU" dirty="0"/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8D26566E-F761-8780-1FC7-4BDF8FC18C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8563" y="3785175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Threats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7E1CA2-61E3-C2A9-B7B1-C4F3031C16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682881" y="3494975"/>
            <a:ext cx="49911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spc="15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-US" dirty="0"/>
              <a:t>SWOT</a:t>
            </a:r>
            <a:endParaRPr lang="ru-RU" dirty="0"/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3ACF6407-E4A0-C844-5027-CC335BCBD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44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0807047-F13D-76A4-5CAF-ABD6EA8A823F}"/>
              </a:ext>
            </a:extLst>
          </p:cNvPr>
          <p:cNvCxnSpPr>
            <a:cxnSpLocks/>
          </p:cNvCxnSpPr>
          <p:nvPr userDrawn="1"/>
        </p:nvCxnSpPr>
        <p:spPr>
          <a:xfrm flipH="1">
            <a:off x="608323" y="3429000"/>
            <a:ext cx="1097408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>
            <a:extLst>
              <a:ext uri="{FF2B5EF4-FFF2-40B4-BE49-F238E27FC236}">
                <a16:creationId xmlns:a16="http://schemas.microsoft.com/office/drawing/2014/main" id="{45CD038D-67DE-DCAC-538D-F883D17F76F6}"/>
              </a:ext>
            </a:extLst>
          </p:cNvPr>
          <p:cNvSpPr/>
          <p:nvPr userDrawn="1"/>
        </p:nvSpPr>
        <p:spPr>
          <a:xfrm>
            <a:off x="153669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6CD8277-3199-E041-C060-929240B35F32}"/>
              </a:ext>
            </a:extLst>
          </p:cNvPr>
          <p:cNvSpPr/>
          <p:nvPr userDrawn="1"/>
        </p:nvSpPr>
        <p:spPr>
          <a:xfrm>
            <a:off x="4298927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4AAA02D-F36B-5D55-0187-39FA851A06AB}"/>
              </a:ext>
            </a:extLst>
          </p:cNvPr>
          <p:cNvSpPr/>
          <p:nvPr userDrawn="1"/>
        </p:nvSpPr>
        <p:spPr>
          <a:xfrm>
            <a:off x="706116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6B1ED679-3FCE-46F7-D551-14A011103AC7}"/>
              </a:ext>
            </a:extLst>
          </p:cNvPr>
          <p:cNvSpPr/>
          <p:nvPr userDrawn="1"/>
        </p:nvSpPr>
        <p:spPr>
          <a:xfrm rot="16200000">
            <a:off x="4718391" y="3319531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2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E82D8DB4-1EEB-DE43-2340-22556CEA04E7}"/>
              </a:ext>
            </a:extLst>
          </p:cNvPr>
          <p:cNvSpPr/>
          <p:nvPr userDrawn="1"/>
        </p:nvSpPr>
        <p:spPr>
          <a:xfrm rot="16200000">
            <a:off x="7480626" y="3317627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3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E074576-1DF9-B72C-4854-31702B3A8CCE}"/>
              </a:ext>
            </a:extLst>
          </p:cNvPr>
          <p:cNvSpPr/>
          <p:nvPr userDrawn="1"/>
        </p:nvSpPr>
        <p:spPr>
          <a:xfrm rot="16200000">
            <a:off x="1138174" y="3317912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1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CE933993-80DD-519D-2D33-C544231A17CF}"/>
              </a:ext>
            </a:extLst>
          </p:cNvPr>
          <p:cNvSpPr/>
          <p:nvPr userDrawn="1"/>
        </p:nvSpPr>
        <p:spPr>
          <a:xfrm rot="16200000">
            <a:off x="10247275" y="3318009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4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A6B612D-D386-11C6-DEFD-423F7DA9843A}"/>
              </a:ext>
            </a:extLst>
          </p:cNvPr>
          <p:cNvGrpSpPr/>
          <p:nvPr userDrawn="1"/>
        </p:nvGrpSpPr>
        <p:grpSpPr>
          <a:xfrm>
            <a:off x="3107073" y="3204000"/>
            <a:ext cx="449941" cy="450000"/>
            <a:chOff x="2771013" y="5204719"/>
            <a:chExt cx="900000" cy="900000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0FF511DF-A931-D83B-1789-110A30B21489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233F7FB-9827-FD66-A16C-22480376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C8CCC90-B565-40F1-38AC-A53E88D79C89}"/>
              </a:ext>
            </a:extLst>
          </p:cNvPr>
          <p:cNvGrpSpPr/>
          <p:nvPr userDrawn="1"/>
        </p:nvGrpSpPr>
        <p:grpSpPr>
          <a:xfrm>
            <a:off x="5869308" y="3204000"/>
            <a:ext cx="449941" cy="450000"/>
            <a:chOff x="2771013" y="5204719"/>
            <a:chExt cx="900000" cy="90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4E03612A-406A-A519-736E-D7F97F0B1516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77B7689-CCA2-05E2-39E0-CF73AF96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FEC20C1-0F2C-AF01-0112-04D0CC78A4EE}"/>
              </a:ext>
            </a:extLst>
          </p:cNvPr>
          <p:cNvGrpSpPr/>
          <p:nvPr userDrawn="1"/>
        </p:nvGrpSpPr>
        <p:grpSpPr>
          <a:xfrm>
            <a:off x="8631543" y="3204000"/>
            <a:ext cx="449941" cy="450000"/>
            <a:chOff x="2771013" y="5204719"/>
            <a:chExt cx="900000" cy="900000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57719FF2-D006-D097-9B23-C1FC7A985F81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1AD4599-BB1D-F623-EB1B-485FF528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89E5003D-5F7C-4E50-5021-2C57F0D58943}"/>
              </a:ext>
            </a:extLst>
          </p:cNvPr>
          <p:cNvCxnSpPr>
            <a:cxnSpLocks/>
          </p:cNvCxnSpPr>
          <p:nvPr userDrawn="1"/>
        </p:nvCxnSpPr>
        <p:spPr>
          <a:xfrm>
            <a:off x="6094278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E51EAFB-D5BC-4084-E8AE-C2829E85B1BF}"/>
              </a:ext>
            </a:extLst>
          </p:cNvPr>
          <p:cNvCxnSpPr>
            <a:cxnSpLocks/>
          </p:cNvCxnSpPr>
          <p:nvPr userDrawn="1"/>
        </p:nvCxnSpPr>
        <p:spPr>
          <a:xfrm>
            <a:off x="8856513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C0A2D1C-2FA5-BBF3-FF2B-AD10DF2387BF}"/>
              </a:ext>
            </a:extLst>
          </p:cNvPr>
          <p:cNvCxnSpPr>
            <a:cxnSpLocks/>
          </p:cNvCxnSpPr>
          <p:nvPr userDrawn="1"/>
        </p:nvCxnSpPr>
        <p:spPr>
          <a:xfrm>
            <a:off x="3332044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9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7D0CF3DD-D54F-E9C9-9210-76CCCF6F10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5363605" cy="5645944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3646DADF-46AE-D4D2-B681-6FC2FCEDE20D}"/>
              </a:ext>
            </a:extLst>
          </p:cNvPr>
          <p:cNvSpPr/>
          <p:nvPr userDrawn="1"/>
        </p:nvSpPr>
        <p:spPr>
          <a:xfrm>
            <a:off x="8978853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9C427C8D-D771-EC6D-98F1-7DC7631CC381}"/>
              </a:ext>
            </a:extLst>
          </p:cNvPr>
          <p:cNvSpPr/>
          <p:nvPr userDrawn="1"/>
        </p:nvSpPr>
        <p:spPr>
          <a:xfrm>
            <a:off x="6184868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>
            <a:extLst>
              <a:ext uri="{FF2B5EF4-FFF2-40B4-BE49-F238E27FC236}">
                <a16:creationId xmlns:a16="http://schemas.microsoft.com/office/drawing/2014/main" id="{0133EDD6-F3CA-C295-9095-4AD290BE8E7A}"/>
              </a:ext>
            </a:extLst>
          </p:cNvPr>
          <p:cNvSpPr/>
          <p:nvPr userDrawn="1"/>
        </p:nvSpPr>
        <p:spPr>
          <a:xfrm>
            <a:off x="8978853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08CC378B-E239-BD0B-78D8-1A2819A4508D}"/>
              </a:ext>
            </a:extLst>
          </p:cNvPr>
          <p:cNvSpPr/>
          <p:nvPr userDrawn="1"/>
        </p:nvSpPr>
        <p:spPr>
          <a:xfrm>
            <a:off x="6184868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AF70AF1-65F7-EBBC-5968-27703152E38E}"/>
              </a:ext>
            </a:extLst>
          </p:cNvPr>
          <p:cNvGrpSpPr/>
          <p:nvPr userDrawn="1"/>
        </p:nvGrpSpPr>
        <p:grpSpPr>
          <a:xfrm>
            <a:off x="609597" y="5638800"/>
            <a:ext cx="736596" cy="609600"/>
            <a:chOff x="1219352" y="11277600"/>
            <a:chExt cx="1473384" cy="1219200"/>
          </a:xfrm>
        </p:grpSpPr>
        <p:sp>
          <p:nvSpPr>
            <p:cNvPr id="36" name="Shape 24">
              <a:extLst>
                <a:ext uri="{FF2B5EF4-FFF2-40B4-BE49-F238E27FC236}">
                  <a16:creationId xmlns:a16="http://schemas.microsoft.com/office/drawing/2014/main" id="{7715BCB0-E696-F254-47DB-E9C64D863B07}"/>
                </a:ext>
              </a:extLst>
            </p:cNvPr>
            <p:cNvSpPr/>
            <p:nvPr userDrawn="1"/>
          </p:nvSpPr>
          <p:spPr>
            <a:xfrm>
              <a:off x="1219352" y="11277600"/>
              <a:ext cx="1473384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>
              <a:extLst>
                <a:ext uri="{FF2B5EF4-FFF2-40B4-BE49-F238E27FC236}">
                  <a16:creationId xmlns:a16="http://schemas.microsoft.com/office/drawing/2014/main" id="{4A9F18CC-42B1-82E0-DF46-8B7A18D6C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473384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>
            <a:extLst>
              <a:ext uri="{FF2B5EF4-FFF2-40B4-BE49-F238E27FC236}">
                <a16:creationId xmlns:a16="http://schemas.microsoft.com/office/drawing/2014/main" id="{76402B6D-6013-986A-5121-DD359586D9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8867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68DB9C24-9D17-88B5-4850-E42B00E0C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2852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CA125B0E-855B-A9D1-B25E-158C4BC78F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2852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57A983C7-F0B3-2ECB-0EDD-47BD66D7D3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38867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CEEB0FC-8539-7670-4337-4EDBB9646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8867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E1B5780C-1BEE-9C31-7944-56BBB651D2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2852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2F13583-865C-D633-F444-0EF0503329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0933A65-5315-5632-FA1D-A4689188C1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867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6E76F030-1832-7830-DE42-4EDF6C1E5A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867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2552111E-842C-8342-374C-2EEA6C89F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3285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DB28BEDE-9C70-0036-6402-FC57742743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285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1A521593-ED1A-F641-B8FB-7F5FAEAAE02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8867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E2B9CB-1046-07E5-D633-9230E49FE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636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 ">
            <a:extLst>
              <a:ext uri="{FF2B5EF4-FFF2-40B4-BE49-F238E27FC236}">
                <a16:creationId xmlns:a16="http://schemas.microsoft.com/office/drawing/2014/main" id="{611FF6C7-2167-FDDE-C62B-09FABCBDF4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603726" y="1879600"/>
            <a:ext cx="6280117" cy="1390650"/>
          </a:xfrm>
          <a:prstGeom prst="rect">
            <a:avLst/>
          </a:prstGeom>
        </p:spPr>
      </p:pic>
      <p:pic>
        <p:nvPicPr>
          <p:cNvPr id="20" name="Image 1" descr=" ">
            <a:extLst>
              <a:ext uri="{FF2B5EF4-FFF2-40B4-BE49-F238E27FC236}">
                <a16:creationId xmlns:a16="http://schemas.microsoft.com/office/drawing/2014/main" id="{5A179C9D-1CAD-46BC-DAD1-3DE5D08BBB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699215" y="4794250"/>
            <a:ext cx="2089139" cy="1454150"/>
          </a:xfrm>
          <a:prstGeom prst="rect">
            <a:avLst/>
          </a:prstGeom>
        </p:spPr>
      </p:pic>
      <p:pic>
        <p:nvPicPr>
          <p:cNvPr id="22" name="Image 2" descr=" ">
            <a:extLst>
              <a:ext uri="{FF2B5EF4-FFF2-40B4-BE49-F238E27FC236}">
                <a16:creationId xmlns:a16="http://schemas.microsoft.com/office/drawing/2014/main" id="{049A999C-1EC6-CC8A-F374-5E3C9C495E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5645121" y="3333750"/>
            <a:ext cx="4190978" cy="1397000"/>
          </a:xfrm>
          <a:prstGeom prst="rect">
            <a:avLst/>
          </a:prstGeom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2974E68E-2F4A-DD22-1287-D4FA1FC95587}"/>
              </a:ext>
            </a:extLst>
          </p:cNvPr>
          <p:cNvSpPr/>
          <p:nvPr userDrawn="1"/>
        </p:nvSpPr>
        <p:spPr>
          <a:xfrm>
            <a:off x="7518814" y="2436736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01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9795DD8-70F8-DE68-943A-F36D0916BE2D}"/>
              </a:ext>
            </a:extLst>
          </p:cNvPr>
          <p:cNvSpPr/>
          <p:nvPr userDrawn="1"/>
        </p:nvSpPr>
        <p:spPr>
          <a:xfrm>
            <a:off x="7518814" y="3783939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02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75BD5D40-EE3E-FC0F-6575-7C70AF7A5C17}"/>
              </a:ext>
            </a:extLst>
          </p:cNvPr>
          <p:cNvSpPr/>
          <p:nvPr userDrawn="1"/>
        </p:nvSpPr>
        <p:spPr>
          <a:xfrm>
            <a:off x="7518814" y="5241264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03</a:t>
            </a:r>
          </a:p>
        </p:txBody>
      </p:sp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2" name="Текст 7">
            <a:extLst>
              <a:ext uri="{FF2B5EF4-FFF2-40B4-BE49-F238E27FC236}">
                <a16:creationId xmlns:a16="http://schemas.microsoft.com/office/drawing/2014/main" id="{EEF658FF-8260-191D-3E94-B77DC972E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438150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5B173B4-119E-931E-0AB6-C5DCD66D4E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2324822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0EFF2730-AEF8-805F-D9E5-09F58C3F30F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08094" y="2654170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7EED1DFB-A3D3-A1DC-6764-2833248FE72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08094" y="5604032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FA1F6BA7-3EA6-1865-14DB-33D63546B55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08093" y="5267759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9FE53395-6F50-66AF-735D-482153E8B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08093" y="3810434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2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F6EB037E-C0C2-5D89-FCC9-54D74A4B6C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08094" y="4146707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15CFC2D-118F-BB96-9E1C-426EC0321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8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1" name="Текст 55">
            <a:extLst>
              <a:ext uri="{FF2B5EF4-FFF2-40B4-BE49-F238E27FC236}">
                <a16:creationId xmlns:a16="http://schemas.microsoft.com/office/drawing/2014/main" id="{04E39E7A-8B9D-9B0E-02D3-00A4B4F4A0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89DB426A-8F6A-A56D-BF08-B0F98F1DAC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0A95349-9A76-B200-73A2-2E136E28ED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2192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F517765C-9854-9CFF-F4EC-D2B11B12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2192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0BC59A20-620B-6D01-0796-49C18D3C1A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60969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197E9D46-A1DD-0C8D-2E2A-0564F5D1B3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0969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221DD5E6-AFCF-7C69-AD64-E47295DD99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87804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082E5C8C-B1C1-8FB8-B8A2-EA1D8F00D5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87804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27D24E2-D646-509A-B777-745F8F9B44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36580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289D0AAC-393B-A4B8-67DB-34B5D9FABD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36580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92472E2D-15BF-CBDA-0FE2-5DDBC76E96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85355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50047776-2C09-83B2-D959-ADEE3F8ED0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85355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A4F9176A-9DFB-D165-5E98-7F40BDC040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8311501-8597-F8E9-B8EE-1FB7188AF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959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F8ABBF4F-82A7-2069-47B4-881D259DB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F8C1AB91-55D5-C695-FB93-48444123B1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6279FFFE-56F3-E7F0-F371-2ADBF362F5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57960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C18E860-D645-317C-FED1-F68335FF6F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57960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5925E86E-3C73-A1CC-64BC-FD62561559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52504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588D83E5-5166-7233-632B-FB307F59E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52504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379F1F63-D206-9BFF-70AF-848239D9E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47047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A0880D89-FA6F-D8CB-B3EF-1CE5894C66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7047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8362C09-2C5F-9F83-1AC2-4BE1D5579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38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689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89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56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2456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045D26E0-FF3F-FAF5-39F1-2CDD91ECC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F6D44C-03BC-5E7F-C206-24FE96503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73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1097281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14">
            <a:extLst>
              <a:ext uri="{FF2B5EF4-FFF2-40B4-BE49-F238E27FC236}">
                <a16:creationId xmlns:a16="http://schemas.microsoft.com/office/drawing/2014/main" id="{9E2AAEB7-4EAE-8501-1785-2B971F8776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94151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86F9261B-EDE5-8C67-D9C7-5FAF7F21E9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DA82109-2039-069D-5FD5-E0A2ED8E3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84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1498CE30-9583-56A7-9132-A327852D56EB}"/>
              </a:ext>
            </a:extLst>
          </p:cNvPr>
          <p:cNvSpPr/>
          <p:nvPr userDrawn="1"/>
        </p:nvSpPr>
        <p:spPr>
          <a:xfrm>
            <a:off x="6889777" y="0"/>
            <a:ext cx="5302223" cy="6858000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548647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D96F554-5ADB-2CDD-FF5E-CAD2A0951B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4048" y="1885949"/>
            <a:ext cx="4411607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 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7D7C3E54-B44D-7A91-C9F7-17C7F7EE0C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74048" y="4019550"/>
            <a:ext cx="441160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8569C41A-EA2F-A799-6797-D452AD51B3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815A81-C9F2-CD6B-10A3-4BCEFD7A0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57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F73394B-28B8-B13D-5E7A-C364B1E6A60A}"/>
              </a:ext>
            </a:extLst>
          </p:cNvPr>
          <p:cNvCxnSpPr/>
          <p:nvPr userDrawn="1"/>
        </p:nvCxnSpPr>
        <p:spPr>
          <a:xfrm>
            <a:off x="606346" y="60628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E7F0C12-BB16-0BD8-99DE-B8613148C9DC}"/>
              </a:ext>
            </a:extLst>
          </p:cNvPr>
          <p:cNvCxnSpPr/>
          <p:nvPr userDrawn="1"/>
        </p:nvCxnSpPr>
        <p:spPr>
          <a:xfrm>
            <a:off x="606346" y="533135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3F9AFB2E-4149-1B97-4FB1-AC628F8372F7}"/>
              </a:ext>
            </a:extLst>
          </p:cNvPr>
          <p:cNvCxnSpPr/>
          <p:nvPr userDrawn="1"/>
        </p:nvCxnSpPr>
        <p:spPr>
          <a:xfrm>
            <a:off x="606346" y="459983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A1D9888B-6EDB-3C54-CC68-A0B5C81BB91B}"/>
              </a:ext>
            </a:extLst>
          </p:cNvPr>
          <p:cNvCxnSpPr/>
          <p:nvPr userDrawn="1"/>
        </p:nvCxnSpPr>
        <p:spPr>
          <a:xfrm>
            <a:off x="606346" y="386831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1E0409F-1F0E-0238-CF43-CD3896984C58}"/>
              </a:ext>
            </a:extLst>
          </p:cNvPr>
          <p:cNvCxnSpPr/>
          <p:nvPr userDrawn="1"/>
        </p:nvCxnSpPr>
        <p:spPr>
          <a:xfrm>
            <a:off x="606346" y="313679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CBB3DC8D-AB53-BC6F-20FD-CB66A6B2A88E}"/>
              </a:ext>
            </a:extLst>
          </p:cNvPr>
          <p:cNvCxnSpPr/>
          <p:nvPr userDrawn="1"/>
        </p:nvCxnSpPr>
        <p:spPr>
          <a:xfrm>
            <a:off x="606346" y="24052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>
            <a:extLst>
              <a:ext uri="{FF2B5EF4-FFF2-40B4-BE49-F238E27FC236}">
                <a16:creationId xmlns:a16="http://schemas.microsoft.com/office/drawing/2014/main" id="{CAAD7F97-28E1-D40C-20C8-77B860639FA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A7EA5E78-A928-D563-D297-71E25616AAE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9597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2654277-758A-498E-19ED-7638359168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597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28CD4927-2C30-0121-7191-43A629B208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597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1" name="Текст 55">
            <a:extLst>
              <a:ext uri="{FF2B5EF4-FFF2-40B4-BE49-F238E27FC236}">
                <a16:creationId xmlns:a16="http://schemas.microsoft.com/office/drawing/2014/main" id="{A4A732DD-062A-EEBB-7FE8-0FB21026C8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97232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2" name="Текст 55">
            <a:extLst>
              <a:ext uri="{FF2B5EF4-FFF2-40B4-BE49-F238E27FC236}">
                <a16:creationId xmlns:a16="http://schemas.microsoft.com/office/drawing/2014/main" id="{B4C173D9-7328-F343-6006-CB12F498E3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97232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3" name="Текст 55">
            <a:extLst>
              <a:ext uri="{FF2B5EF4-FFF2-40B4-BE49-F238E27FC236}">
                <a16:creationId xmlns:a16="http://schemas.microsoft.com/office/drawing/2014/main" id="{FE01325B-02A3-A444-1830-159717E1AD7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97232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4" name="Текст 55">
            <a:extLst>
              <a:ext uri="{FF2B5EF4-FFF2-40B4-BE49-F238E27FC236}">
                <a16:creationId xmlns:a16="http://schemas.microsoft.com/office/drawing/2014/main" id="{620DB4B4-050B-AA1C-0476-F722E11F7A3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97232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1A3A899-B387-7F1C-A661-F602AFBBEB6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97232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4C70CA63-3DEB-ECE4-07BD-C3CCEC92EC6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84868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EFE03C2A-7F6C-5D7D-4E0C-B55029F5C5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4868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2946D6EC-1AB9-5406-D100-C7A918942F2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84868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9" name="Текст 55">
            <a:extLst>
              <a:ext uri="{FF2B5EF4-FFF2-40B4-BE49-F238E27FC236}">
                <a16:creationId xmlns:a16="http://schemas.microsoft.com/office/drawing/2014/main" id="{9CBF20FB-17A8-68B2-B65B-89BFA81271F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84868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0" name="Текст 55">
            <a:extLst>
              <a:ext uri="{FF2B5EF4-FFF2-40B4-BE49-F238E27FC236}">
                <a16:creationId xmlns:a16="http://schemas.microsoft.com/office/drawing/2014/main" id="{C8A6F977-2880-BC22-5E21-384BDA0EB2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4868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1" name="Текст 55">
            <a:extLst>
              <a:ext uri="{FF2B5EF4-FFF2-40B4-BE49-F238E27FC236}">
                <a16:creationId xmlns:a16="http://schemas.microsoft.com/office/drawing/2014/main" id="{8DEE18DD-AB8C-AD84-1BB1-75B43C3F456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972503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2" name="Текст 55">
            <a:extLst>
              <a:ext uri="{FF2B5EF4-FFF2-40B4-BE49-F238E27FC236}">
                <a16:creationId xmlns:a16="http://schemas.microsoft.com/office/drawing/2014/main" id="{6CBD1689-DFFD-586F-97BE-A5AE00473B4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72503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3" name="Текст 55">
            <a:extLst>
              <a:ext uri="{FF2B5EF4-FFF2-40B4-BE49-F238E27FC236}">
                <a16:creationId xmlns:a16="http://schemas.microsoft.com/office/drawing/2014/main" id="{F85E2FEF-4530-519D-62A8-3E38467127D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72503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4" name="Текст 55">
            <a:extLst>
              <a:ext uri="{FF2B5EF4-FFF2-40B4-BE49-F238E27FC236}">
                <a16:creationId xmlns:a16="http://schemas.microsoft.com/office/drawing/2014/main" id="{D74AC71E-6062-4E0D-2F1D-A19CCF4F51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72503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5" name="Текст 55">
            <a:extLst>
              <a:ext uri="{FF2B5EF4-FFF2-40B4-BE49-F238E27FC236}">
                <a16:creationId xmlns:a16="http://schemas.microsoft.com/office/drawing/2014/main" id="{2D27BFCC-1953-00F9-EC1C-F0C9F9AE75F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72503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9" name="Текст 88">
            <a:extLst>
              <a:ext uri="{FF2B5EF4-FFF2-40B4-BE49-F238E27FC236}">
                <a16:creationId xmlns:a16="http://schemas.microsoft.com/office/drawing/2014/main" id="{E3CF79BD-D08F-003F-6C76-6EFFAC7BC28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9597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1</a:t>
            </a:r>
          </a:p>
        </p:txBody>
      </p:sp>
      <p:sp>
        <p:nvSpPr>
          <p:cNvPr id="90" name="Текст 88">
            <a:extLst>
              <a:ext uri="{FF2B5EF4-FFF2-40B4-BE49-F238E27FC236}">
                <a16:creationId xmlns:a16="http://schemas.microsoft.com/office/drawing/2014/main" id="{E3149895-B7D4-653E-9FDB-48FFB052826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397232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2</a:t>
            </a:r>
          </a:p>
        </p:txBody>
      </p:sp>
      <p:sp>
        <p:nvSpPr>
          <p:cNvPr id="91" name="Текст 88">
            <a:extLst>
              <a:ext uri="{FF2B5EF4-FFF2-40B4-BE49-F238E27FC236}">
                <a16:creationId xmlns:a16="http://schemas.microsoft.com/office/drawing/2014/main" id="{C13B7AAA-B05C-940C-7347-E5C6E6476BD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84868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3</a:t>
            </a:r>
          </a:p>
        </p:txBody>
      </p:sp>
      <p:sp>
        <p:nvSpPr>
          <p:cNvPr id="92" name="Текст 88">
            <a:extLst>
              <a:ext uri="{FF2B5EF4-FFF2-40B4-BE49-F238E27FC236}">
                <a16:creationId xmlns:a16="http://schemas.microsoft.com/office/drawing/2014/main" id="{84582982-093F-975A-F59D-3D2009C9D28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72503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4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18DA8516-7A0E-374E-5317-C11EF00BD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676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5174731-CA54-BF19-50E6-906F69DF55CF}"/>
              </a:ext>
            </a:extLst>
          </p:cNvPr>
          <p:cNvGrpSpPr/>
          <p:nvPr userDrawn="1"/>
        </p:nvGrpSpPr>
        <p:grpSpPr>
          <a:xfrm>
            <a:off x="609597" y="1879600"/>
            <a:ext cx="10972743" cy="4368800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CFEFC578-38B7-093C-F8E5-F0621F401117}"/>
                </a:ext>
              </a:extLst>
            </p:cNvPr>
            <p:cNvSpPr/>
            <p:nvPr/>
          </p:nvSpPr>
          <p:spPr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1579546A-04AF-BD59-F391-B1E1B1B8B4AD}"/>
                </a:ext>
              </a:extLst>
            </p:cNvPr>
            <p:cNvSpPr/>
            <p:nvPr/>
          </p:nvSpPr>
          <p:spPr>
            <a:xfrm>
              <a:off x="1574997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4CC15782-ECB8-DA9D-DA76-822CDCF9C588}"/>
                </a:ext>
              </a:extLst>
            </p:cNvPr>
            <p:cNvSpPr/>
            <p:nvPr/>
          </p:nvSpPr>
          <p:spPr>
            <a:xfrm>
              <a:off x="1930641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6" name="Shape 5">
              <a:extLst>
                <a:ext uri="{FF2B5EF4-FFF2-40B4-BE49-F238E27FC236}">
                  <a16:creationId xmlns:a16="http://schemas.microsoft.com/office/drawing/2014/main" id="{A6FF3A2C-85F3-2A1E-66C0-59F718D4D20D}"/>
                </a:ext>
              </a:extLst>
            </p:cNvPr>
            <p:cNvSpPr/>
            <p:nvPr/>
          </p:nvSpPr>
          <p:spPr>
            <a:xfrm>
              <a:off x="2286286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8069BA1-C4CB-5B50-C6CD-9D320631722C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>
            <a:extLst>
              <a:ext uri="{FF2B5EF4-FFF2-40B4-BE49-F238E27FC236}">
                <a16:creationId xmlns:a16="http://schemas.microsoft.com/office/drawing/2014/main" id="{802FB575-ADA4-D2DC-F233-DBA51DA2E7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4FDCC23F-B1A4-83B9-53DC-A5F90F175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181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>
            <a:extLst>
              <a:ext uri="{FF2B5EF4-FFF2-40B4-BE49-F238E27FC236}">
                <a16:creationId xmlns:a16="http://schemas.microsoft.com/office/drawing/2014/main" id="{CFEFC578-38B7-093C-F8E5-F0621F401117}"/>
              </a:ext>
            </a:extLst>
          </p:cNvPr>
          <p:cNvSpPr/>
          <p:nvPr/>
        </p:nvSpPr>
        <p:spPr>
          <a:xfrm>
            <a:off x="609597" y="925443"/>
            <a:ext cx="10972743" cy="5330101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579546A-04AF-BD59-F391-B1E1B1B8B4AD}"/>
              </a:ext>
            </a:extLst>
          </p:cNvPr>
          <p:cNvSpPr/>
          <p:nvPr/>
        </p:nvSpPr>
        <p:spPr>
          <a:xfrm>
            <a:off x="787396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4CC15782-ECB8-DA9D-DA76-822CDCF9C588}"/>
              </a:ext>
            </a:extLst>
          </p:cNvPr>
          <p:cNvSpPr/>
          <p:nvPr/>
        </p:nvSpPr>
        <p:spPr>
          <a:xfrm>
            <a:off x="9651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A6FF3A2C-85F3-2A1E-66C0-59F718D4D20D}"/>
              </a:ext>
            </a:extLst>
          </p:cNvPr>
          <p:cNvSpPr/>
          <p:nvPr/>
        </p:nvSpPr>
        <p:spPr>
          <a:xfrm>
            <a:off x="11429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8069BA1-C4CB-5B50-C6CD-9D320631722C}"/>
              </a:ext>
            </a:extLst>
          </p:cNvPr>
          <p:cNvCxnSpPr>
            <a:cxnSpLocks/>
          </p:cNvCxnSpPr>
          <p:nvPr/>
        </p:nvCxnSpPr>
        <p:spPr>
          <a:xfrm>
            <a:off x="609597" y="1331160"/>
            <a:ext cx="109727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0549484-05BB-FACE-DDB4-E482F0466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935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F20AB8-4211-9BA5-B47E-A3829CCEA3F0}"/>
              </a:ext>
            </a:extLst>
          </p:cNvPr>
          <p:cNvGrpSpPr/>
          <p:nvPr userDrawn="1"/>
        </p:nvGrpSpPr>
        <p:grpSpPr>
          <a:xfrm>
            <a:off x="4692334" y="1490813"/>
            <a:ext cx="6893320" cy="4262287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990733CA-C9D9-F696-0C4A-89B2E96C6AFB}"/>
                </a:ext>
              </a:extLst>
            </p:cNvPr>
            <p:cNvSpPr/>
            <p:nvPr/>
          </p:nvSpPr>
          <p:spPr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52ADC7BB-3FD1-4CD1-9C58-AFFA0A4F1EF1}"/>
                </a:ext>
              </a:extLst>
            </p:cNvPr>
            <p:cNvSpPr/>
            <p:nvPr/>
          </p:nvSpPr>
          <p:spPr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56B2B002-18AE-B0BC-02E8-B89EEF7BAFB0}"/>
                </a:ext>
              </a:extLst>
            </p:cNvPr>
            <p:cNvSpPr/>
            <p:nvPr/>
          </p:nvSpPr>
          <p:spPr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>
              <a:extLst>
                <a:ext uri="{FF2B5EF4-FFF2-40B4-BE49-F238E27FC236}">
                  <a16:creationId xmlns:a16="http://schemas.microsoft.com/office/drawing/2014/main" id="{1354B431-A83B-5B45-E477-E4F75F45FC14}"/>
                </a:ext>
              </a:extLst>
            </p:cNvPr>
            <p:cNvSpPr/>
            <p:nvPr/>
          </p:nvSpPr>
          <p:spPr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9760D07-BBDE-B2C2-CFCA-FF75C1912E4B}"/>
                </a:ext>
              </a:extLst>
            </p:cNvPr>
            <p:cNvCxnSpPr>
              <a:cxnSpLocks/>
            </p:cNvCxnSpPr>
            <p:nvPr/>
          </p:nvCxnSpPr>
          <p:spPr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>
            <a:extLst>
              <a:ext uri="{FF2B5EF4-FFF2-40B4-BE49-F238E27FC236}">
                <a16:creationId xmlns:a16="http://schemas.microsoft.com/office/drawing/2014/main" id="{B8DBD79D-E0C7-5BD3-6C62-CCD5C70776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411888"/>
            <a:ext cx="37332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A6AA7F9A-04ED-DF10-B8D0-A53015CFE8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526627"/>
            <a:ext cx="373323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5EE1B1E-D080-FEA0-02ED-8959D8B4F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64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9C20679-E597-7A7C-C270-FE5E14AF4425}"/>
              </a:ext>
            </a:extLst>
          </p:cNvPr>
          <p:cNvSpPr/>
          <p:nvPr userDrawn="1"/>
        </p:nvSpPr>
        <p:spPr>
          <a:xfrm>
            <a:off x="433067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2A5607C3-F6FD-2BDE-1069-9D548E05388F}"/>
              </a:ext>
            </a:extLst>
          </p:cNvPr>
          <p:cNvSpPr/>
          <p:nvPr userDrawn="1"/>
        </p:nvSpPr>
        <p:spPr>
          <a:xfrm>
            <a:off x="433067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D4C34BD8-A8C3-9CC8-1063-2DA721EBD2AC}"/>
              </a:ext>
            </a:extLst>
          </p:cNvPr>
          <p:cNvSpPr/>
          <p:nvPr userDrawn="1"/>
        </p:nvSpPr>
        <p:spPr>
          <a:xfrm>
            <a:off x="805175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>
            <a:extLst>
              <a:ext uri="{FF2B5EF4-FFF2-40B4-BE49-F238E27FC236}">
                <a16:creationId xmlns:a16="http://schemas.microsoft.com/office/drawing/2014/main" id="{5D3CD850-67D2-317B-3F13-C6709E189C5B}"/>
              </a:ext>
            </a:extLst>
          </p:cNvPr>
          <p:cNvSpPr/>
          <p:nvPr userDrawn="1"/>
        </p:nvSpPr>
        <p:spPr>
          <a:xfrm>
            <a:off x="805175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>
            <a:extLst>
              <a:ext uri="{FF2B5EF4-FFF2-40B4-BE49-F238E27FC236}">
                <a16:creationId xmlns:a16="http://schemas.microsoft.com/office/drawing/2014/main" id="{EF0A7645-B8F0-0B88-B96A-36A7A5C13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22" name="Текст 14">
            <a:extLst>
              <a:ext uri="{FF2B5EF4-FFF2-40B4-BE49-F238E27FC236}">
                <a16:creationId xmlns:a16="http://schemas.microsoft.com/office/drawing/2014/main" id="{5F77FC78-137E-8207-8906-6FA8CEADF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9870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69868D57-8442-CD71-0B73-77BFCBB79F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84676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8F5F961C-CA29-6702-65CC-909B9AE67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4676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25208EEE-BBF4-8F1C-4A33-8A8B9227CA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70592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727D2E8A-C143-6A10-4A26-C77D4171DF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70592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300E677-86AB-909C-5486-BA60172A82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AD127D1B-C083-96DD-E909-C29E88E118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4676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1925066-3A64-B28A-341F-69C2FF52D5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0592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A5C8703B-5F1B-ACA2-91B8-19EBDC0679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70592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C421F43F-44C9-351A-E86A-977F357A44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4951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A652F64C-4C0C-B1DC-CD5F-DC1890C6A3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7059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7D180A4-F5B9-DBC6-DE77-A6B002AC8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059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772B52D4-D903-9780-F69A-C3736DE2E8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49512" y="377825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89CC0140-328D-AC96-AFEE-E8321B3D3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68839"/>
            <a:ext cx="3482717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00F3C893-F8CC-47F7-6767-E17BE4151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01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67E7FA8A-7C1D-9D1C-C8E3-E48344335758}"/>
              </a:ext>
            </a:extLst>
          </p:cNvPr>
          <p:cNvSpPr/>
          <p:nvPr/>
        </p:nvSpPr>
        <p:spPr>
          <a:xfrm>
            <a:off x="6006318" y="2069802"/>
            <a:ext cx="5579336" cy="4185743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7900AE2-6D7F-3A8B-CB35-9E4B528AABB6}"/>
              </a:ext>
            </a:extLst>
          </p:cNvPr>
          <p:cNvSpPr/>
          <p:nvPr/>
        </p:nvSpPr>
        <p:spPr>
          <a:xfrm>
            <a:off x="6184118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397A9A4-A9A1-D757-20B6-9D3A08D6091C}"/>
              </a:ext>
            </a:extLst>
          </p:cNvPr>
          <p:cNvSpPr/>
          <p:nvPr/>
        </p:nvSpPr>
        <p:spPr>
          <a:xfrm>
            <a:off x="6361917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A7EE9EB-B198-F9BE-68E9-D1AC30FB75D5}"/>
              </a:ext>
            </a:extLst>
          </p:cNvPr>
          <p:cNvSpPr/>
          <p:nvPr/>
        </p:nvSpPr>
        <p:spPr>
          <a:xfrm>
            <a:off x="6539716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E3E87C1-A9EF-6CEC-82E4-E1ABA1CE22E0}"/>
              </a:ext>
            </a:extLst>
          </p:cNvPr>
          <p:cNvCxnSpPr>
            <a:cxnSpLocks/>
          </p:cNvCxnSpPr>
          <p:nvPr/>
        </p:nvCxnSpPr>
        <p:spPr>
          <a:xfrm>
            <a:off x="6006318" y="2475518"/>
            <a:ext cx="557933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8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49206B7-47E3-EB33-ADCF-B1C0A8F209E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1B6381B-3E83-34C3-B635-64CEE67A4933}"/>
              </a:ext>
            </a:extLst>
          </p:cNvPr>
          <p:cNvGrpSpPr/>
          <p:nvPr userDrawn="1"/>
        </p:nvGrpSpPr>
        <p:grpSpPr>
          <a:xfrm>
            <a:off x="6006318" y="1051282"/>
            <a:ext cx="5579336" cy="1847942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>
              <a:extLst>
                <a:ext uri="{FF2B5EF4-FFF2-40B4-BE49-F238E27FC236}">
                  <a16:creationId xmlns:a16="http://schemas.microsoft.com/office/drawing/2014/main" id="{5E50FF9B-45E5-9CB6-40E4-A999C62D2C90}"/>
                </a:ext>
              </a:extLst>
            </p:cNvPr>
            <p:cNvSpPr/>
            <p:nvPr/>
          </p:nvSpPr>
          <p:spPr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78D14C1C-37C7-6C41-A36A-7ABCBD7800F8}"/>
                </a:ext>
              </a:extLst>
            </p:cNvPr>
            <p:cNvSpPr/>
            <p:nvPr/>
          </p:nvSpPr>
          <p:spPr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E76F4DEC-933B-C077-E4A3-22B7ECDE3C10}"/>
                </a:ext>
              </a:extLst>
            </p:cNvPr>
            <p:cNvSpPr/>
            <p:nvPr/>
          </p:nvSpPr>
          <p:spPr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>
              <a:extLst>
                <a:ext uri="{FF2B5EF4-FFF2-40B4-BE49-F238E27FC236}">
                  <a16:creationId xmlns:a16="http://schemas.microsoft.com/office/drawing/2014/main" id="{BC029ADB-623A-8435-8EB7-B2BB228808C0}"/>
                </a:ext>
              </a:extLst>
            </p:cNvPr>
            <p:cNvSpPr/>
            <p:nvPr/>
          </p:nvSpPr>
          <p:spPr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C9A5CE41-0028-C3DB-6974-F94E50FDFC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>
            <a:extLst>
              <a:ext uri="{FF2B5EF4-FFF2-40B4-BE49-F238E27FC236}">
                <a16:creationId xmlns:a16="http://schemas.microsoft.com/office/drawing/2014/main" id="{00FC25E2-77D9-B5E9-1B91-6CA8F70AE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022D9126-F744-8936-C9FA-44B5B3C75E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AA752E31-D4DA-49AB-CD7F-27A7F785B0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A82788F-AD80-E54B-CFE9-E5096B4B1E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7641EED3-5800-0916-2A13-30E723F41E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47820E1-C48E-55A4-477D-32B67CA31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7A46C16-5C6C-3B94-2EC0-7B5715137E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B964585A-FB4E-6FA1-8E7B-2DFEC4B8538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06318" y="3331369"/>
            <a:ext cx="5579336" cy="292417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7" name="Номер слайда 2">
            <a:extLst>
              <a:ext uri="{FF2B5EF4-FFF2-40B4-BE49-F238E27FC236}">
                <a16:creationId xmlns:a16="http://schemas.microsoft.com/office/drawing/2014/main" id="{4F009BE9-2BA2-4E7D-2C05-C9FCC6146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06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26">
            <a:extLst>
              <a:ext uri="{FF2B5EF4-FFF2-40B4-BE49-F238E27FC236}">
                <a16:creationId xmlns:a16="http://schemas.microsoft.com/office/drawing/2014/main" id="{183D64BA-08FE-47C3-B0E8-A2B0F5C469BF}"/>
              </a:ext>
            </a:extLst>
          </p:cNvPr>
          <p:cNvSpPr/>
          <p:nvPr userDrawn="1"/>
        </p:nvSpPr>
        <p:spPr>
          <a:xfrm>
            <a:off x="609597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266F093-6293-7206-8307-BEE7D8FFFA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595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Shape 26">
            <a:extLst>
              <a:ext uri="{FF2B5EF4-FFF2-40B4-BE49-F238E27FC236}">
                <a16:creationId xmlns:a16="http://schemas.microsoft.com/office/drawing/2014/main" id="{E3A09CA7-9176-7ED5-7510-EF3BA517014F}"/>
              </a:ext>
            </a:extLst>
          </p:cNvPr>
          <p:cNvSpPr/>
          <p:nvPr userDrawn="1"/>
        </p:nvSpPr>
        <p:spPr>
          <a:xfrm>
            <a:off x="3402380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1805F28A-21D8-4091-1A8F-44F8A5628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6378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Shape 26">
            <a:extLst>
              <a:ext uri="{FF2B5EF4-FFF2-40B4-BE49-F238E27FC236}">
                <a16:creationId xmlns:a16="http://schemas.microsoft.com/office/drawing/2014/main" id="{B7609D9C-D033-466D-8AB0-61F75F39272F}"/>
              </a:ext>
            </a:extLst>
          </p:cNvPr>
          <p:cNvSpPr/>
          <p:nvPr userDrawn="1"/>
        </p:nvSpPr>
        <p:spPr>
          <a:xfrm>
            <a:off x="6195163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AE27DE0A-5C4D-116C-CB83-BB27C032D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9161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8" name="Shape 26">
            <a:extLst>
              <a:ext uri="{FF2B5EF4-FFF2-40B4-BE49-F238E27FC236}">
                <a16:creationId xmlns:a16="http://schemas.microsoft.com/office/drawing/2014/main" id="{33DF3666-9E3C-36D5-1C3E-F170AAAAE6E7}"/>
              </a:ext>
            </a:extLst>
          </p:cNvPr>
          <p:cNvSpPr/>
          <p:nvPr userDrawn="1"/>
        </p:nvSpPr>
        <p:spPr>
          <a:xfrm>
            <a:off x="8987945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Рисунок 24">
            <a:extLst>
              <a:ext uri="{FF2B5EF4-FFF2-40B4-BE49-F238E27FC236}">
                <a16:creationId xmlns:a16="http://schemas.microsoft.com/office/drawing/2014/main" id="{32166E3D-F0BF-8279-B1F0-CB747CE344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1943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E205A360-AB4D-164D-E3EB-CDE5DF87C2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9D5580D7-7721-B8E4-59ED-7AE674A601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1944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13DE1FF-2690-3E10-70C7-D940E34EF9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41944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860B100-0228-FF34-94F6-6F103249FE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596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4F2880B9-F222-399A-C340-E768441BD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3596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AF3167B-1F61-7866-D87D-9D4A6F97D3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56378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64FFF8F9-75DD-C4DB-60DE-D5E3CF0631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6378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E682F16B-DD55-6224-4E43-39BCEE8660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49161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8EF51423-7168-BC7B-9A0E-EE24263961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49161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FA9ECBE6-2A61-95FD-EB8A-027C2FECDD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944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747EA3D1-1C14-23BA-33FA-AC66AD6C0C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9161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1CBD69E0-8FC1-F07B-19DF-60C1B01359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6378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833A6316-D080-1DFD-AE68-BE417EAA98B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3596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89DAB0-AF4F-B746-2D52-1E894BA76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52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02079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75080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81429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2079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75080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81429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7663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70663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77013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97663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663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77013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59" name="Текст 7">
            <a:extLst>
              <a:ext uri="{FF2B5EF4-FFF2-40B4-BE49-F238E27FC236}">
                <a16:creationId xmlns:a16="http://schemas.microsoft.com/office/drawing/2014/main" id="{14016E4F-6AA2-316F-A383-2DAFD638D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9340"/>
            <a:ext cx="3069826" cy="10259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49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999"/>
              </a:lnSpc>
              <a:spcBef>
                <a:spcPct val="0"/>
              </a:spcBef>
            </a:pPr>
            <a:r>
              <a:rPr lang="ru-RU" dirty="0"/>
              <a:t>Небольшой заголовок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FFA4B742-13A7-99AB-CDE4-C5048496C6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109411"/>
            <a:ext cx="3069826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br>
              <a:rPr lang="ru-RU" dirty="0"/>
            </a:br>
            <a:r>
              <a:rPr lang="ru-RU" dirty="0"/>
              <a:t>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F9E3E9C-9461-845F-A44A-D949E25E4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49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57467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0467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817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57467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30467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36817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75072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8072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54422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75072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48072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422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2" name="Рисунок 24">
            <a:extLst>
              <a:ext uri="{FF2B5EF4-FFF2-40B4-BE49-F238E27FC236}">
                <a16:creationId xmlns:a16="http://schemas.microsoft.com/office/drawing/2014/main" id="{37AD2AFD-88E7-D611-3913-0F84ABB38E7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332940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8B13C8AF-7586-B2E2-7A34-2878A7A9AB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05941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96F78D43-B135-8249-5C4B-A6CABEEF1A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12290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Рисунок 24">
            <a:extLst>
              <a:ext uri="{FF2B5EF4-FFF2-40B4-BE49-F238E27FC236}">
                <a16:creationId xmlns:a16="http://schemas.microsoft.com/office/drawing/2014/main" id="{6C80A511-DC45-5DCF-B9B9-031AECEC7A1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2332940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BDA73948-551E-7CC1-8466-7A2A9CC02B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205941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7308C4DB-797C-6AAA-9EE8-62D8285B51E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12290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816D8BF-15E6-235C-D5CF-180550A6C4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364781" y="3860488"/>
            <a:ext cx="43337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65567CB7-40B9-3008-7C9E-951EFC591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79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7AEF6155-D339-CDFB-2BAD-93CC730B9DD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40A2D57-1F92-FDB7-5028-D3CB39DDA7F6}"/>
              </a:ext>
            </a:extLst>
          </p:cNvPr>
          <p:cNvGrpSpPr/>
          <p:nvPr userDrawn="1"/>
        </p:nvGrpSpPr>
        <p:grpSpPr>
          <a:xfrm>
            <a:off x="609597" y="2902195"/>
            <a:ext cx="4103993" cy="3047180"/>
            <a:chOff x="1219352" y="5940073"/>
            <a:chExt cx="8209055" cy="609436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D89E2EB-915A-F214-DD68-3C62C9DB1CFB}"/>
                </a:ext>
              </a:extLst>
            </p:cNvPr>
            <p:cNvSpPr/>
            <p:nvPr/>
          </p:nvSpPr>
          <p:spPr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248F60AD-E4FC-0AF1-5425-D441470ED8F5}"/>
                </a:ext>
              </a:extLst>
            </p:cNvPr>
            <p:cNvSpPr/>
            <p:nvPr/>
          </p:nvSpPr>
          <p:spPr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24AEC63-7A51-0861-883A-5986C1211171}"/>
                </a:ext>
              </a:extLst>
            </p:cNvPr>
            <p:cNvSpPr/>
            <p:nvPr/>
          </p:nvSpPr>
          <p:spPr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398B0EB9-9034-9A76-13F6-BD4131666567}"/>
                </a:ext>
              </a:extLst>
            </p:cNvPr>
            <p:cNvSpPr/>
            <p:nvPr/>
          </p:nvSpPr>
          <p:spPr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17B8C70-0F38-8B70-6E6C-3D42A9F3161B}"/>
                </a:ext>
              </a:extLst>
            </p:cNvPr>
            <p:cNvSpPr/>
            <p:nvPr/>
          </p:nvSpPr>
          <p:spPr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BDBAFD2-0700-66A9-9331-A988E1A26C8B}"/>
                </a:ext>
              </a:extLst>
            </p:cNvPr>
            <p:cNvSpPr/>
            <p:nvPr/>
          </p:nvSpPr>
          <p:spPr>
            <a:xfrm>
              <a:off x="4323202" y="7830473"/>
              <a:ext cx="4097885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F32EE30-87A6-D327-986C-56352A134D2C}"/>
                </a:ext>
              </a:extLst>
            </p:cNvPr>
            <p:cNvSpPr/>
            <p:nvPr/>
          </p:nvSpPr>
          <p:spPr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EF769918-75B2-C166-5411-059F7167A2FD}"/>
                </a:ext>
              </a:extLst>
            </p:cNvPr>
            <p:cNvSpPr/>
            <p:nvPr/>
          </p:nvSpPr>
          <p:spPr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34FFDE4D-EBE3-E2EC-EC4C-8EC01F1FF72F}"/>
                </a:ext>
              </a:extLst>
            </p:cNvPr>
            <p:cNvSpPr/>
            <p:nvPr/>
          </p:nvSpPr>
          <p:spPr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140A102-D343-6110-E67F-1CEBF4BFF31E}"/>
                </a:ext>
              </a:extLst>
            </p:cNvPr>
            <p:cNvSpPr/>
            <p:nvPr/>
          </p:nvSpPr>
          <p:spPr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875B1FD-9789-B095-8421-A871354A9450}"/>
                </a:ext>
              </a:extLst>
            </p:cNvPr>
            <p:cNvSpPr/>
            <p:nvPr/>
          </p:nvSpPr>
          <p:spPr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5786B5D9-F137-8DD7-D5A8-681018A5E18F}"/>
                </a:ext>
              </a:extLst>
            </p:cNvPr>
            <p:cNvSpPr/>
            <p:nvPr/>
          </p:nvSpPr>
          <p:spPr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9336FD-3AA6-B031-AB24-8B62E6BB2ECC}"/>
                </a:ext>
              </a:extLst>
            </p:cNvPr>
            <p:cNvSpPr/>
            <p:nvPr/>
          </p:nvSpPr>
          <p:spPr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0F243A6E-624F-86ED-8E3D-C19C08402C88}"/>
                </a:ext>
              </a:extLst>
            </p:cNvPr>
            <p:cNvSpPr/>
            <p:nvPr/>
          </p:nvSpPr>
          <p:spPr>
            <a:xfrm>
              <a:off x="3374905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8425C01-C33F-B0B8-A796-7322AA8EBBD0}"/>
                </a:ext>
              </a:extLst>
            </p:cNvPr>
            <p:cNvSpPr/>
            <p:nvPr/>
          </p:nvSpPr>
          <p:spPr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3EF46A7D-BB73-2DB6-D266-E62F8E569B5E}"/>
                </a:ext>
              </a:extLst>
            </p:cNvPr>
            <p:cNvSpPr/>
            <p:nvPr/>
          </p:nvSpPr>
          <p:spPr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64610FF8-D1C1-F95F-2786-7D7CA16A1ADB}"/>
                </a:ext>
              </a:extLst>
            </p:cNvPr>
            <p:cNvSpPr/>
            <p:nvPr/>
          </p:nvSpPr>
          <p:spPr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53807A41-5D01-247A-9BBE-65A98E79DF2A}"/>
                </a:ext>
              </a:extLst>
            </p:cNvPr>
            <p:cNvSpPr/>
            <p:nvPr/>
          </p:nvSpPr>
          <p:spPr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908626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Список</a:t>
            </a:r>
            <a:br>
              <a:rPr lang="ru-RU" dirty="0"/>
            </a:br>
            <a:r>
              <a:rPr lang="ru-RU" dirty="0"/>
              <a:t>литературы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C1EEF921-4248-BDC1-3E11-AFB85BFF3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9307" y="1115705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5BA3A0B-7BF2-B97E-EC17-EEFA38A046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99307" y="1420505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1B3C505F-46D3-8D97-274D-276F0846F3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99307" y="2675431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4487701-A40C-3DE8-995C-9A480A3503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99307" y="3930357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39D4EDF3-6ED6-0662-3526-FF1EB00A8C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99307" y="5185284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91B8FF39-5C92-3D0D-71A6-EC573D0EB0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99307" y="2377556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A59AA340-AED1-04A5-1481-C023B10D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99307" y="363248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90EA1D3B-1886-D0F5-9F72-5A2C744ACA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99307" y="4887409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2DE53D-9897-D6B7-166F-98890589C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860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" descr=" ">
            <a:extLst>
              <a:ext uri="{FF2B5EF4-FFF2-40B4-BE49-F238E27FC236}">
                <a16:creationId xmlns:a16="http://schemas.microsoft.com/office/drawing/2014/main" id="{81D64198-C4AB-7F7F-DE7F-AD83E118B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247C46-EA27-E2F7-AAF0-36AD79908E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7" y="2564749"/>
            <a:ext cx="3663772" cy="2906971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178468"/>
            <a:ext cx="3663771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Литература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544C411-FB9A-CCDD-2D25-660F9F0815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1147316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9D406A85-4F09-5D56-ECE6-A1E698909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1976967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B642DB10-C254-F4AE-5A47-0DF97952E1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2806618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F18217D3-3F69-CC50-68C4-9A6F7FE9D1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3636269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E235104D-BEB1-4B90-8A9D-690DA4C55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0460" y="4465920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D270FF58-0DC4-254F-8FE7-E59535026A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0460" y="5295571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884983E-BEA9-447E-6AF4-A861346C1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544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AFB5662-6BA2-958C-A346-6088C3EEDDB1}"/>
              </a:ext>
            </a:extLst>
          </p:cNvPr>
          <p:cNvGrpSpPr/>
          <p:nvPr userDrawn="1"/>
        </p:nvGrpSpPr>
        <p:grpSpPr>
          <a:xfrm>
            <a:off x="6969120" y="1457325"/>
            <a:ext cx="3943330" cy="3943350"/>
            <a:chOff x="13946343" y="2921000"/>
            <a:chExt cx="7887686" cy="7886700"/>
          </a:xfrm>
        </p:grpSpPr>
        <p:pic>
          <p:nvPicPr>
            <p:cNvPr id="6" name="Image 8" descr=" ">
              <a:extLst>
                <a:ext uri="{FF2B5EF4-FFF2-40B4-BE49-F238E27FC236}">
                  <a16:creationId xmlns:a16="http://schemas.microsoft.com/office/drawing/2014/main" id="{79F5D3F3-CF8A-957C-AEA0-B07CC667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>
              <a:extLst>
                <a:ext uri="{FF2B5EF4-FFF2-40B4-BE49-F238E27FC236}">
                  <a16:creationId xmlns:a16="http://schemas.microsoft.com/office/drawing/2014/main" id="{21B3B8A3-1332-710B-11E5-888DDB10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>
              <a:extLst>
                <a:ext uri="{FF2B5EF4-FFF2-40B4-BE49-F238E27FC236}">
                  <a16:creationId xmlns:a16="http://schemas.microsoft.com/office/drawing/2014/main" id="{37ECDDE3-0BDB-A81E-09FD-95FF78E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>
              <a:extLst>
                <a:ext uri="{FF2B5EF4-FFF2-40B4-BE49-F238E27FC236}">
                  <a16:creationId xmlns:a16="http://schemas.microsoft.com/office/drawing/2014/main" id="{4CE61514-9F09-311C-420D-6CBE6E2A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</p:spTree>
    <p:extLst>
      <p:ext uri="{BB962C8B-B14F-4D97-AF65-F5344CB8AC3E}">
        <p14:creationId xmlns:p14="http://schemas.microsoft.com/office/powerpoint/2010/main" val="12596700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  <p:sp>
        <p:nvSpPr>
          <p:cNvPr id="2" name="Скругленный прямоугольник 8">
            <a:extLst>
              <a:ext uri="{FF2B5EF4-FFF2-40B4-BE49-F238E27FC236}">
                <a16:creationId xmlns:a16="http://schemas.microsoft.com/office/drawing/2014/main" id="{589056DF-4832-9ED5-D0DC-279FCD3482AC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9">
            <a:extLst>
              <a:ext uri="{FF2B5EF4-FFF2-40B4-BE49-F238E27FC236}">
                <a16:creationId xmlns:a16="http://schemas.microsoft.com/office/drawing/2014/main" id="{5556023E-FADD-12A9-082D-5D9FE25D597F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487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29E35E8-7220-A403-F5ED-50EE5A3E65FD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95BAB2-F940-EBC2-204B-83CBB7A866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1902" y="1873250"/>
            <a:ext cx="6073752" cy="4391128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36068853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8A5AB3F-3734-B412-D572-8A3B1463AE01}"/>
              </a:ext>
            </a:extLst>
          </p:cNvPr>
          <p:cNvSpPr/>
          <p:nvPr userDrawn="1"/>
        </p:nvSpPr>
        <p:spPr>
          <a:xfrm>
            <a:off x="609597" y="609600"/>
            <a:ext cx="3530582" cy="27178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61DE9F8-8BCB-C3DB-63E5-CEAA5C59643A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611F7A3-C113-5E93-0168-627FE5763301}"/>
              </a:ext>
            </a:extLst>
          </p:cNvPr>
          <p:cNvSpPr/>
          <p:nvPr userDrawn="1"/>
        </p:nvSpPr>
        <p:spPr>
          <a:xfrm>
            <a:off x="433067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7EF3D73-30E0-C90D-F30D-89570799E40B}"/>
              </a:ext>
            </a:extLst>
          </p:cNvPr>
          <p:cNvSpPr/>
          <p:nvPr userDrawn="1"/>
        </p:nvSpPr>
        <p:spPr>
          <a:xfrm>
            <a:off x="609597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A323C7FD-7705-E409-F283-1FAEF9C526AF}"/>
              </a:ext>
            </a:extLst>
          </p:cNvPr>
          <p:cNvSpPr/>
          <p:nvPr userDrawn="1"/>
        </p:nvSpPr>
        <p:spPr>
          <a:xfrm>
            <a:off x="805175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6A0B672C-FAB4-389C-5815-298599B3FC58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86FEBA3A-B5A1-F94A-2543-90F7D077A173}"/>
              </a:ext>
            </a:extLst>
          </p:cNvPr>
          <p:cNvSpPr/>
          <p:nvPr userDrawn="1"/>
        </p:nvSpPr>
        <p:spPr>
          <a:xfrm>
            <a:off x="10960043" y="342900"/>
            <a:ext cx="761996" cy="50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94322F50-DE54-CCD0-8442-3C7461EC5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F257A40-73CD-ECA0-F516-D614E21EC47F}"/>
              </a:ext>
            </a:extLst>
          </p:cNvPr>
          <p:cNvGrpSpPr/>
          <p:nvPr userDrawn="1"/>
        </p:nvGrpSpPr>
        <p:grpSpPr>
          <a:xfrm>
            <a:off x="3375953" y="2577363"/>
            <a:ext cx="449941" cy="450000"/>
            <a:chOff x="839608" y="7340770"/>
            <a:chExt cx="918854" cy="918854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082081C-3BD4-C76C-6AE7-CA1EB021CBC0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6189705-B184-6B76-944C-DC7212A8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>
            <a:extLst>
              <a:ext uri="{FF2B5EF4-FFF2-40B4-BE49-F238E27FC236}">
                <a16:creationId xmlns:a16="http://schemas.microsoft.com/office/drawing/2014/main" id="{E5813595-2A5D-07E0-87DC-9EF15F0E04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3596" y="863600"/>
            <a:ext cx="2962299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карточке</a:t>
            </a:r>
          </a:p>
        </p:txBody>
      </p:sp>
      <p:sp>
        <p:nvSpPr>
          <p:cNvPr id="2" name="Текст 55">
            <a:extLst>
              <a:ext uri="{FF2B5EF4-FFF2-40B4-BE49-F238E27FC236}">
                <a16:creationId xmlns:a16="http://schemas.microsoft.com/office/drawing/2014/main" id="{1BC9DFC4-238A-F4F6-D9B4-2E60AF362FF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55D86E96-0741-32CA-FB2A-12BAE48973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05757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C99B70E7-D681-52EF-16B2-E1C74965EB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8467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DAE7549B-44D1-0E87-0514-5D020674918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7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1E5C08F5-316C-B4F3-508F-E3A1BC64B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359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A9B0D21-7BD2-419E-2C99-412E09650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30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564F771-26A7-3597-5251-0D25DA1A9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7147" y="609600"/>
            <a:ext cx="5659675" cy="565477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278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3E03F6-C00B-E2EA-9454-2B36E325153C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711F1178-D010-6993-4469-AB2550C12B9D}"/>
              </a:ext>
            </a:extLst>
          </p:cNvPr>
          <p:cNvGrpSpPr/>
          <p:nvPr userDrawn="1"/>
        </p:nvGrpSpPr>
        <p:grpSpPr>
          <a:xfrm>
            <a:off x="6345961" y="1955388"/>
            <a:ext cx="5229936" cy="4293686"/>
            <a:chOff x="12693574" y="3910775"/>
            <a:chExt cx="10461233" cy="858737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A8E0702-A7F3-4BA6-E6EF-4AEBB9BF9002}"/>
                </a:ext>
              </a:extLst>
            </p:cNvPr>
            <p:cNvSpPr/>
            <p:nvPr/>
          </p:nvSpPr>
          <p:spPr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F53D2E6-C47E-5362-DBDA-A7E7BEFCA447}"/>
                </a:ext>
              </a:extLst>
            </p:cNvPr>
            <p:cNvSpPr/>
            <p:nvPr/>
          </p:nvSpPr>
          <p:spPr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5F70ABB-4101-A895-5AD7-8B4E73FCA325}"/>
                </a:ext>
              </a:extLst>
            </p:cNvPr>
            <p:cNvSpPr/>
            <p:nvPr/>
          </p:nvSpPr>
          <p:spPr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D8BB31E-8898-4FD5-6C6A-97DA2A0DFAC3}"/>
                </a:ext>
              </a:extLst>
            </p:cNvPr>
            <p:cNvSpPr/>
            <p:nvPr/>
          </p:nvSpPr>
          <p:spPr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2270B8B-3056-EA29-CCB1-91B0593695C9}"/>
                </a:ext>
              </a:extLst>
            </p:cNvPr>
            <p:cNvSpPr/>
            <p:nvPr/>
          </p:nvSpPr>
          <p:spPr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A87E94-4DF6-E8E6-1B57-207C9B5BC1B1}"/>
                </a:ext>
              </a:extLst>
            </p:cNvPr>
            <p:cNvSpPr/>
            <p:nvPr/>
          </p:nvSpPr>
          <p:spPr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F3E4246-2B2B-8CBE-2B89-39CEBD87C7EE}"/>
                </a:ext>
              </a:extLst>
            </p:cNvPr>
            <p:cNvSpPr/>
            <p:nvPr/>
          </p:nvSpPr>
          <p:spPr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248E5BCC-8CC6-43C3-D54C-07ADAB66BA20}"/>
                </a:ext>
              </a:extLst>
            </p:cNvPr>
            <p:cNvSpPr/>
            <p:nvPr/>
          </p:nvSpPr>
          <p:spPr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9ED11406-5977-A423-7C1B-4C513D4B904B}"/>
                </a:ext>
              </a:extLst>
            </p:cNvPr>
            <p:cNvSpPr/>
            <p:nvPr/>
          </p:nvSpPr>
          <p:spPr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F77B693-DFC8-D002-B5C1-7E22EA07028B}"/>
                </a:ext>
              </a:extLst>
            </p:cNvPr>
            <p:cNvSpPr/>
            <p:nvPr/>
          </p:nvSpPr>
          <p:spPr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C1C3A1C9-5575-1816-C51E-9C92972BC8C9}"/>
                </a:ext>
              </a:extLst>
            </p:cNvPr>
            <p:cNvSpPr/>
            <p:nvPr/>
          </p:nvSpPr>
          <p:spPr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547C4F17-92DF-3A03-0A0B-BC8AA0A91687}"/>
                </a:ext>
              </a:extLst>
            </p:cNvPr>
            <p:cNvSpPr/>
            <p:nvPr/>
          </p:nvSpPr>
          <p:spPr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786547E-52AC-E7BC-9DD6-8E99FEA00623}"/>
                </a:ext>
              </a:extLst>
            </p:cNvPr>
            <p:cNvSpPr/>
            <p:nvPr/>
          </p:nvSpPr>
          <p:spPr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01C53DCA-2A83-89E3-AE09-060E8C27334B}"/>
                </a:ext>
              </a:extLst>
            </p:cNvPr>
            <p:cNvSpPr/>
            <p:nvPr/>
          </p:nvSpPr>
          <p:spPr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85BD4076-C969-1CA5-AED3-1EF297EB5E7D}"/>
                </a:ext>
              </a:extLst>
            </p:cNvPr>
            <p:cNvSpPr/>
            <p:nvPr/>
          </p:nvSpPr>
          <p:spPr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36E5F4F8-F547-25CD-63CB-87C4B8502EFA}"/>
              </a:ext>
            </a:extLst>
          </p:cNvPr>
          <p:cNvSpPr/>
          <p:nvPr/>
        </p:nvSpPr>
        <p:spPr>
          <a:xfrm>
            <a:off x="8191134" y="1902523"/>
            <a:ext cx="105774" cy="105726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850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FB1EA0F-1854-6ED0-2450-05E971532E41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Гайд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B8F08-F0BD-6741-E956-6BEE99A5AD88}"/>
              </a:ext>
            </a:extLst>
          </p:cNvPr>
          <p:cNvSpPr txBox="1"/>
          <p:nvPr userDrawn="1"/>
        </p:nvSpPr>
        <p:spPr>
          <a:xfrm>
            <a:off x="609596" y="1166304"/>
            <a:ext cx="5671514" cy="18851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 данном файле собрана вся необходимая информация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самостоятельной сборки макетов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Первый шаг –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4"/>
              </a:rPr>
              <a:t>скачать шрифт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(для этого закройте данный шаблон и завершите работу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owerpoint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после этого скачайте и установите шрифты, затем снова откройте шаблон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)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Если вам удобнее работать с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фигмой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– шаблон презентаций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 расширенная версия гайда лежат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здесь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сохранения макета в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выбираем вкладку «файл»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«экспорт»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формат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Вопросы по шаблону можно задать в тайм –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p.s.filimonova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402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770F805E-9F83-85E2-A8B6-4A1016E3668B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Образец слайдов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1CC618-3AED-83B0-BF4D-A29717EFC754}"/>
              </a:ext>
            </a:extLst>
          </p:cNvPr>
          <p:cNvSpPr txBox="1"/>
          <p:nvPr userDrawn="1"/>
        </p:nvSpPr>
        <p:spPr>
          <a:xfrm>
            <a:off x="609597" y="1166304"/>
            <a:ext cx="5197323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используются фиксированные элементы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(например: логотип, сокращенный логотип, перекрестие)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их размер и положение не должны изменяться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Подходящий шаблон для слайда выбирается через вкладку «главная»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«слайды»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самостоятельной вёрстки можно выбрать шаблон «темный слайд с лого»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«светлый слайд с лого»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AC6D3D5-BA6E-B91B-756A-00655094F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009" b="51329"/>
          <a:stretch/>
        </p:blipFill>
        <p:spPr>
          <a:xfrm>
            <a:off x="6096000" y="1166304"/>
            <a:ext cx="4873884" cy="29868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84A20E-9B59-3513-21FB-15B4652C373C}"/>
              </a:ext>
            </a:extLst>
          </p:cNvPr>
          <p:cNvSpPr txBox="1"/>
          <p:nvPr userDrawn="1"/>
        </p:nvSpPr>
        <p:spPr>
          <a:xfrm>
            <a:off x="609597" y="4628964"/>
            <a:ext cx="5058945" cy="9618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шаблонах слайдов могут находиться зафиксированные элементы, которые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«образец слайдов»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находим подходящий шаблон и нажимаем правой кнопкой «дублировать макет»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созданном дубликате меняем размер необходимых элементов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53DACC3-ECC9-2793-1225-15F8F5175D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0" y="4628964"/>
            <a:ext cx="3716061" cy="16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96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DE8B15F-F43C-6120-7A80-5C81CB851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781"/>
            <a:ext cx="12192000" cy="6883204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7057CCB2-BC20-1C53-438F-BFAC08FDDF8A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Рабочая зона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DDFC4-CD24-A76B-3F62-AC1B5F7AA872}"/>
              </a:ext>
            </a:extLst>
          </p:cNvPr>
          <p:cNvSpPr txBox="1"/>
          <p:nvPr userDrawn="1"/>
        </p:nvSpPr>
        <p:spPr>
          <a:xfrm>
            <a:off x="609597" y="1166304"/>
            <a:ext cx="6098923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выравнивается строчными буквами по верхней направляющей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шаблоне на слайдах предусмотрены дополнительные направляющие,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которые помогут с выравниванием контента</a:t>
            </a:r>
          </a:p>
        </p:txBody>
      </p:sp>
    </p:spTree>
    <p:extLst>
      <p:ext uri="{BB962C8B-B14F-4D97-AF65-F5344CB8AC3E}">
        <p14:creationId xmlns:p14="http://schemas.microsoft.com/office/powerpoint/2010/main" val="1713284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327040-1500-3AE8-D33C-1C71F3348769}"/>
              </a:ext>
            </a:extLst>
          </p:cNvPr>
          <p:cNvSpPr/>
          <p:nvPr userDrawn="1"/>
        </p:nvSpPr>
        <p:spPr>
          <a:xfrm>
            <a:off x="6096000" y="1166304"/>
            <a:ext cx="4374349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1442A7A-7FF5-055D-E38A-3ABE1B7EC3A0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Логотип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42578-8316-8975-A699-C178E31B3DEA}"/>
              </a:ext>
            </a:extLst>
          </p:cNvPr>
          <p:cNvSpPr txBox="1"/>
          <p:nvPr userDrawn="1"/>
        </p:nvSpPr>
        <p:spPr>
          <a:xfrm>
            <a:off x="609597" y="1166304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презентациях используется полная версия логотипа на кириллице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Логотип используется на титульном слайде, закрывающем слайде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разделителях (для разделов)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логотипа подобран под размер слайдов и не изменяется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темы слайда выбирается темное или светлое лого</a:t>
            </a:r>
          </a:p>
        </p:txBody>
      </p: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7B32654C-4A6B-B04B-E754-4F6F6EB90B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3283" y="1432061"/>
            <a:ext cx="3479782" cy="611485"/>
          </a:xfrm>
          <a:prstGeom prst="rect">
            <a:avLst/>
          </a:prstGeom>
        </p:spPr>
      </p:pic>
      <p:pic>
        <p:nvPicPr>
          <p:cNvPr id="7" name="Image 4" descr=" ">
            <a:extLst>
              <a:ext uri="{FF2B5EF4-FFF2-40B4-BE49-F238E27FC236}">
                <a16:creationId xmlns:a16="http://schemas.microsoft.com/office/drawing/2014/main" id="{2D501A49-5303-B689-0D52-6493905E12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3283" y="2668845"/>
            <a:ext cx="3479782" cy="611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AA8EF-DD17-2383-C28A-534F8604DF10}"/>
              </a:ext>
            </a:extLst>
          </p:cNvPr>
          <p:cNvSpPr txBox="1"/>
          <p:nvPr userDrawn="1"/>
        </p:nvSpPr>
        <p:spPr>
          <a:xfrm>
            <a:off x="609597" y="3973600"/>
            <a:ext cx="4899532" cy="4231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партнерства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кобрендинга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используется знак умножения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Визуальные веса логотипов должны быть одинаковыми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51C0C55-0E7A-E646-DA4E-3F3B851AAC59}"/>
              </a:ext>
            </a:extLst>
          </p:cNvPr>
          <p:cNvGrpSpPr/>
          <p:nvPr userDrawn="1"/>
        </p:nvGrpSpPr>
        <p:grpSpPr>
          <a:xfrm>
            <a:off x="6061065" y="3761161"/>
            <a:ext cx="5524589" cy="828000"/>
            <a:chOff x="14023539" y="8004821"/>
            <a:chExt cx="11050617" cy="1656000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12A425B5-BD14-1B34-4AA8-F4DFC34381AD}"/>
                </a:ext>
              </a:extLst>
            </p:cNvPr>
            <p:cNvGrpSpPr/>
            <p:nvPr/>
          </p:nvGrpSpPr>
          <p:grpSpPr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41B51C9E-2727-5C0B-33E3-73F86083BFB4}"/>
                  </a:ext>
                </a:extLst>
              </p:cNvPr>
              <p:cNvGrpSpPr/>
              <p:nvPr/>
            </p:nvGrpSpPr>
            <p:grpSpPr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>
                  <a:extLst>
                    <a:ext uri="{FF2B5EF4-FFF2-40B4-BE49-F238E27FC236}">
                      <a16:creationId xmlns:a16="http://schemas.microsoft.com/office/drawing/2014/main" id="{02268E4C-F37E-71E3-69F9-BEAFF750B7E8}"/>
                    </a:ext>
                  </a:extLst>
                </p:cNvPr>
                <p:cNvSpPr/>
                <p:nvPr/>
              </p:nvSpPr>
              <p:spPr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Полилиния 18">
                  <a:extLst>
                    <a:ext uri="{FF2B5EF4-FFF2-40B4-BE49-F238E27FC236}">
                      <a16:creationId xmlns:a16="http://schemas.microsoft.com/office/drawing/2014/main" id="{45E6F325-C315-0663-1946-F55BCD791C76}"/>
                    </a:ext>
                  </a:extLst>
                </p:cNvPr>
                <p:cNvSpPr/>
                <p:nvPr/>
              </p:nvSpPr>
              <p:spPr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Рисунок 13">
                <a:extLst>
                  <a:ext uri="{FF2B5EF4-FFF2-40B4-BE49-F238E27FC236}">
                    <a16:creationId xmlns:a16="http://schemas.microsoft.com/office/drawing/2014/main" id="{D1854F04-86A2-E57C-1BBE-B63025EF606E}"/>
                  </a:ext>
                </a:extLst>
              </p:cNvPr>
              <p:cNvGrpSpPr/>
              <p:nvPr/>
            </p:nvGrpSpPr>
            <p:grpSpPr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>
                  <a:extLst>
                    <a:ext uri="{FF2B5EF4-FFF2-40B4-BE49-F238E27FC236}">
                      <a16:creationId xmlns:a16="http://schemas.microsoft.com/office/drawing/2014/main" id="{E0902FA3-811B-96B4-41AC-8F9FBCF91034}"/>
                    </a:ext>
                  </a:extLst>
                </p:cNvPr>
                <p:cNvSpPr/>
                <p:nvPr/>
              </p:nvSpPr>
              <p:spPr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Полилиния 14">
                  <a:extLst>
                    <a:ext uri="{FF2B5EF4-FFF2-40B4-BE49-F238E27FC236}">
                      <a16:creationId xmlns:a16="http://schemas.microsoft.com/office/drawing/2014/main" id="{65690EE4-5A06-F072-5AA9-1B9416F16A29}"/>
                    </a:ext>
                  </a:extLst>
                </p:cNvPr>
                <p:cNvSpPr/>
                <p:nvPr/>
              </p:nvSpPr>
              <p:spPr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Полилиния 15">
                  <a:extLst>
                    <a:ext uri="{FF2B5EF4-FFF2-40B4-BE49-F238E27FC236}">
                      <a16:creationId xmlns:a16="http://schemas.microsoft.com/office/drawing/2014/main" id="{6D0B88FA-A9C5-6AF0-9DE3-6FBF08F84F66}"/>
                    </a:ext>
                  </a:extLst>
                </p:cNvPr>
                <p:cNvSpPr/>
                <p:nvPr/>
              </p:nvSpPr>
              <p:spPr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Полилиния 16">
                  <a:extLst>
                    <a:ext uri="{FF2B5EF4-FFF2-40B4-BE49-F238E27FC236}">
                      <a16:creationId xmlns:a16="http://schemas.microsoft.com/office/drawing/2014/main" id="{0A34FB6C-F0C5-B3B0-B3F0-A18A36734E42}"/>
                    </a:ext>
                  </a:extLst>
                </p:cNvPr>
                <p:cNvSpPr/>
                <p:nvPr/>
              </p:nvSpPr>
              <p:spPr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1" name="Image 4" descr=" ">
              <a:extLst>
                <a:ext uri="{FF2B5EF4-FFF2-40B4-BE49-F238E27FC236}">
                  <a16:creationId xmlns:a16="http://schemas.microsoft.com/office/drawing/2014/main" id="{ECE2B93A-2E22-34B7-1CB2-A7D02F3C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42E1FFD-1796-DC85-BAA1-DA9551C49CCC}"/>
              </a:ext>
            </a:extLst>
          </p:cNvPr>
          <p:cNvCxnSpPr>
            <a:cxnSpLocks/>
          </p:cNvCxnSpPr>
          <p:nvPr userDrawn="1"/>
        </p:nvCxnSpPr>
        <p:spPr>
          <a:xfrm>
            <a:off x="609597" y="3535512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7E65774-B0B3-5937-7CC6-3CDF1B085B2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8148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79B7F0-DA87-83FC-241D-DDBEC0C5B075}"/>
              </a:ext>
            </a:extLst>
          </p:cNvPr>
          <p:cNvSpPr txBox="1"/>
          <p:nvPr userDrawn="1"/>
        </p:nvSpPr>
        <p:spPr>
          <a:xfrm>
            <a:off x="609597" y="5235212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всех слайдах используется сокращенная версия логотипа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 умолчанию размещается в верхнем правом углу слайда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верстки и контента на слайде, может быть перемещена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верхний левый, нижний правый или нижний левый углы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сложного фона (например, фотографии) используем подложку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7C506DC-F67F-EA0A-66A1-FDBEB1BBD851}"/>
              </a:ext>
            </a:extLst>
          </p:cNvPr>
          <p:cNvSpPr/>
          <p:nvPr userDrawn="1"/>
        </p:nvSpPr>
        <p:spPr>
          <a:xfrm>
            <a:off x="6096000" y="5235212"/>
            <a:ext cx="1241496" cy="1001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 44" descr=" ">
            <a:extLst>
              <a:ext uri="{FF2B5EF4-FFF2-40B4-BE49-F238E27FC236}">
                <a16:creationId xmlns:a16="http://schemas.microsoft.com/office/drawing/2014/main" id="{B9C64EA0-4E56-A0CF-F4B2-62A872B535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5449" y="5605036"/>
            <a:ext cx="482598" cy="317500"/>
          </a:xfrm>
          <a:prstGeom prst="rect">
            <a:avLst/>
          </a:prstGeom>
        </p:spPr>
      </p:pic>
      <p:pic>
        <p:nvPicPr>
          <p:cNvPr id="25" name="Image 44" descr=" ">
            <a:extLst>
              <a:ext uri="{FF2B5EF4-FFF2-40B4-BE49-F238E27FC236}">
                <a16:creationId xmlns:a16="http://schemas.microsoft.com/office/drawing/2014/main" id="{87BBC889-2775-6E84-5277-BAAD2A1C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577" y="5605036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2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B826952B-083B-9FEE-ECBB-E37351F27EB7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Цвет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3027AF-1352-A747-EE4F-269739961F73}"/>
              </a:ext>
            </a:extLst>
          </p:cNvPr>
          <p:cNvSpPr txBox="1"/>
          <p:nvPr userDrawn="1"/>
        </p:nvSpPr>
        <p:spPr>
          <a:xfrm>
            <a:off x="609596" y="1166304"/>
            <a:ext cx="4218253" cy="32701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 серый. Используется как акцентный цвет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серый. Используется для выделения второстепенного текста, сносок и ссылок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Палитра ярких цветов используется для графики и акцентов.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AD7B819-2924-9DD4-6378-6BC9A5E78763}"/>
              </a:ext>
            </a:extLst>
          </p:cNvPr>
          <p:cNvSpPr>
            <a:spLocks/>
          </p:cNvSpPr>
          <p:nvPr userDrawn="1"/>
        </p:nvSpPr>
        <p:spPr>
          <a:xfrm>
            <a:off x="5574165" y="1166304"/>
            <a:ext cx="6011489" cy="10178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2D9C74-38E3-1C2A-3CD7-F1A5045C9C44}"/>
              </a:ext>
            </a:extLst>
          </p:cNvPr>
          <p:cNvSpPr>
            <a:spLocks/>
          </p:cNvSpPr>
          <p:nvPr userDrawn="1"/>
        </p:nvSpPr>
        <p:spPr>
          <a:xfrm>
            <a:off x="5574165" y="2184152"/>
            <a:ext cx="6011489" cy="1017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499EE39-FAAF-7259-E026-F015C4924F12}"/>
              </a:ext>
            </a:extLst>
          </p:cNvPr>
          <p:cNvSpPr>
            <a:spLocks/>
          </p:cNvSpPr>
          <p:nvPr userDrawn="1"/>
        </p:nvSpPr>
        <p:spPr>
          <a:xfrm>
            <a:off x="5574165" y="3201999"/>
            <a:ext cx="6011489" cy="10178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F409D1-16D3-84BB-474E-F8BE3B90A152}"/>
              </a:ext>
            </a:extLst>
          </p:cNvPr>
          <p:cNvSpPr>
            <a:spLocks/>
          </p:cNvSpPr>
          <p:nvPr userDrawn="1"/>
        </p:nvSpPr>
        <p:spPr>
          <a:xfrm>
            <a:off x="5574165" y="4219848"/>
            <a:ext cx="3606892" cy="101784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597CEA9-205C-57BF-12B5-9037B7AAA41D}"/>
              </a:ext>
            </a:extLst>
          </p:cNvPr>
          <p:cNvSpPr>
            <a:spLocks/>
          </p:cNvSpPr>
          <p:nvPr userDrawn="1"/>
        </p:nvSpPr>
        <p:spPr>
          <a:xfrm>
            <a:off x="5574165" y="5237696"/>
            <a:ext cx="1202298" cy="10178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AEB9246-E52B-C31F-F58F-740C7E88E557}"/>
              </a:ext>
            </a:extLst>
          </p:cNvPr>
          <p:cNvSpPr>
            <a:spLocks/>
          </p:cNvSpPr>
          <p:nvPr userDrawn="1"/>
        </p:nvSpPr>
        <p:spPr>
          <a:xfrm>
            <a:off x="6776462" y="5237696"/>
            <a:ext cx="1202298" cy="10178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BB138CE-9C23-B734-11B1-1B2B6CBECA28}"/>
              </a:ext>
            </a:extLst>
          </p:cNvPr>
          <p:cNvSpPr>
            <a:spLocks/>
          </p:cNvSpPr>
          <p:nvPr userDrawn="1"/>
        </p:nvSpPr>
        <p:spPr>
          <a:xfrm>
            <a:off x="7978761" y="5237696"/>
            <a:ext cx="1202298" cy="101784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5D5F70F-5304-64E4-1788-70B90AE50160}"/>
              </a:ext>
            </a:extLst>
          </p:cNvPr>
          <p:cNvSpPr>
            <a:spLocks/>
          </p:cNvSpPr>
          <p:nvPr userDrawn="1"/>
        </p:nvSpPr>
        <p:spPr>
          <a:xfrm>
            <a:off x="9181058" y="5237696"/>
            <a:ext cx="1202298" cy="101784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B6E82C5-4FD4-E2EF-2AEA-97C32B233211}"/>
              </a:ext>
            </a:extLst>
          </p:cNvPr>
          <p:cNvSpPr>
            <a:spLocks/>
          </p:cNvSpPr>
          <p:nvPr userDrawn="1"/>
        </p:nvSpPr>
        <p:spPr>
          <a:xfrm>
            <a:off x="10383357" y="5237696"/>
            <a:ext cx="1202298" cy="101784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48DA297-C261-0818-FFA4-A474AD1138DD}"/>
              </a:ext>
            </a:extLst>
          </p:cNvPr>
          <p:cNvSpPr>
            <a:spLocks/>
          </p:cNvSpPr>
          <p:nvPr userDrawn="1"/>
        </p:nvSpPr>
        <p:spPr>
          <a:xfrm>
            <a:off x="9181057" y="4219848"/>
            <a:ext cx="2404598" cy="10178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0DF4FA-6842-0BC9-FC11-2E5F10C5C202}"/>
              </a:ext>
            </a:extLst>
          </p:cNvPr>
          <p:cNvSpPr txBox="1"/>
          <p:nvPr userDrawn="1"/>
        </p:nvSpPr>
        <p:spPr>
          <a:xfrm>
            <a:off x="5654364" y="1262556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серый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9456EB-7953-76D9-6225-F7B38D8EC513}"/>
              </a:ext>
            </a:extLst>
          </p:cNvPr>
          <p:cNvSpPr txBox="1"/>
          <p:nvPr userDrawn="1"/>
        </p:nvSpPr>
        <p:spPr>
          <a:xfrm>
            <a:off x="5654364" y="1915609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#141414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CF06AA-F6FF-AC3F-8258-504ECB3A7421}"/>
              </a:ext>
            </a:extLst>
          </p:cNvPr>
          <p:cNvSpPr txBox="1"/>
          <p:nvPr userDrawn="1"/>
        </p:nvSpPr>
        <p:spPr>
          <a:xfrm>
            <a:off x="5654364" y="2280404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10AB8F-0FE0-9566-943C-4055477FFD73}"/>
              </a:ext>
            </a:extLst>
          </p:cNvPr>
          <p:cNvSpPr txBox="1"/>
          <p:nvPr userDrawn="1"/>
        </p:nvSpPr>
        <p:spPr>
          <a:xfrm>
            <a:off x="5654364" y="2933457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FAFAFA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16C56F-EA8D-AB24-9AC3-9965A2A88A3F}"/>
              </a:ext>
            </a:extLst>
          </p:cNvPr>
          <p:cNvSpPr txBox="1"/>
          <p:nvPr userDrawn="1"/>
        </p:nvSpPr>
        <p:spPr>
          <a:xfrm>
            <a:off x="5654364" y="3298252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ерый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2997CF-B1D3-B0E5-BF0F-24004B38D3FE}"/>
              </a:ext>
            </a:extLst>
          </p:cNvPr>
          <p:cNvSpPr txBox="1"/>
          <p:nvPr userDrawn="1"/>
        </p:nvSpPr>
        <p:spPr>
          <a:xfrm>
            <a:off x="5654364" y="3951304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E6E6E6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036FE-6A18-E8D6-5457-232DE4E249FA}"/>
              </a:ext>
            </a:extLst>
          </p:cNvPr>
          <p:cNvSpPr txBox="1"/>
          <p:nvPr userDrawn="1"/>
        </p:nvSpPr>
        <p:spPr>
          <a:xfrm>
            <a:off x="5654364" y="4316100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DB41A3-97E0-53D8-E9A3-388B0FAF139F}"/>
              </a:ext>
            </a:extLst>
          </p:cNvPr>
          <p:cNvSpPr txBox="1"/>
          <p:nvPr userDrawn="1"/>
        </p:nvSpPr>
        <p:spPr>
          <a:xfrm>
            <a:off x="5654364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FFFFF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4CBF1F-4389-5DC3-2307-C394E6D17C2E}"/>
              </a:ext>
            </a:extLst>
          </p:cNvPr>
          <p:cNvSpPr txBox="1"/>
          <p:nvPr userDrawn="1"/>
        </p:nvSpPr>
        <p:spPr>
          <a:xfrm>
            <a:off x="9261257" y="4316100"/>
            <a:ext cx="120229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EB327E-989C-77EF-C465-D0EC345B5F2B}"/>
              </a:ext>
            </a:extLst>
          </p:cNvPr>
          <p:cNvSpPr txBox="1"/>
          <p:nvPr userDrawn="1"/>
        </p:nvSpPr>
        <p:spPr>
          <a:xfrm>
            <a:off x="9261256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#969696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7F668-E5D8-0B98-0E59-11EECFBA747A}"/>
              </a:ext>
            </a:extLst>
          </p:cNvPr>
          <p:cNvSpPr txBox="1"/>
          <p:nvPr userDrawn="1"/>
        </p:nvSpPr>
        <p:spPr>
          <a:xfrm>
            <a:off x="5654365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Электрический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синий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F91F04-10EF-1C24-2C5B-C30FB4086473}"/>
              </a:ext>
            </a:extLst>
          </p:cNvPr>
          <p:cNvSpPr txBox="1"/>
          <p:nvPr userDrawn="1"/>
        </p:nvSpPr>
        <p:spPr>
          <a:xfrm>
            <a:off x="6856662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Образова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-тельный зелёный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751C9F-112F-809D-F5C1-432987F2B4E7}"/>
              </a:ext>
            </a:extLst>
          </p:cNvPr>
          <p:cNvSpPr txBox="1"/>
          <p:nvPr userDrawn="1"/>
        </p:nvSpPr>
        <p:spPr>
          <a:xfrm>
            <a:off x="8058960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Яркая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фуксия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1D3E-11CC-054C-C807-EF2FC5D47812}"/>
              </a:ext>
            </a:extLst>
          </p:cNvPr>
          <p:cNvSpPr txBox="1"/>
          <p:nvPr userDrawn="1"/>
        </p:nvSpPr>
        <p:spPr>
          <a:xfrm>
            <a:off x="9261258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Амбициозный красный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4A678F-AFCF-33D9-7DD2-D12112CC6C5C}"/>
              </a:ext>
            </a:extLst>
          </p:cNvPr>
          <p:cNvSpPr txBox="1"/>
          <p:nvPr userDrawn="1"/>
        </p:nvSpPr>
        <p:spPr>
          <a:xfrm>
            <a:off x="10463557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Легендарный жёлтый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285C60-6680-9147-6C72-D53033882076}"/>
              </a:ext>
            </a:extLst>
          </p:cNvPr>
          <p:cNvSpPr txBox="1"/>
          <p:nvPr userDrawn="1"/>
        </p:nvSpPr>
        <p:spPr>
          <a:xfrm>
            <a:off x="92612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#E63F07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01B45B-25E1-E289-E662-207E6F1F86B9}"/>
              </a:ext>
            </a:extLst>
          </p:cNvPr>
          <p:cNvSpPr txBox="1"/>
          <p:nvPr userDrawn="1"/>
        </p:nvSpPr>
        <p:spPr>
          <a:xfrm>
            <a:off x="104635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#FFDD2D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584931-B95E-9FD0-E974-45E45EF6F6F8}"/>
              </a:ext>
            </a:extLst>
          </p:cNvPr>
          <p:cNvSpPr txBox="1"/>
          <p:nvPr userDrawn="1"/>
        </p:nvSpPr>
        <p:spPr>
          <a:xfrm>
            <a:off x="8058960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#DB44E8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6079E0-B056-450C-F58C-BBE827805A20}"/>
              </a:ext>
            </a:extLst>
          </p:cNvPr>
          <p:cNvSpPr txBox="1"/>
          <p:nvPr userDrawn="1"/>
        </p:nvSpPr>
        <p:spPr>
          <a:xfrm>
            <a:off x="6856662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#009B40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5E0F1-7624-4837-E887-766359E93078}"/>
              </a:ext>
            </a:extLst>
          </p:cNvPr>
          <p:cNvSpPr txBox="1"/>
          <p:nvPr userDrawn="1"/>
        </p:nvSpPr>
        <p:spPr>
          <a:xfrm>
            <a:off x="5654364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#3044FF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7D8A30-C52A-D09C-8D62-572DB6C7F2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014" y="5260752"/>
            <a:ext cx="3308089" cy="994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17137-00BD-FF96-1532-1D21CF503515}"/>
              </a:ext>
            </a:extLst>
          </p:cNvPr>
          <p:cNvSpPr txBox="1"/>
          <p:nvPr userDrawn="1"/>
        </p:nvSpPr>
        <p:spPr>
          <a:xfrm>
            <a:off x="609596" y="4969153"/>
            <a:ext cx="4218253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Фирменная палитра закреплена в данном шаблоне презентаций.</a:t>
            </a:r>
          </a:p>
        </p:txBody>
      </p:sp>
    </p:spTree>
    <p:extLst>
      <p:ext uri="{BB962C8B-B14F-4D97-AF65-F5344CB8AC3E}">
        <p14:creationId xmlns:p14="http://schemas.microsoft.com/office/powerpoint/2010/main" val="3136500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BAFFD3DF-19DE-3A6A-DC71-740D6E3EC3DF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Сочетания цветов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B388D-2D00-178E-D7AE-02AD42419C35}"/>
              </a:ext>
            </a:extLst>
          </p:cNvPr>
          <p:cNvSpPr txBox="1"/>
          <p:nvPr userDrawn="1"/>
        </p:nvSpPr>
        <p:spPr>
          <a:xfrm>
            <a:off x="609597" y="1166304"/>
            <a:ext cx="6095206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одной презентации используются не более двух акцентных цветов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(все акценты внутри разделов должны соответствовать двум выбранным цветам)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Первый и закрывающий слайды – всегда темно-серые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акцентных плашках текст набирается светлым цветом (#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fafafa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),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желтом фоне – текст тёмный (#141414)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9E49A-B290-D593-45E1-E01F1A409FDB}"/>
              </a:ext>
            </a:extLst>
          </p:cNvPr>
          <p:cNvSpPr txBox="1"/>
          <p:nvPr userDrawn="1"/>
        </p:nvSpPr>
        <p:spPr>
          <a:xfrm>
            <a:off x="609596" y="3381513"/>
            <a:ext cx="1953161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Допустимые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F0315-B7A7-6464-8577-9CA6EBA6989D}"/>
              </a:ext>
            </a:extLst>
          </p:cNvPr>
          <p:cNvSpPr txBox="1"/>
          <p:nvPr userDrawn="1"/>
        </p:nvSpPr>
        <p:spPr>
          <a:xfrm>
            <a:off x="609597" y="5172794"/>
            <a:ext cx="2273745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cs typeface="+mj-cs"/>
              </a:rPr>
              <a:t>НЕДОПУСТИМЫЕ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AEB808D-E09C-20F6-8827-F76AD10B9928}"/>
              </a:ext>
            </a:extLst>
          </p:cNvPr>
          <p:cNvCxnSpPr>
            <a:cxnSpLocks/>
          </p:cNvCxnSpPr>
          <p:nvPr userDrawn="1"/>
        </p:nvCxnSpPr>
        <p:spPr>
          <a:xfrm>
            <a:off x="609597" y="2670539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0D4EA78-3781-8D11-2F84-F49032D5DC7B}"/>
              </a:ext>
            </a:extLst>
          </p:cNvPr>
          <p:cNvCxnSpPr>
            <a:cxnSpLocks/>
          </p:cNvCxnSpPr>
          <p:nvPr userDrawn="1"/>
        </p:nvCxnSpPr>
        <p:spPr>
          <a:xfrm>
            <a:off x="609597" y="446182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AC73484-F38D-610E-D420-292DD68CE30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399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575CF94-E174-AF30-719F-47F7FE518FC3}"/>
              </a:ext>
            </a:extLst>
          </p:cNvPr>
          <p:cNvGrpSpPr/>
          <p:nvPr userDrawn="1"/>
        </p:nvGrpSpPr>
        <p:grpSpPr>
          <a:xfrm>
            <a:off x="6640057" y="3737652"/>
            <a:ext cx="976776" cy="417088"/>
            <a:chOff x="14023631" y="7472168"/>
            <a:chExt cx="1953806" cy="83417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D5BD381-FB4E-3F87-7F87-0E41BEF6ED69}"/>
                </a:ext>
              </a:extLst>
            </p:cNvPr>
            <p:cNvSpPr/>
            <p:nvPr/>
          </p:nvSpPr>
          <p:spPr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8A1DFBC1-61B1-7C76-194B-BE6462A7F6FF}"/>
                </a:ext>
              </a:extLst>
            </p:cNvPr>
            <p:cNvSpPr/>
            <p:nvPr/>
          </p:nvSpPr>
          <p:spPr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9F92AB5-E1AD-6566-7B42-0815C4A614AE}"/>
              </a:ext>
            </a:extLst>
          </p:cNvPr>
          <p:cNvGrpSpPr/>
          <p:nvPr userDrawn="1"/>
        </p:nvGrpSpPr>
        <p:grpSpPr>
          <a:xfrm>
            <a:off x="5062758" y="3737652"/>
            <a:ext cx="976776" cy="417088"/>
            <a:chOff x="11348159" y="7408403"/>
            <a:chExt cx="1953806" cy="83417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8674A09-60B7-47F9-BC99-72A134D40753}"/>
                </a:ext>
              </a:extLst>
            </p:cNvPr>
            <p:cNvSpPr/>
            <p:nvPr/>
          </p:nvSpPr>
          <p:spPr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D8EE71A1-F886-6731-964C-FA00F82818CB}"/>
                </a:ext>
              </a:extLst>
            </p:cNvPr>
            <p:cNvSpPr/>
            <p:nvPr/>
          </p:nvSpPr>
          <p:spPr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8A677D6-F419-5E2C-C427-2F0E17BA70CE}"/>
              </a:ext>
            </a:extLst>
          </p:cNvPr>
          <p:cNvGrpSpPr/>
          <p:nvPr userDrawn="1"/>
        </p:nvGrpSpPr>
        <p:grpSpPr>
          <a:xfrm>
            <a:off x="3483865" y="3739336"/>
            <a:ext cx="976776" cy="417088"/>
            <a:chOff x="7947134" y="7407613"/>
            <a:chExt cx="1953806" cy="834176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6095DEF-6293-F682-7BAA-B6BFE63A3CFA}"/>
                </a:ext>
              </a:extLst>
            </p:cNvPr>
            <p:cNvSpPr/>
            <p:nvPr/>
          </p:nvSpPr>
          <p:spPr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8A1075-0231-0DE8-AE68-0D908BB5C9D5}"/>
                </a:ext>
              </a:extLst>
            </p:cNvPr>
            <p:cNvSpPr/>
            <p:nvPr/>
          </p:nvSpPr>
          <p:spPr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0F9D92B-0779-69FB-4376-5C4B82316448}"/>
              </a:ext>
            </a:extLst>
          </p:cNvPr>
          <p:cNvGrpSpPr/>
          <p:nvPr userDrawn="1"/>
        </p:nvGrpSpPr>
        <p:grpSpPr>
          <a:xfrm>
            <a:off x="3483865" y="2976383"/>
            <a:ext cx="978369" cy="417088"/>
            <a:chOff x="7825862" y="5985083"/>
            <a:chExt cx="1956992" cy="834176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DE3CF705-33AC-3146-2CAC-07F9641DA8F4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79CD65C-2F20-3C7F-2178-CB63D8AA5E68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6635463-C738-5FF9-F038-CB71F1730A21}"/>
              </a:ext>
            </a:extLst>
          </p:cNvPr>
          <p:cNvGrpSpPr/>
          <p:nvPr userDrawn="1"/>
        </p:nvGrpSpPr>
        <p:grpSpPr>
          <a:xfrm>
            <a:off x="8218950" y="2976383"/>
            <a:ext cx="978369" cy="417088"/>
            <a:chOff x="16753232" y="5985083"/>
            <a:chExt cx="1956992" cy="834176"/>
          </a:xfrm>
        </p:grpSpPr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41302C-5882-4DAC-5A9A-4AC45A5B750A}"/>
                </a:ext>
              </a:extLst>
            </p:cNvPr>
            <p:cNvSpPr/>
            <p:nvPr/>
          </p:nvSpPr>
          <p:spPr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05E65EEB-6B7F-E285-94AC-4C9B0054DA58}"/>
                </a:ext>
              </a:extLst>
            </p:cNvPr>
            <p:cNvSpPr/>
            <p:nvPr/>
          </p:nvSpPr>
          <p:spPr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CF6E8FE-6FFD-170D-C944-A6BDFE7344BC}"/>
              </a:ext>
            </a:extLst>
          </p:cNvPr>
          <p:cNvGrpSpPr/>
          <p:nvPr userDrawn="1"/>
        </p:nvGrpSpPr>
        <p:grpSpPr>
          <a:xfrm>
            <a:off x="6640057" y="2976383"/>
            <a:ext cx="978369" cy="417088"/>
            <a:chOff x="14018444" y="5985083"/>
            <a:chExt cx="1956992" cy="834176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373E579-04C0-F48F-943B-C8A03219A9E0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7E9566FC-8913-51E6-04F3-A26F281B40F9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68B355E7-695B-5BA5-C20E-4BE61C5020D9}"/>
              </a:ext>
            </a:extLst>
          </p:cNvPr>
          <p:cNvGrpSpPr/>
          <p:nvPr userDrawn="1"/>
        </p:nvGrpSpPr>
        <p:grpSpPr>
          <a:xfrm>
            <a:off x="5062758" y="2976383"/>
            <a:ext cx="976776" cy="417088"/>
            <a:chOff x="11348159" y="5985083"/>
            <a:chExt cx="1953806" cy="834176"/>
          </a:xfrm>
        </p:grpSpPr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7D9B8CDF-C54F-3611-7D9C-5F30F5935B3A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63B3DA19-8AE5-CBD0-6413-BD9BF8E4C3C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BD0F13D-75A1-B4D6-9507-D7AFD0048B16}"/>
              </a:ext>
            </a:extLst>
          </p:cNvPr>
          <p:cNvGrpSpPr/>
          <p:nvPr userDrawn="1"/>
        </p:nvGrpSpPr>
        <p:grpSpPr>
          <a:xfrm>
            <a:off x="3483865" y="5149365"/>
            <a:ext cx="978369" cy="417088"/>
            <a:chOff x="7825862" y="5985083"/>
            <a:chExt cx="1956992" cy="834176"/>
          </a:xfrm>
        </p:grpSpPr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097562BB-1CA5-E7A5-BF66-9FC9424C448E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95EF7AAE-C611-EEB4-5DF0-A2ED3530C570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04B0220-A1CE-03F1-DF4B-31011196C9E1}"/>
              </a:ext>
            </a:extLst>
          </p:cNvPr>
          <p:cNvGrpSpPr/>
          <p:nvPr userDrawn="1"/>
        </p:nvGrpSpPr>
        <p:grpSpPr>
          <a:xfrm>
            <a:off x="6640057" y="5149365"/>
            <a:ext cx="978369" cy="417088"/>
            <a:chOff x="14018444" y="5985083"/>
            <a:chExt cx="1956992" cy="834176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0CC57563-E34A-33A9-3215-F09C4CA295E4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3681D548-326B-8B7B-CC8A-20D982303A91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90E56B2-2439-887A-C32F-6AC4107A736F}"/>
              </a:ext>
            </a:extLst>
          </p:cNvPr>
          <p:cNvGrpSpPr/>
          <p:nvPr userDrawn="1"/>
        </p:nvGrpSpPr>
        <p:grpSpPr>
          <a:xfrm>
            <a:off x="5062758" y="5149365"/>
            <a:ext cx="976776" cy="417088"/>
            <a:chOff x="11348159" y="5985083"/>
            <a:chExt cx="1953806" cy="834176"/>
          </a:xfrm>
        </p:grpSpPr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BADC4858-A271-54AE-B5A3-01E007020D03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616B9277-8E5E-9D28-AB8B-A8563CA648B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0E9D742-F316-3528-8F65-6DEA81C7C9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1703" y="5035565"/>
            <a:ext cx="241269" cy="23495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A0D66AC-E08B-9F4F-0E46-9E78D9C38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6298" y="5035565"/>
            <a:ext cx="241269" cy="23495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8119F21-D9DA-3AFB-2491-08C797D3FE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537" y="5035565"/>
            <a:ext cx="241269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56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4F87BB6-3FDA-156A-FC4F-1D41F24F5C26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Типографика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98AEE6-6073-15F2-B7D0-C7883A8F1DDB}"/>
              </a:ext>
            </a:extLst>
          </p:cNvPr>
          <p:cNvSpPr txBox="1"/>
          <p:nvPr userDrawn="1"/>
        </p:nvSpPr>
        <p:spPr>
          <a:xfrm>
            <a:off x="609597" y="1365763"/>
            <a:ext cx="8533213" cy="7053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ct val="0"/>
              </a:spcBef>
              <a:defRPr sz="10000" b="1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5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презентации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E5CE57-96EC-EE98-FD9E-8AD1CD66A524}"/>
              </a:ext>
            </a:extLst>
          </p:cNvPr>
          <p:cNvSpPr txBox="1"/>
          <p:nvPr userDrawn="1"/>
        </p:nvSpPr>
        <p:spPr>
          <a:xfrm>
            <a:off x="609597" y="2516976"/>
            <a:ext cx="853321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ct val="0"/>
              </a:spcBef>
              <a:defRPr sz="480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Подзаголовок презентации</a:t>
            </a:r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5B120D14-B218-34EF-2D04-244C5DB0892C}"/>
              </a:ext>
            </a:extLst>
          </p:cNvPr>
          <p:cNvSpPr/>
          <p:nvPr userDrawn="1"/>
        </p:nvSpPr>
        <p:spPr>
          <a:xfrm>
            <a:off x="609597" y="3350452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Заголовок слайда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A33FA-CA1F-EE56-C753-2E5C3D0ABEEE}"/>
              </a:ext>
            </a:extLst>
          </p:cNvPr>
          <p:cNvSpPr txBox="1"/>
          <p:nvPr userDrawn="1"/>
        </p:nvSpPr>
        <p:spPr>
          <a:xfrm>
            <a:off x="609597" y="4398890"/>
            <a:ext cx="283800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Подзаголовок слайда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04A699-B41E-DEE5-C7EF-43202474E6FD}"/>
              </a:ext>
            </a:extLst>
          </p:cNvPr>
          <p:cNvSpPr txBox="1"/>
          <p:nvPr userDrawn="1"/>
        </p:nvSpPr>
        <p:spPr>
          <a:xfrm>
            <a:off x="609597" y="5141860"/>
            <a:ext cx="2838004" cy="2564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Наборный текст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66A172-C440-E589-3884-502E2CA10E77}"/>
              </a:ext>
            </a:extLst>
          </p:cNvPr>
          <p:cNvSpPr txBox="1"/>
          <p:nvPr userDrawn="1"/>
        </p:nvSpPr>
        <p:spPr>
          <a:xfrm>
            <a:off x="609597" y="5847576"/>
            <a:ext cx="2838004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Ссылка/сноска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55D9CEA-6740-D572-73D1-1B8BAA1E862F}"/>
              </a:ext>
            </a:extLst>
          </p:cNvPr>
          <p:cNvGrpSpPr/>
          <p:nvPr userDrawn="1"/>
        </p:nvGrpSpPr>
        <p:grpSpPr>
          <a:xfrm>
            <a:off x="6356733" y="5724171"/>
            <a:ext cx="1431209" cy="419100"/>
            <a:chOff x="1430871" y="9337422"/>
            <a:chExt cx="2862791" cy="838200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62A72DCC-D3A0-2F22-1BCF-E3A61F33D7EC}"/>
                </a:ext>
              </a:extLst>
            </p:cNvPr>
            <p:cNvSpPr/>
            <p:nvPr/>
          </p:nvSpPr>
          <p:spPr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4">
              <a:extLst>
                <a:ext uri="{FF2B5EF4-FFF2-40B4-BE49-F238E27FC236}">
                  <a16:creationId xmlns:a16="http://schemas.microsoft.com/office/drawing/2014/main" id="{2385BFD8-92C0-3F87-6138-85BC3D118CA1}"/>
                </a:ext>
              </a:extLst>
            </p:cNvPr>
            <p:cNvSpPr/>
            <p:nvPr/>
          </p:nvSpPr>
          <p:spPr>
            <a:xfrm>
              <a:off x="1723925" y="9481126"/>
              <a:ext cx="2276681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1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ТЕГ</a:t>
              </a:r>
              <a:endParaRPr kumimoji="0" lang="en-US" sz="1500" b="1" i="0" u="none" strike="noStrike" kern="1200" cap="none" spc="1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14F8D1F-9593-AF9A-919A-50E394842BB4}"/>
              </a:ext>
            </a:extLst>
          </p:cNvPr>
          <p:cNvSpPr txBox="1"/>
          <p:nvPr userDrawn="1"/>
        </p:nvSpPr>
        <p:spPr>
          <a:xfrm>
            <a:off x="9869156" y="148759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100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B6DD334-9A5E-DA68-695E-BDE2F9E266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227148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BB21095D-9D09-839D-A804-3157A425E205}"/>
              </a:ext>
            </a:extLst>
          </p:cNvPr>
          <p:cNvCxnSpPr>
            <a:cxnSpLocks/>
          </p:cNvCxnSpPr>
          <p:nvPr userDrawn="1"/>
        </p:nvCxnSpPr>
        <p:spPr>
          <a:xfrm>
            <a:off x="609597" y="3114773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C0EE945-0E34-8E9A-192B-B8A78F2709DA}"/>
              </a:ext>
            </a:extLst>
          </p:cNvPr>
          <p:cNvCxnSpPr>
            <a:cxnSpLocks/>
          </p:cNvCxnSpPr>
          <p:nvPr userDrawn="1"/>
        </p:nvCxnSpPr>
        <p:spPr>
          <a:xfrm>
            <a:off x="609597" y="41632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2697103D-07C3-893D-56F9-BCEB72B868C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90618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4A6FA98-2B47-F8FF-5E10-A1781B98A571}"/>
              </a:ext>
            </a:extLst>
          </p:cNvPr>
          <p:cNvCxnSpPr>
            <a:cxnSpLocks/>
          </p:cNvCxnSpPr>
          <p:nvPr userDrawn="1"/>
        </p:nvCxnSpPr>
        <p:spPr>
          <a:xfrm>
            <a:off x="609597" y="561189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FB7AD427-5F1F-DD23-10EC-DE8915E8970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6C1B66-9A15-7E3D-6243-54E012B4FBE6}"/>
              </a:ext>
            </a:extLst>
          </p:cNvPr>
          <p:cNvSpPr txBox="1"/>
          <p:nvPr userDrawn="1"/>
        </p:nvSpPr>
        <p:spPr>
          <a:xfrm>
            <a:off x="9869156" y="246229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946E8B-5EB0-71CB-E1B6-24FB680C8D97}"/>
              </a:ext>
            </a:extLst>
          </p:cNvPr>
          <p:cNvSpPr txBox="1"/>
          <p:nvPr userDrawn="1"/>
        </p:nvSpPr>
        <p:spPr>
          <a:xfrm>
            <a:off x="9869156" y="340816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75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B50956-0878-94B9-2904-9D5BF3981655}"/>
              </a:ext>
            </a:extLst>
          </p:cNvPr>
          <p:cNvSpPr txBox="1"/>
          <p:nvPr userDrawn="1"/>
        </p:nvSpPr>
        <p:spPr>
          <a:xfrm>
            <a:off x="4177757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36-30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C4F8CD-EC80-1458-1F89-9FF1BB540050}"/>
              </a:ext>
            </a:extLst>
          </p:cNvPr>
          <p:cNvSpPr txBox="1"/>
          <p:nvPr userDrawn="1"/>
        </p:nvSpPr>
        <p:spPr>
          <a:xfrm>
            <a:off x="4177757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30-24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6DA2FF-66AF-4774-CB13-FC7C34E19853}"/>
              </a:ext>
            </a:extLst>
          </p:cNvPr>
          <p:cNvSpPr txBox="1"/>
          <p:nvPr userDrawn="1"/>
        </p:nvSpPr>
        <p:spPr>
          <a:xfrm>
            <a:off x="4177757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20-18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8FD85E-A9BF-8AE6-4B2B-4264F50084A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59154"/>
            <a:ext cx="0" cy="2096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DA110BA-185B-6B4E-9E16-A45E943EB815}"/>
              </a:ext>
            </a:extLst>
          </p:cNvPr>
          <p:cNvSpPr txBox="1"/>
          <p:nvPr userDrawn="1"/>
        </p:nvSpPr>
        <p:spPr>
          <a:xfrm>
            <a:off x="6356733" y="5166706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ea typeface="STIX Two Math Regular" pitchFamily="34" charset="-122"/>
              </a:rPr>
              <a:t>Математический шрифт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640786-FF0F-1EB1-6B38-4B3178A63A99}"/>
              </a:ext>
            </a:extLst>
          </p:cNvPr>
          <p:cNvSpPr txBox="1"/>
          <p:nvPr userDrawn="1"/>
        </p:nvSpPr>
        <p:spPr>
          <a:xfrm>
            <a:off x="9869156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STIX Two Math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747AB4-38E5-B3C1-86FE-7B1BF8373B61}"/>
              </a:ext>
            </a:extLst>
          </p:cNvPr>
          <p:cNvSpPr txBox="1"/>
          <p:nvPr userDrawn="1"/>
        </p:nvSpPr>
        <p:spPr>
          <a:xfrm>
            <a:off x="6356733" y="4466158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1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STIX Two Math Regular" pitchFamily="34" charset="-122"/>
                <a:cs typeface="Courier New" panose="02070309020205020404" pitchFamily="49" charset="0"/>
              </a:rPr>
              <a:t>Код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4B0432-54DE-3BC6-E6CA-237C2FFEAFD3}"/>
              </a:ext>
            </a:extLst>
          </p:cNvPr>
          <p:cNvSpPr txBox="1"/>
          <p:nvPr userDrawn="1"/>
        </p:nvSpPr>
        <p:spPr>
          <a:xfrm>
            <a:off x="9869156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Courier New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26-20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DC0883-12A2-0D8A-3860-FCE0E4E715F9}"/>
              </a:ext>
            </a:extLst>
          </p:cNvPr>
          <p:cNvSpPr txBox="1"/>
          <p:nvPr userDrawn="1"/>
        </p:nvSpPr>
        <p:spPr>
          <a:xfrm>
            <a:off x="9869156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30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95FBDEE5-31DE-4077-73E6-437CB8C87B66}"/>
              </a:ext>
            </a:extLst>
          </p:cNvPr>
          <p:cNvCxnSpPr>
            <a:cxnSpLocks/>
          </p:cNvCxnSpPr>
          <p:nvPr userDrawn="1"/>
        </p:nvCxnSpPr>
        <p:spPr>
          <a:xfrm>
            <a:off x="609597" y="116535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8180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506302E-5C4F-6D4B-C9C8-3C16B1ACF741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Вёрстка с плашками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C8EBFD-73FC-B726-66FC-AF8B3C7430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52390" y="3051675"/>
            <a:ext cx="4857042" cy="272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F6626-57EA-A7B1-4B3B-9554ED36334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596" y="3051675"/>
            <a:ext cx="4857042" cy="2723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9D514-CF87-94C0-B569-244958D7E4F6}"/>
              </a:ext>
            </a:extLst>
          </p:cNvPr>
          <p:cNvSpPr txBox="1"/>
          <p:nvPr userDrawn="1"/>
        </p:nvSpPr>
        <p:spPr>
          <a:xfrm>
            <a:off x="609596" y="1166304"/>
            <a:ext cx="4857042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Боковая плашка может быть в форме прямоугольника или полукруга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Ширина боковой плашки, когда она расположена слева, фиксирована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равняется 29,46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слева, обычно добавляем заголовок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подзаголовок, его можно расположить по верхней границе сетки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по центру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к заголовку можно добавить подходящую по смыслу иллюстрацию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547E6-A198-068B-ABD7-3E854B2DEE22}"/>
              </a:ext>
            </a:extLst>
          </p:cNvPr>
          <p:cNvSpPr txBox="1"/>
          <p:nvPr userDrawn="1"/>
        </p:nvSpPr>
        <p:spPr>
          <a:xfrm>
            <a:off x="6252390" y="1166304"/>
            <a:ext cx="5333264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плашка расположена справа, размер может меняться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справа, можем поместить любой контент: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фотографию, текстовые блоки, иллюстрацию, схему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тд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слайд можно разделить поровну двумя плашками одинакового размера</a:t>
            </a:r>
          </a:p>
        </p:txBody>
      </p:sp>
    </p:spTree>
    <p:extLst>
      <p:ext uri="{BB962C8B-B14F-4D97-AF65-F5344CB8AC3E}">
        <p14:creationId xmlns:p14="http://schemas.microsoft.com/office/powerpoint/2010/main" val="3495619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7" y="1547112"/>
            <a:ext cx="859150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9490912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9490912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8F928FB2-49D9-E45B-B328-D5DB952E4ECF}"/>
              </a:ext>
            </a:extLst>
          </p:cNvPr>
          <p:cNvCxnSpPr>
            <a:cxnSpLocks/>
          </p:cNvCxnSpPr>
          <p:nvPr userDrawn="1"/>
        </p:nvCxnSpPr>
        <p:spPr>
          <a:xfrm>
            <a:off x="9806758" y="1547112"/>
            <a:ext cx="177889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91768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0" name="Текст 36">
            <a:extLst>
              <a:ext uri="{FF2B5EF4-FFF2-40B4-BE49-F238E27FC236}">
                <a16:creationId xmlns:a16="http://schemas.microsoft.com/office/drawing/2014/main" id="{CB269489-8C4D-D9B1-8FE0-3A485C9FE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72922CAA-042E-7D53-F212-889AE4405D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309316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D29CDF5A-8926-B59B-4B03-A9375CF199E7}"/>
              </a:ext>
            </a:extLst>
          </p:cNvPr>
          <p:cNvSpPr/>
          <p:nvPr userDrawn="1"/>
        </p:nvSpPr>
        <p:spPr>
          <a:xfrm>
            <a:off x="609597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7A414BD-419F-B7BC-F079-875B20E458C6}"/>
              </a:ext>
            </a:extLst>
          </p:cNvPr>
          <p:cNvSpPr/>
          <p:nvPr userDrawn="1"/>
        </p:nvSpPr>
        <p:spPr>
          <a:xfrm>
            <a:off x="433067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A8EF36B-976E-143A-70A9-4856FC3A1D3C}"/>
              </a:ext>
            </a:extLst>
          </p:cNvPr>
          <p:cNvSpPr/>
          <p:nvPr userDrawn="1"/>
        </p:nvSpPr>
        <p:spPr>
          <a:xfrm>
            <a:off x="805175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0C8C02F2-7FE9-691A-95F7-A7C4F12A8BBC}"/>
              </a:ext>
            </a:extLst>
          </p:cNvPr>
          <p:cNvSpPr/>
          <p:nvPr userDrawn="1"/>
        </p:nvSpPr>
        <p:spPr>
          <a:xfrm>
            <a:off x="609597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>
            <a:extLst>
              <a:ext uri="{FF2B5EF4-FFF2-40B4-BE49-F238E27FC236}">
                <a16:creationId xmlns:a16="http://schemas.microsoft.com/office/drawing/2014/main" id="{FE23E302-8294-1465-3815-5F226C2EF687}"/>
              </a:ext>
            </a:extLst>
          </p:cNvPr>
          <p:cNvSpPr/>
          <p:nvPr userDrawn="1"/>
        </p:nvSpPr>
        <p:spPr>
          <a:xfrm>
            <a:off x="433067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>
            <a:extLst>
              <a:ext uri="{FF2B5EF4-FFF2-40B4-BE49-F238E27FC236}">
                <a16:creationId xmlns:a16="http://schemas.microsoft.com/office/drawing/2014/main" id="{3C62C82D-5162-E559-4377-8EAFD8077616}"/>
              </a:ext>
            </a:extLst>
          </p:cNvPr>
          <p:cNvSpPr/>
          <p:nvPr userDrawn="1"/>
        </p:nvSpPr>
        <p:spPr>
          <a:xfrm>
            <a:off x="805175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9" name="Текст 55">
            <a:extLst>
              <a:ext uri="{FF2B5EF4-FFF2-40B4-BE49-F238E27FC236}">
                <a16:creationId xmlns:a16="http://schemas.microsoft.com/office/drawing/2014/main" id="{50A3E5C1-CC59-8EB4-295D-7EBDD179C5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A0C26F81-661F-951C-2891-9D696F6CE3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3595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15C308B5-50AF-914B-FA49-D0D2CA879C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1626877E-E726-6EF0-6904-7057C89FFC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8467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EF1B351-DEDB-702C-5628-2FCCEA294A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05757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842FDBF8-C1E2-6F00-CEED-9D2261F079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5FF1035B-7B27-DF6E-DB79-1529C74CAA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8467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A7BE5046-F966-F33E-BB99-075333BACD0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8467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E2282C99-A76D-DEDE-7E0B-25B47A048AD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05757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47F00621-1F64-FC44-161B-E65B3F5A01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0575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1E440CC-7E76-2CFA-6591-D8D5E88F15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359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C579FFD4-E3AD-1CE3-DB66-1D594C46DB5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3595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7D8391C3-2034-8DB3-0992-E79795C12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935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9D3BEA8-1F51-6C33-29FC-6E330F657BB8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Тёмная/светлая версия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8857E-B1A3-759A-D3E6-9C94F166E992}"/>
              </a:ext>
            </a:extLst>
          </p:cNvPr>
          <p:cNvSpPr txBox="1"/>
          <p:nvPr userDrawn="1"/>
        </p:nvSpPr>
        <p:spPr>
          <a:xfrm>
            <a:off x="609597" y="1166304"/>
            <a:ext cx="6095206" cy="12695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Темные и светлые слайды существуют в презентациях вместе, нет отдельных версий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Открывающий и закрывающий слайды – всегда темные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Перебивочные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слайды могут быть темными, светлыми или акцентными. </a:t>
            </a:r>
          </a:p>
        </p:txBody>
      </p:sp>
    </p:spTree>
    <p:extLst>
      <p:ext uri="{BB962C8B-B14F-4D97-AF65-F5344CB8AC3E}">
        <p14:creationId xmlns:p14="http://schemas.microsoft.com/office/powerpoint/2010/main" val="162493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F002695-519C-BE04-AC56-05D3A265059A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Иконки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01652-26DA-4925-E071-45E0C3212B34}"/>
              </a:ext>
            </a:extLst>
          </p:cNvPr>
          <p:cNvSpPr txBox="1"/>
          <p:nvPr userDrawn="1"/>
        </p:nvSpPr>
        <p:spPr>
          <a:xfrm>
            <a:off x="609597" y="1166304"/>
            <a:ext cx="4036694" cy="6540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круге – размер 2,5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больших карточек может использоваться размер 3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Толщина линии – 2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55D36F4-5D73-FED8-0586-0EC36D169E9A}"/>
              </a:ext>
            </a:extLst>
          </p:cNvPr>
          <p:cNvGrpSpPr/>
          <p:nvPr userDrawn="1"/>
        </p:nvGrpSpPr>
        <p:grpSpPr>
          <a:xfrm>
            <a:off x="3226460" y="2278971"/>
            <a:ext cx="449941" cy="450000"/>
            <a:chOff x="7810351" y="6891770"/>
            <a:chExt cx="1440000" cy="144000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3C2D7C7A-9E23-23BC-0B7D-A18FF441A9A8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067DAD8-673F-F4C9-2623-FEB2E585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3BDF7CA-F427-342B-DA08-919F418F2F0A}"/>
              </a:ext>
            </a:extLst>
          </p:cNvPr>
          <p:cNvGrpSpPr/>
          <p:nvPr userDrawn="1"/>
        </p:nvGrpSpPr>
        <p:grpSpPr>
          <a:xfrm>
            <a:off x="3226460" y="2981979"/>
            <a:ext cx="449941" cy="450000"/>
            <a:chOff x="7828984" y="8625567"/>
            <a:chExt cx="1440000" cy="1440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F0BDA52-DEFF-DF9B-02AA-E3241F77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BE84C1E-94B6-A980-AE3C-23DE6CC7B517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1AEC9E1-EC42-5B76-E991-EAFD53C527BD}"/>
              </a:ext>
            </a:extLst>
          </p:cNvPr>
          <p:cNvGrpSpPr/>
          <p:nvPr userDrawn="1"/>
        </p:nvGrpSpPr>
        <p:grpSpPr>
          <a:xfrm>
            <a:off x="3226460" y="3684988"/>
            <a:ext cx="449941" cy="450000"/>
            <a:chOff x="10133872" y="6891770"/>
            <a:chExt cx="1440000" cy="14400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B406D54-03D8-E14E-F43E-DDED7BA37C52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BE9C81A-5C28-5583-6796-6F81E5AF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07152AB-281F-B7BD-023D-A1ACA972AD57}"/>
              </a:ext>
            </a:extLst>
          </p:cNvPr>
          <p:cNvGrpSpPr/>
          <p:nvPr userDrawn="1"/>
        </p:nvGrpSpPr>
        <p:grpSpPr>
          <a:xfrm>
            <a:off x="3226460" y="4387996"/>
            <a:ext cx="449941" cy="450000"/>
            <a:chOff x="9729345" y="8625567"/>
            <a:chExt cx="1440000" cy="1440000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39FCC4A-E597-CBE6-4FD5-E954FAF4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6D9FB81-84B0-7E30-5F16-D2A1AAA8B50F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745768D-7F79-4907-909F-13DDAA460A03}"/>
              </a:ext>
            </a:extLst>
          </p:cNvPr>
          <p:cNvGrpSpPr/>
          <p:nvPr userDrawn="1"/>
        </p:nvGrpSpPr>
        <p:grpSpPr>
          <a:xfrm>
            <a:off x="3226460" y="5091005"/>
            <a:ext cx="449941" cy="450000"/>
            <a:chOff x="9527999" y="5789636"/>
            <a:chExt cx="818181" cy="818181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BD00B63-93FB-6AE1-FD63-EA7127F3D28E}"/>
                </a:ext>
              </a:extLst>
            </p:cNvPr>
            <p:cNvSpPr/>
            <p:nvPr/>
          </p:nvSpPr>
          <p:spPr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D03127D5-D6F1-18D7-C351-879587734646}"/>
                </a:ext>
              </a:extLst>
            </p:cNvPr>
            <p:cNvSpPr/>
            <p:nvPr/>
          </p:nvSpPr>
          <p:spPr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C55E8D5-FE19-7544-E088-F8798D916666}"/>
              </a:ext>
            </a:extLst>
          </p:cNvPr>
          <p:cNvGrpSpPr/>
          <p:nvPr userDrawn="1"/>
        </p:nvGrpSpPr>
        <p:grpSpPr>
          <a:xfrm>
            <a:off x="3226460" y="5794012"/>
            <a:ext cx="449941" cy="450000"/>
            <a:chOff x="12138591" y="8625567"/>
            <a:chExt cx="1440000" cy="1440000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BDA33EDF-0931-B895-3D8D-F76CE836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98D11E4-FECE-00A8-3042-C6647B013231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0023FFB-5686-4C47-6860-51CC1B69A93A}"/>
              </a:ext>
            </a:extLst>
          </p:cNvPr>
          <p:cNvGrpSpPr/>
          <p:nvPr userDrawn="1"/>
        </p:nvGrpSpPr>
        <p:grpSpPr>
          <a:xfrm>
            <a:off x="2527785" y="5091005"/>
            <a:ext cx="449941" cy="450000"/>
            <a:chOff x="13050442" y="8871148"/>
            <a:chExt cx="946509" cy="946509"/>
          </a:xfrm>
        </p:grpSpPr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129FB5BB-BE04-C7ED-395D-65A31785D2E9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4530348-94AC-A032-D2DB-DA749BC0E987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77DDBCEF-016D-02BC-8B40-9C846596B582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4D57880-DE84-3242-8E72-96E7A33F9B2B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2171310-189D-2DEB-3BCA-DB8D4658DFD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6204" y="2408211"/>
            <a:ext cx="293103" cy="19151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2A22392-EFD1-C643-0483-B53318456C1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17263" y="3042432"/>
            <a:ext cx="270984" cy="3290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EF76FC7-D30E-11E3-4A44-7FA0FED350E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17293" y="3782478"/>
            <a:ext cx="270924" cy="25502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B0FC3DF-BE47-4509-4691-7932FD1C526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88002" y="4496685"/>
            <a:ext cx="329506" cy="232623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DB46B84-01B2-505B-3A01-ADE96E10DC2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36134" y="5873216"/>
            <a:ext cx="233243" cy="291592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1EB28B2-E0D5-231C-0F8A-11B70A374C5F}"/>
              </a:ext>
            </a:extLst>
          </p:cNvPr>
          <p:cNvGrpSpPr/>
          <p:nvPr userDrawn="1"/>
        </p:nvGrpSpPr>
        <p:grpSpPr>
          <a:xfrm>
            <a:off x="5207484" y="3684988"/>
            <a:ext cx="449941" cy="450000"/>
            <a:chOff x="17104435" y="6891770"/>
            <a:chExt cx="1440000" cy="144000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9E09CD15-51ED-CD4B-DA05-D8D6A55F926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D4D69014-63C0-94D7-8973-4E0795B2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C0DAC81-26F9-A072-7F7C-E69EB4C5B89A}"/>
              </a:ext>
            </a:extLst>
          </p:cNvPr>
          <p:cNvGrpSpPr/>
          <p:nvPr userDrawn="1"/>
        </p:nvGrpSpPr>
        <p:grpSpPr>
          <a:xfrm>
            <a:off x="5207484" y="2278971"/>
            <a:ext cx="449941" cy="450000"/>
            <a:chOff x="14780914" y="6891770"/>
            <a:chExt cx="1440000" cy="1440000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7986999-9631-C0AF-0245-C079729EBB76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E24924C-C345-C5A9-3261-D4C54F8B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0850F3D-6CC7-E91F-1280-9D4F1B052885}"/>
              </a:ext>
            </a:extLst>
          </p:cNvPr>
          <p:cNvGrpSpPr/>
          <p:nvPr userDrawn="1"/>
        </p:nvGrpSpPr>
        <p:grpSpPr>
          <a:xfrm>
            <a:off x="5207484" y="2981979"/>
            <a:ext cx="449941" cy="450000"/>
            <a:chOff x="14030453" y="8625567"/>
            <a:chExt cx="1440000" cy="1440000"/>
          </a:xfrm>
        </p:grpSpPr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8161C68F-0BF6-E1B1-68A5-ED414AC4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DD43FBD6-1BA8-03DB-EC92-250548C93A4E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0A004DB-E862-94FB-3C79-C0CB6CCB3F03}"/>
              </a:ext>
            </a:extLst>
          </p:cNvPr>
          <p:cNvGrpSpPr/>
          <p:nvPr userDrawn="1"/>
        </p:nvGrpSpPr>
        <p:grpSpPr>
          <a:xfrm>
            <a:off x="5207484" y="4387996"/>
            <a:ext cx="449941" cy="450000"/>
            <a:chOff x="16032673" y="8625567"/>
            <a:chExt cx="1440000" cy="1440000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3995CFC8-C4D8-D4AD-BB0D-76F1F783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9E3119A-6B85-5B18-B9BD-6FF073A94255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D35F5C5-450F-FCD7-3B86-E9622D105CEE}"/>
              </a:ext>
            </a:extLst>
          </p:cNvPr>
          <p:cNvGrpSpPr/>
          <p:nvPr userDrawn="1"/>
        </p:nvGrpSpPr>
        <p:grpSpPr>
          <a:xfrm>
            <a:off x="5207484" y="5794012"/>
            <a:ext cx="449941" cy="450000"/>
            <a:chOff x="14720471" y="7311893"/>
            <a:chExt cx="810000" cy="810000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2D01C435-01CA-F694-C936-601902B837E2}"/>
                </a:ext>
              </a:extLst>
            </p:cNvPr>
            <p:cNvSpPr/>
            <p:nvPr/>
          </p:nvSpPr>
          <p:spPr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1A6DCC47-1229-B5DD-3CEB-915CFD8DB4D8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8A5857EA-54F4-8C92-77A2-656DE6799E53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9EE60BB4-AC68-7E92-469C-01B90FFB5DE4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3CE2A4DE-C464-9CC2-4C5A-81D2FD3677CA}"/>
              </a:ext>
            </a:extLst>
          </p:cNvPr>
          <p:cNvGrpSpPr/>
          <p:nvPr userDrawn="1"/>
        </p:nvGrpSpPr>
        <p:grpSpPr>
          <a:xfrm>
            <a:off x="5207484" y="5091005"/>
            <a:ext cx="449941" cy="450000"/>
            <a:chOff x="14693106" y="6504339"/>
            <a:chExt cx="900000" cy="900000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666E4EFF-7355-C79C-ADA5-79BC1C5F22BB}"/>
                </a:ext>
              </a:extLst>
            </p:cNvPr>
            <p:cNvSpPr/>
            <p:nvPr userDrawn="1"/>
          </p:nvSpPr>
          <p:spPr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EA9C1C72-2BC9-7108-E514-2598647EBA94}"/>
                </a:ext>
              </a:extLst>
            </p:cNvPr>
            <p:cNvGrpSpPr/>
            <p:nvPr userDrawn="1"/>
          </p:nvGrpSpPr>
          <p:grpSpPr>
            <a:xfrm>
              <a:off x="14870687" y="6646481"/>
              <a:ext cx="544839" cy="615717"/>
              <a:chOff x="14857167" y="2618468"/>
              <a:chExt cx="859616" cy="971444"/>
            </a:xfrm>
          </p:grpSpPr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id="{854B9382-CE17-FF97-E4E1-35644B019B56}"/>
                  </a:ext>
                </a:extLst>
              </p:cNvPr>
              <p:cNvSpPr/>
              <p:nvPr/>
            </p:nvSpPr>
            <p:spPr>
              <a:xfrm>
                <a:off x="14857167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id="{13A99980-9A36-94C8-D54E-57797087E6EC}"/>
                  </a:ext>
                </a:extLst>
              </p:cNvPr>
              <p:cNvSpPr/>
              <p:nvPr/>
            </p:nvSpPr>
            <p:spPr>
              <a:xfrm>
                <a:off x="15135279" y="3432381"/>
                <a:ext cx="303394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08EB5CD-1836-872D-19FE-4B7F19B8D15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28322" y="3766608"/>
            <a:ext cx="261316" cy="28675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AC63840-18CC-4374-E491-0437AE2B2EF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94849" y="2356059"/>
            <a:ext cx="277860" cy="295825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3364463-A41B-3969-7BB4-303D85AEE5C5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01171" y="3081722"/>
            <a:ext cx="265216" cy="25051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84D811C-444F-7ED0-395F-4DB3E700E6D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86947" y="4507040"/>
            <a:ext cx="293664" cy="211912"/>
          </a:xfrm>
          <a:prstGeom prst="rect">
            <a:avLst/>
          </a:prstGeom>
        </p:spPr>
      </p:pic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E839849A-01C6-A5EE-9604-47FE4C157B5C}"/>
              </a:ext>
            </a:extLst>
          </p:cNvPr>
          <p:cNvGrpSpPr/>
          <p:nvPr userDrawn="1"/>
        </p:nvGrpSpPr>
        <p:grpSpPr>
          <a:xfrm>
            <a:off x="4621294" y="6006512"/>
            <a:ext cx="224971" cy="25000"/>
            <a:chOff x="14922971" y="7694393"/>
            <a:chExt cx="405000" cy="45000"/>
          </a:xfrm>
        </p:grpSpPr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4E91702F-C56F-68DF-724F-985985A31882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309DA54-13DE-D4F0-2964-3705BE7E5EC6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D12CFF6C-3CBF-8420-A36F-B40D140A6619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1460BF33-0AF6-AE38-9495-625BFB7654D0}"/>
              </a:ext>
            </a:extLst>
          </p:cNvPr>
          <p:cNvGrpSpPr/>
          <p:nvPr userDrawn="1"/>
        </p:nvGrpSpPr>
        <p:grpSpPr>
          <a:xfrm>
            <a:off x="4597588" y="5162076"/>
            <a:ext cx="272384" cy="307859"/>
            <a:chOff x="14857167" y="2618468"/>
            <a:chExt cx="859616" cy="971444"/>
          </a:xfrm>
        </p:grpSpPr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3B3D3380-0042-75B2-EABC-A177A48A40B9}"/>
                </a:ext>
              </a:extLst>
            </p:cNvPr>
            <p:cNvSpPr/>
            <p:nvPr/>
          </p:nvSpPr>
          <p:spPr>
            <a:xfrm>
              <a:off x="14857167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DBE9EE9-427F-64EB-A0B9-EDC0443642C5}"/>
                </a:ext>
              </a:extLst>
            </p:cNvPr>
            <p:cNvSpPr/>
            <p:nvPr/>
          </p:nvSpPr>
          <p:spPr>
            <a:xfrm>
              <a:off x="15135279" y="3432381"/>
              <a:ext cx="303394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51B223E-059C-5505-334D-8038E0BC6F0B}"/>
              </a:ext>
            </a:extLst>
          </p:cNvPr>
          <p:cNvGrpSpPr/>
          <p:nvPr userDrawn="1"/>
        </p:nvGrpSpPr>
        <p:grpSpPr>
          <a:xfrm>
            <a:off x="1245436" y="2278971"/>
            <a:ext cx="449941" cy="450000"/>
            <a:chOff x="2237196" y="2392685"/>
            <a:chExt cx="900000" cy="900000"/>
          </a:xfrm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D87364F5-66D8-06F7-8A9E-AB14F9A971F5}"/>
                </a:ext>
              </a:extLst>
            </p:cNvPr>
            <p:cNvSpPr/>
            <p:nvPr/>
          </p:nvSpPr>
          <p:spPr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3433F252-689F-7CF4-6EA0-AB4375F9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54BE74A7-771A-51A6-44D1-93780F4B82C8}"/>
              </a:ext>
            </a:extLst>
          </p:cNvPr>
          <p:cNvGrpSpPr/>
          <p:nvPr userDrawn="1"/>
        </p:nvGrpSpPr>
        <p:grpSpPr>
          <a:xfrm>
            <a:off x="1245436" y="2981979"/>
            <a:ext cx="449941" cy="450000"/>
            <a:chOff x="2771013" y="3798702"/>
            <a:chExt cx="900000" cy="900000"/>
          </a:xfrm>
        </p:grpSpPr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9DE5B3B2-ED89-2A05-27E5-D475A94F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020556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CA155377-A145-EC1A-CD93-6FEF596FAD22}"/>
                </a:ext>
              </a:extLst>
            </p:cNvPr>
            <p:cNvSpPr/>
            <p:nvPr/>
          </p:nvSpPr>
          <p:spPr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B064824-4822-6ADC-B2E1-39D1453AF214}"/>
              </a:ext>
            </a:extLst>
          </p:cNvPr>
          <p:cNvGrpSpPr/>
          <p:nvPr userDrawn="1"/>
        </p:nvGrpSpPr>
        <p:grpSpPr>
          <a:xfrm>
            <a:off x="1245436" y="3684988"/>
            <a:ext cx="449941" cy="450000"/>
            <a:chOff x="2771013" y="5204719"/>
            <a:chExt cx="900000" cy="900000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619F729E-1BF5-1F56-E6A7-870A1F25195A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CBAEBE0C-0FEA-46C8-99CA-A58DB4DC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3EE0EBE0-2EAD-04F9-A30F-603E074E7FBE}"/>
              </a:ext>
            </a:extLst>
          </p:cNvPr>
          <p:cNvGrpSpPr/>
          <p:nvPr userDrawn="1"/>
        </p:nvGrpSpPr>
        <p:grpSpPr>
          <a:xfrm>
            <a:off x="1245436" y="4387996"/>
            <a:ext cx="449941" cy="450000"/>
            <a:chOff x="2771013" y="6610736"/>
            <a:chExt cx="900000" cy="900000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8DFC8FC5-6DA8-F1C1-2CB8-A59D9B8BA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=""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9A84E803-F86A-E035-2E85-EB8150B03DD3}"/>
                </a:ext>
              </a:extLst>
            </p:cNvPr>
            <p:cNvSpPr/>
            <p:nvPr/>
          </p:nvSpPr>
          <p:spPr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E8D4BA3C-E03B-E316-7319-80457905B289}"/>
              </a:ext>
            </a:extLst>
          </p:cNvPr>
          <p:cNvGrpSpPr/>
          <p:nvPr userDrawn="1"/>
        </p:nvGrpSpPr>
        <p:grpSpPr>
          <a:xfrm>
            <a:off x="1245436" y="5091005"/>
            <a:ext cx="449941" cy="450000"/>
            <a:chOff x="2771013" y="8016753"/>
            <a:chExt cx="900000" cy="900000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3FD85FEF-7F9A-4C56-5A82-1ACF3983F9FD}"/>
                </a:ext>
              </a:extLst>
            </p:cNvPr>
            <p:cNvSpPr/>
            <p:nvPr/>
          </p:nvSpPr>
          <p:spPr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7B99F8E5-C1D7-23D9-7A18-D8F38A34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953795" y="8241992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FA6E9B9-37D4-305F-2C98-6B27C7EBDC54}"/>
              </a:ext>
            </a:extLst>
          </p:cNvPr>
          <p:cNvGrpSpPr/>
          <p:nvPr userDrawn="1"/>
        </p:nvGrpSpPr>
        <p:grpSpPr>
          <a:xfrm>
            <a:off x="1245436" y="5794012"/>
            <a:ext cx="449941" cy="450000"/>
            <a:chOff x="2771013" y="9422768"/>
            <a:chExt cx="900000" cy="900000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4A78CEE5-2A0A-8E7B-7C93-D75E90B6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=""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888212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1A896CB-6841-5F9C-90DE-BFAF9353AF6F}"/>
                </a:ext>
              </a:extLst>
            </p:cNvPr>
            <p:cNvSpPr/>
            <p:nvPr/>
          </p:nvSpPr>
          <p:spPr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3B5F45E2-C556-56B8-FE60-73BBEFD9036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8437" y="2382527"/>
            <a:ext cx="331166" cy="242887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DF1F8C6D-BE69-E293-8A8F-485353A8AA5D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3804" y="3058862"/>
            <a:ext cx="200431" cy="311822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3F0B2B08-C298-7B68-F0CB-035C5524054F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04412" y="3752261"/>
            <a:ext cx="218324" cy="320845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AF979723-BEF2-C42B-74A1-8C627F961AC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09975" y="4451391"/>
            <a:ext cx="328090" cy="307625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D97F8F4C-8F7E-F74C-1B72-C328A9E350EB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40428" y="5203624"/>
            <a:ext cx="267184" cy="235153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F861207E-8DEB-D113-447C-1592DBDFA47D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7641" y="5895655"/>
            <a:ext cx="332758" cy="288428"/>
          </a:xfrm>
          <a:prstGeom prst="rect">
            <a:avLst/>
          </a:prstGeom>
        </p:spPr>
      </p:pic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61E595BD-D55A-990F-9297-ED266ABE4685}"/>
              </a:ext>
            </a:extLst>
          </p:cNvPr>
          <p:cNvGrpSpPr/>
          <p:nvPr userDrawn="1"/>
        </p:nvGrpSpPr>
        <p:grpSpPr>
          <a:xfrm>
            <a:off x="6489833" y="2278971"/>
            <a:ext cx="449941" cy="450000"/>
            <a:chOff x="12727355" y="2392685"/>
            <a:chExt cx="900000" cy="900000"/>
          </a:xfrm>
        </p:grpSpPr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E851EF0A-9E9E-F031-177B-05BC04035466}"/>
                </a:ext>
              </a:extLst>
            </p:cNvPr>
            <p:cNvSpPr/>
            <p:nvPr/>
          </p:nvSpPr>
          <p:spPr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3F4EE721-5EBD-26BA-3936-2EF0CD709D20}"/>
                </a:ext>
              </a:extLst>
            </p:cNvPr>
            <p:cNvSpPr/>
            <p:nvPr/>
          </p:nvSpPr>
          <p:spPr>
            <a:xfrm>
              <a:off x="13296327" y="2408597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9B40FCA0-86E5-C2F8-AFB4-80294A393ECF}"/>
              </a:ext>
            </a:extLst>
          </p:cNvPr>
          <p:cNvGrpSpPr/>
          <p:nvPr userDrawn="1"/>
        </p:nvGrpSpPr>
        <p:grpSpPr>
          <a:xfrm>
            <a:off x="7188508" y="2278971"/>
            <a:ext cx="449941" cy="450000"/>
            <a:chOff x="14693106" y="4815321"/>
            <a:chExt cx="900000" cy="900000"/>
          </a:xfrm>
        </p:grpSpPr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506D17B4-3F37-1BF5-D480-A8A55E512EDD}"/>
                </a:ext>
              </a:extLst>
            </p:cNvPr>
            <p:cNvSpPr/>
            <p:nvPr/>
          </p:nvSpPr>
          <p:spPr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2873C4AC-2839-9791-C68A-64F94FC155D3}"/>
                </a:ext>
              </a:extLst>
            </p:cNvPr>
            <p:cNvSpPr/>
            <p:nvPr/>
          </p:nvSpPr>
          <p:spPr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CC8E0D0D-0309-3300-F602-3B7839B736D9}"/>
              </a:ext>
            </a:extLst>
          </p:cNvPr>
          <p:cNvGrpSpPr/>
          <p:nvPr userDrawn="1"/>
        </p:nvGrpSpPr>
        <p:grpSpPr>
          <a:xfrm>
            <a:off x="7188508" y="2981979"/>
            <a:ext cx="449941" cy="450000"/>
            <a:chOff x="14124888" y="3798702"/>
            <a:chExt cx="900000" cy="900000"/>
          </a:xfrm>
        </p:grpSpPr>
        <p:pic>
          <p:nvPicPr>
            <p:cNvPr id="97" name="Рисунок 96">
              <a:extLst>
                <a:ext uri="{FF2B5EF4-FFF2-40B4-BE49-F238E27FC236}">
                  <a16:creationId xmlns:a16="http://schemas.microsoft.com/office/drawing/2014/main" id="{7FEA25F9-7DE7-5458-0B85-7618F129AD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>
              <a:extLst>
                <a:ext uri="{96DAC541-7B7A-43D3-8B79-37D633B846F1}">
                  <asvg:svgBlip xmlns=""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23FA39CE-DA53-B04E-D6C8-57B90D529920}"/>
                </a:ext>
              </a:extLst>
            </p:cNvPr>
            <p:cNvSpPr/>
            <p:nvPr/>
          </p:nvSpPr>
          <p:spPr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F254AE92-7107-AED7-C318-A9DF3EE78B33}"/>
              </a:ext>
            </a:extLst>
          </p:cNvPr>
          <p:cNvGrpSpPr/>
          <p:nvPr userDrawn="1"/>
        </p:nvGrpSpPr>
        <p:grpSpPr>
          <a:xfrm>
            <a:off x="7188508" y="3684988"/>
            <a:ext cx="449941" cy="450000"/>
            <a:chOff x="14124888" y="5204719"/>
            <a:chExt cx="900000" cy="900000"/>
          </a:xfrm>
        </p:grpSpPr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03F5A9DB-4294-3BA5-EC88-2EE485DFD5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>
              <a:extLst>
                <a:ext uri="{96DAC541-7B7A-43D3-8B79-37D633B846F1}">
                  <asvg:svgBlip xmlns=""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4280336" y="5339127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63451C67-1C8E-6CAB-D377-47C3C71BBEF6}"/>
                </a:ext>
              </a:extLst>
            </p:cNvPr>
            <p:cNvSpPr/>
            <p:nvPr/>
          </p:nvSpPr>
          <p:spPr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7E68B9C9-E7E4-2422-95C3-796C26861420}"/>
              </a:ext>
            </a:extLst>
          </p:cNvPr>
          <p:cNvGrpSpPr/>
          <p:nvPr userDrawn="1"/>
        </p:nvGrpSpPr>
        <p:grpSpPr>
          <a:xfrm>
            <a:off x="7188508" y="4387996"/>
            <a:ext cx="449941" cy="450000"/>
            <a:chOff x="14124888" y="6610736"/>
            <a:chExt cx="900000" cy="900000"/>
          </a:xfrm>
        </p:grpSpPr>
        <p:sp>
          <p:nvSpPr>
            <p:cNvPr id="103" name="Рисунок 26">
              <a:extLst>
                <a:ext uri="{FF2B5EF4-FFF2-40B4-BE49-F238E27FC236}">
                  <a16:creationId xmlns:a16="http://schemas.microsoft.com/office/drawing/2014/main" id="{6AA10A03-F0DE-BA56-E035-D5520384F197}"/>
                </a:ext>
              </a:extLst>
            </p:cNvPr>
            <p:cNvSpPr/>
            <p:nvPr/>
          </p:nvSpPr>
          <p:spPr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691EC837-0148-9FD4-DF33-0736C3EE25AE}"/>
                </a:ext>
              </a:extLst>
            </p:cNvPr>
            <p:cNvSpPr/>
            <p:nvPr/>
          </p:nvSpPr>
          <p:spPr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0C16016F-BFA5-64DA-442C-D7FE9BB6C102}"/>
              </a:ext>
            </a:extLst>
          </p:cNvPr>
          <p:cNvGrpSpPr/>
          <p:nvPr userDrawn="1"/>
        </p:nvGrpSpPr>
        <p:grpSpPr>
          <a:xfrm>
            <a:off x="7188508" y="5091005"/>
            <a:ext cx="449941" cy="450000"/>
            <a:chOff x="14124888" y="8016753"/>
            <a:chExt cx="900000" cy="900000"/>
          </a:xfrm>
        </p:grpSpPr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65B2D7D7-6EA4-1876-F8A9-65ED45F96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>
              <a:extLst>
                <a:ext uri="{96DAC541-7B7A-43D3-8B79-37D633B846F1}">
                  <asvg:svgBlip xmlns=""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513A064-37CC-3A0B-04AE-1397754AA737}"/>
                </a:ext>
              </a:extLst>
            </p:cNvPr>
            <p:cNvSpPr/>
            <p:nvPr/>
          </p:nvSpPr>
          <p:spPr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4AB455F5-A4C1-687D-3BE0-7A9C3978AA6D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559786" y="3082950"/>
            <a:ext cx="310034" cy="24806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55AE8F44-ECCD-90AB-9D60-F5F32E7052C1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67547" y="3752192"/>
            <a:ext cx="294514" cy="315592"/>
          </a:xfrm>
          <a:prstGeom prst="rect">
            <a:avLst/>
          </a:prstGeom>
        </p:spPr>
      </p:pic>
      <p:sp>
        <p:nvSpPr>
          <p:cNvPr id="110" name="Рисунок 26">
            <a:extLst>
              <a:ext uri="{FF2B5EF4-FFF2-40B4-BE49-F238E27FC236}">
                <a16:creationId xmlns:a16="http://schemas.microsoft.com/office/drawing/2014/main" id="{83F7699B-D82E-0ECE-9314-7A5DF3783437}"/>
              </a:ext>
            </a:extLst>
          </p:cNvPr>
          <p:cNvSpPr/>
          <p:nvPr userDrawn="1"/>
        </p:nvSpPr>
        <p:spPr>
          <a:xfrm>
            <a:off x="6617527" y="4485503"/>
            <a:ext cx="194553" cy="262330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AC362EA2-8912-EB0A-8EE4-E576D7E07D35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592052" y="5152316"/>
            <a:ext cx="245502" cy="327379"/>
          </a:xfrm>
          <a:prstGeom prst="rect">
            <a:avLst/>
          </a:prstGeom>
        </p:spPr>
      </p:pic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7D5BE434-E2F9-D5D0-A4B7-D49016638103}"/>
              </a:ext>
            </a:extLst>
          </p:cNvPr>
          <p:cNvGrpSpPr/>
          <p:nvPr userDrawn="1"/>
        </p:nvGrpSpPr>
        <p:grpSpPr>
          <a:xfrm>
            <a:off x="7188508" y="5794012"/>
            <a:ext cx="449941" cy="450000"/>
            <a:chOff x="839608" y="7340770"/>
            <a:chExt cx="918854" cy="918854"/>
          </a:xfrm>
        </p:grpSpPr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D4FB221E-A806-6A1F-9DA8-2245EEF3811B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00999B21-ADA5-BEE6-A5F3-17E1B0A3E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9C690698-667D-EE2B-4079-E9E39B5858C5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595209" y="5926951"/>
            <a:ext cx="241372" cy="18412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A577A42-F360-92D3-2175-C0199512768C}"/>
              </a:ext>
            </a:extLst>
          </p:cNvPr>
          <p:cNvSpPr txBox="1"/>
          <p:nvPr userDrawn="1"/>
        </p:nvSpPr>
        <p:spPr>
          <a:xfrm>
            <a:off x="6489833" y="1166304"/>
            <a:ext cx="5489654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иконка используется без окружности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внутренней части не 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темной или светлой заливке</a:t>
            </a:r>
          </a:p>
        </p:txBody>
      </p:sp>
    </p:spTree>
    <p:extLst>
      <p:ext uri="{BB962C8B-B14F-4D97-AF65-F5344CB8AC3E}">
        <p14:creationId xmlns:p14="http://schemas.microsoft.com/office/powerpoint/2010/main" val="48107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EF690-431A-43D5-4D30-6C214784660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ct val="0"/>
              </a:spcBef>
              <a:defRPr sz="7500" b="1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Линейная графика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FB4B2B1D-0494-F088-5D35-884906CFCE7B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линейных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0F070D9-841E-51C8-D64F-4CB3D730A3DD}"/>
              </a:ext>
            </a:extLst>
          </p:cNvPr>
          <p:cNvGrpSpPr/>
          <p:nvPr userDrawn="1"/>
        </p:nvGrpSpPr>
        <p:grpSpPr>
          <a:xfrm>
            <a:off x="8180647" y="4198045"/>
            <a:ext cx="2992285" cy="1814700"/>
            <a:chOff x="16363423" y="8396089"/>
            <a:chExt cx="5985349" cy="362940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4DCB7E4-0461-1043-1B31-7414BC3A6E45}"/>
                </a:ext>
              </a:extLst>
            </p:cNvPr>
            <p:cNvSpPr/>
            <p:nvPr/>
          </p:nvSpPr>
          <p:spPr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9F1BBD59-C538-F7EA-76F3-592537EB5A31}"/>
                </a:ext>
              </a:extLst>
            </p:cNvPr>
            <p:cNvSpPr/>
            <p:nvPr/>
          </p:nvSpPr>
          <p:spPr>
            <a:xfrm>
              <a:off x="18180412" y="10210790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AED096A4-DD3A-11C7-8AF8-BE690CC36283}"/>
                </a:ext>
              </a:extLst>
            </p:cNvPr>
            <p:cNvSpPr/>
            <p:nvPr/>
          </p:nvSpPr>
          <p:spPr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C2B0069E-8C54-D8D1-2B73-C6B756A6F607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9A0FC80-9F21-9F01-0C68-540669E9C5E1}"/>
                </a:ext>
              </a:extLst>
            </p:cNvPr>
            <p:cNvSpPr/>
            <p:nvPr/>
          </p:nvSpPr>
          <p:spPr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30282F9-6169-B2FD-9E94-8B47707910FD}"/>
                </a:ext>
              </a:extLst>
            </p:cNvPr>
            <p:cNvSpPr/>
            <p:nvPr/>
          </p:nvSpPr>
          <p:spPr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FEEC063-F114-F51D-5754-FC71B751324F}"/>
                </a:ext>
              </a:extLst>
            </p:cNvPr>
            <p:cNvSpPr/>
            <p:nvPr/>
          </p:nvSpPr>
          <p:spPr>
            <a:xfrm>
              <a:off x="20745637" y="9143257"/>
              <a:ext cx="1175665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F2853D6-9745-644D-C0ED-31CF7354254D}"/>
                </a:ext>
              </a:extLst>
            </p:cNvPr>
            <p:cNvSpPr/>
            <p:nvPr/>
          </p:nvSpPr>
          <p:spPr>
            <a:xfrm>
              <a:off x="17325414" y="10210790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30605D0-90E5-E7FF-4374-D720E7EC8DC1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B615708-3482-F037-5F26-3C3AE72689EF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C2EF2C00-EA38-CF33-A567-3F409780DA6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A3194FA-3554-8DFB-3DC7-388E623E291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32F8614-1E0E-E35C-06B9-F6DAA4F1C28B}"/>
              </a:ext>
            </a:extLst>
          </p:cNvPr>
          <p:cNvGrpSpPr/>
          <p:nvPr userDrawn="1"/>
        </p:nvGrpSpPr>
        <p:grpSpPr>
          <a:xfrm>
            <a:off x="4778877" y="4003103"/>
            <a:ext cx="2407717" cy="2203277"/>
            <a:chOff x="9558999" y="8006206"/>
            <a:chExt cx="4816061" cy="4406553"/>
          </a:xfrm>
        </p:grpSpPr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85C081-02E9-8CA3-24D4-BEE919AA978C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5864C59-C812-577B-907C-9FED01506431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BF30FAF-B698-2AB0-2EE8-69515C4C9941}"/>
                </a:ext>
              </a:extLst>
            </p:cNvPr>
            <p:cNvSpPr/>
            <p:nvPr/>
          </p:nvSpPr>
          <p:spPr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A334DA5-30A7-491D-22CD-D9DEF8C987FE}"/>
                </a:ext>
              </a:extLst>
            </p:cNvPr>
            <p:cNvSpPr/>
            <p:nvPr/>
          </p:nvSpPr>
          <p:spPr>
            <a:xfrm>
              <a:off x="13458699" y="8347109"/>
              <a:ext cx="437635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7910B4F-7148-2CCB-E042-254F8A78A163}"/>
                </a:ext>
              </a:extLst>
            </p:cNvPr>
            <p:cNvSpPr/>
            <p:nvPr/>
          </p:nvSpPr>
          <p:spPr>
            <a:xfrm>
              <a:off x="9558999" y="10209427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5AC67C0-557A-7741-AE9B-D2AB1F7797B6}"/>
                </a:ext>
              </a:extLst>
            </p:cNvPr>
            <p:cNvSpPr/>
            <p:nvPr/>
          </p:nvSpPr>
          <p:spPr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257006-33BA-E9BE-1237-893BB9CA3F2A}"/>
                </a:ext>
              </a:extLst>
            </p:cNvPr>
            <p:cNvSpPr/>
            <p:nvPr/>
          </p:nvSpPr>
          <p:spPr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07AE772-AFD6-9A58-EE1A-EFCA8DABB8C3}"/>
              </a:ext>
            </a:extLst>
          </p:cNvPr>
          <p:cNvGrpSpPr/>
          <p:nvPr userDrawn="1"/>
        </p:nvGrpSpPr>
        <p:grpSpPr>
          <a:xfrm>
            <a:off x="1162903" y="3914901"/>
            <a:ext cx="2407717" cy="2381183"/>
            <a:chOff x="2326109" y="7829802"/>
            <a:chExt cx="4816061" cy="4762366"/>
          </a:xfrm>
        </p:grpSpPr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E3A0AD2-A9EB-383A-1E87-F83476B7C0C3}"/>
                </a:ext>
              </a:extLst>
            </p:cNvPr>
            <p:cNvSpPr/>
            <p:nvPr/>
          </p:nvSpPr>
          <p:spPr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33225569-5831-C109-9949-73F5D896DF2A}"/>
                </a:ext>
              </a:extLst>
            </p:cNvPr>
            <p:cNvSpPr/>
            <p:nvPr/>
          </p:nvSpPr>
          <p:spPr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18866E0-18F6-8A75-7635-800CA2053E03}"/>
                </a:ext>
              </a:extLst>
            </p:cNvPr>
            <p:cNvSpPr/>
            <p:nvPr/>
          </p:nvSpPr>
          <p:spPr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26121C4E-0950-6598-F481-71E64CAA54CC}"/>
                </a:ext>
              </a:extLst>
            </p:cNvPr>
            <p:cNvSpPr/>
            <p:nvPr/>
          </p:nvSpPr>
          <p:spPr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9E6A083-5E6B-7891-226C-4D6C5EF31040}"/>
                </a:ext>
              </a:extLst>
            </p:cNvPr>
            <p:cNvSpPr/>
            <p:nvPr/>
          </p:nvSpPr>
          <p:spPr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9793BDB7-FB75-295E-389E-8D2DD035903D}"/>
                </a:ext>
              </a:extLst>
            </p:cNvPr>
            <p:cNvSpPr/>
            <p:nvPr/>
          </p:nvSpPr>
          <p:spPr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F9712524-606E-61E4-F909-4A101E9E6B5C}"/>
                </a:ext>
              </a:extLst>
            </p:cNvPr>
            <p:cNvSpPr/>
            <p:nvPr/>
          </p:nvSpPr>
          <p:spPr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1B26A99-1242-BE5D-0796-43C4EA4D8A88}"/>
              </a:ext>
            </a:extLst>
          </p:cNvPr>
          <p:cNvGrpSpPr/>
          <p:nvPr userDrawn="1"/>
        </p:nvGrpSpPr>
        <p:grpSpPr>
          <a:xfrm>
            <a:off x="7769031" y="2031628"/>
            <a:ext cx="3814163" cy="1503119"/>
            <a:chOff x="15540085" y="4063256"/>
            <a:chExt cx="7629320" cy="3006238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1C7324A-731C-912F-098C-8FE28D05C010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6BA930B-9F7D-C01A-1020-65C4EE94716A}"/>
                </a:ext>
              </a:extLst>
            </p:cNvPr>
            <p:cNvSpPr/>
            <p:nvPr/>
          </p:nvSpPr>
          <p:spPr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95D737D-C9F9-A792-1782-3BDDF4BBB485}"/>
                </a:ext>
              </a:extLst>
            </p:cNvPr>
            <p:cNvSpPr/>
            <p:nvPr/>
          </p:nvSpPr>
          <p:spPr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C7F7CEA6-46F5-E26D-5810-433ADC5AE28C}"/>
                </a:ext>
              </a:extLst>
            </p:cNvPr>
            <p:cNvSpPr/>
            <p:nvPr/>
          </p:nvSpPr>
          <p:spPr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7BFE34B-13E4-EE6F-C8FB-F162E905016D}"/>
                </a:ext>
              </a:extLst>
            </p:cNvPr>
            <p:cNvSpPr/>
            <p:nvPr/>
          </p:nvSpPr>
          <p:spPr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D7F9D1F3-5665-6366-DAB1-B44E06791111}"/>
                </a:ext>
              </a:extLst>
            </p:cNvPr>
            <p:cNvSpPr/>
            <p:nvPr/>
          </p:nvSpPr>
          <p:spPr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A8F22BDC-96AD-A879-C697-6FD61BAE5808}"/>
                </a:ext>
              </a:extLst>
            </p:cNvPr>
            <p:cNvSpPr/>
            <p:nvPr/>
          </p:nvSpPr>
          <p:spPr>
            <a:xfrm>
              <a:off x="16366225" y="4063256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2B128F2-4F9D-70AF-E8BD-8E6BB25D85AD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05832E28-8711-3739-107C-5A34F89BE8CC}"/>
                </a:ext>
              </a:extLst>
            </p:cNvPr>
            <p:cNvSpPr/>
            <p:nvPr/>
          </p:nvSpPr>
          <p:spPr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BA979D4-CC03-FB08-3659-C98BE33D97FA}"/>
                </a:ext>
              </a:extLst>
            </p:cNvPr>
            <p:cNvSpPr/>
            <p:nvPr/>
          </p:nvSpPr>
          <p:spPr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FA13F4A2-FA26-9A47-0AD5-39D018D48DE8}"/>
                </a:ext>
              </a:extLst>
            </p:cNvPr>
            <p:cNvSpPr/>
            <p:nvPr/>
          </p:nvSpPr>
          <p:spPr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B5715985-F7EB-D726-2AD8-E35D71A3CAE7}"/>
                </a:ext>
              </a:extLst>
            </p:cNvPr>
            <p:cNvSpPr/>
            <p:nvPr/>
          </p:nvSpPr>
          <p:spPr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B18FCC32-B143-BF3E-77A6-893142CE3DA5}"/>
                </a:ext>
              </a:extLst>
            </p:cNvPr>
            <p:cNvSpPr/>
            <p:nvPr/>
          </p:nvSpPr>
          <p:spPr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A5C7C0C8-D7A5-7C64-D8E6-044CBEF7D5EC}"/>
                </a:ext>
              </a:extLst>
            </p:cNvPr>
            <p:cNvSpPr/>
            <p:nvPr/>
          </p:nvSpPr>
          <p:spPr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BFEB096-80C4-D455-BD99-E352ABD92430}"/>
                </a:ext>
              </a:extLst>
            </p:cNvPr>
            <p:cNvSpPr/>
            <p:nvPr/>
          </p:nvSpPr>
          <p:spPr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4C5F540-1888-2059-D3BE-FCA11B1508AE}"/>
                </a:ext>
              </a:extLst>
            </p:cNvPr>
            <p:cNvSpPr/>
            <p:nvPr/>
          </p:nvSpPr>
          <p:spPr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3385AA10-657E-5356-09B0-90B02E89DBF0}"/>
                </a:ext>
              </a:extLst>
            </p:cNvPr>
            <p:cNvSpPr/>
            <p:nvPr/>
          </p:nvSpPr>
          <p:spPr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CD9C0A43-80C9-1399-D277-0311A6BF716C}"/>
                </a:ext>
              </a:extLst>
            </p:cNvPr>
            <p:cNvSpPr/>
            <p:nvPr/>
          </p:nvSpPr>
          <p:spPr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4D765BF1-3789-7A87-A22A-8472AE861102}"/>
                </a:ext>
              </a:extLst>
            </p:cNvPr>
            <p:cNvSpPr/>
            <p:nvPr/>
          </p:nvSpPr>
          <p:spPr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C2C413F4-C086-60BE-714E-074B367EE4CA}"/>
              </a:ext>
            </a:extLst>
          </p:cNvPr>
          <p:cNvGrpSpPr/>
          <p:nvPr userDrawn="1"/>
        </p:nvGrpSpPr>
        <p:grpSpPr>
          <a:xfrm>
            <a:off x="4486420" y="2031659"/>
            <a:ext cx="2988589" cy="1497900"/>
            <a:chOff x="8974008" y="4063318"/>
            <a:chExt cx="5977957" cy="2995799"/>
          </a:xfrm>
        </p:grpSpPr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67D7849-3167-BC8C-E946-27863B5DD8AE}"/>
                </a:ext>
              </a:extLst>
            </p:cNvPr>
            <p:cNvSpPr/>
            <p:nvPr/>
          </p:nvSpPr>
          <p:spPr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1E18D29A-1C66-6DBA-790F-3AE7C0448B56}"/>
                </a:ext>
              </a:extLst>
            </p:cNvPr>
            <p:cNvSpPr/>
            <p:nvPr/>
          </p:nvSpPr>
          <p:spPr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38CE99C4-FF6B-305B-0E97-F6E09B9C509A}"/>
                </a:ext>
              </a:extLst>
            </p:cNvPr>
            <p:cNvSpPr/>
            <p:nvPr/>
          </p:nvSpPr>
          <p:spPr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23023D0-6EEF-5601-49CD-06E8ADFAFB84}"/>
                </a:ext>
              </a:extLst>
            </p:cNvPr>
            <p:cNvSpPr/>
            <p:nvPr/>
          </p:nvSpPr>
          <p:spPr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1502B0F-5FE7-6A1E-B9B8-7AB49D9160FB}"/>
                </a:ext>
              </a:extLst>
            </p:cNvPr>
            <p:cNvSpPr/>
            <p:nvPr/>
          </p:nvSpPr>
          <p:spPr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6E9932BC-8ADF-101D-A631-2C1A1BB8C636}"/>
                </a:ext>
              </a:extLst>
            </p:cNvPr>
            <p:cNvSpPr/>
            <p:nvPr/>
          </p:nvSpPr>
          <p:spPr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B487465-1D3C-4B9C-3DC9-3D64C5574520}"/>
                </a:ext>
              </a:extLst>
            </p:cNvPr>
            <p:cNvSpPr/>
            <p:nvPr/>
          </p:nvSpPr>
          <p:spPr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67C71DF6-F87A-3EB9-48EE-174A5240FF89}"/>
                </a:ext>
              </a:extLst>
            </p:cNvPr>
            <p:cNvSpPr/>
            <p:nvPr/>
          </p:nvSpPr>
          <p:spPr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6D18BAB-724E-5E77-CC30-14AA791F37F9}"/>
                </a:ext>
              </a:extLst>
            </p:cNvPr>
            <p:cNvSpPr/>
            <p:nvPr/>
          </p:nvSpPr>
          <p:spPr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7DEC7ECA-AA10-D4EB-D0F4-1B4EA2438C89}"/>
                </a:ext>
              </a:extLst>
            </p:cNvPr>
            <p:cNvSpPr/>
            <p:nvPr/>
          </p:nvSpPr>
          <p:spPr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C5579F2-FC89-2BA2-CA4E-D238C9E958FD}"/>
                </a:ext>
              </a:extLst>
            </p:cNvPr>
            <p:cNvSpPr/>
            <p:nvPr/>
          </p:nvSpPr>
          <p:spPr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751DA7AD-9134-E6C5-FD8A-67B50192F6D1}"/>
                </a:ext>
              </a:extLst>
            </p:cNvPr>
            <p:cNvSpPr/>
            <p:nvPr/>
          </p:nvSpPr>
          <p:spPr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D275B825-D586-6039-9FAE-9738297E3654}"/>
                </a:ext>
              </a:extLst>
            </p:cNvPr>
            <p:cNvSpPr/>
            <p:nvPr/>
          </p:nvSpPr>
          <p:spPr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F8CA72D-B46B-C00D-E8F6-C785438FE5D1}"/>
                </a:ext>
              </a:extLst>
            </p:cNvPr>
            <p:cNvSpPr/>
            <p:nvPr/>
          </p:nvSpPr>
          <p:spPr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C18083B1-806F-3920-AC89-7AA53A1FA7A9}"/>
                </a:ext>
              </a:extLst>
            </p:cNvPr>
            <p:cNvSpPr/>
            <p:nvPr/>
          </p:nvSpPr>
          <p:spPr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AD896949-65E9-2D9A-6A35-F16603D5CB7C}"/>
              </a:ext>
            </a:extLst>
          </p:cNvPr>
          <p:cNvGrpSpPr/>
          <p:nvPr userDrawn="1"/>
        </p:nvGrpSpPr>
        <p:grpSpPr>
          <a:xfrm>
            <a:off x="571547" y="2017105"/>
            <a:ext cx="3590348" cy="1529474"/>
            <a:chOff x="1143244" y="4034210"/>
            <a:chExt cx="7181630" cy="3058947"/>
          </a:xfrm>
        </p:grpSpPr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8812891-3ACF-5690-2B8F-505FC7C23FA1}"/>
                </a:ext>
              </a:extLst>
            </p:cNvPr>
            <p:cNvSpPr/>
            <p:nvPr/>
          </p:nvSpPr>
          <p:spPr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E88909F-71D5-6EDD-17B1-BC403FC32570}"/>
                </a:ext>
              </a:extLst>
            </p:cNvPr>
            <p:cNvSpPr/>
            <p:nvPr/>
          </p:nvSpPr>
          <p:spPr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25CA6590-99A0-C7B0-6561-041C8F9EB245}"/>
                </a:ext>
              </a:extLst>
            </p:cNvPr>
            <p:cNvSpPr/>
            <p:nvPr/>
          </p:nvSpPr>
          <p:spPr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9C9EF84F-DD5E-D80C-8C2F-92D4508EB504}"/>
                </a:ext>
              </a:extLst>
            </p:cNvPr>
            <p:cNvSpPr/>
            <p:nvPr/>
          </p:nvSpPr>
          <p:spPr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AE45EFF-5884-E701-C3CC-807D6D4EAD1F}"/>
                </a:ext>
              </a:extLst>
            </p:cNvPr>
            <p:cNvSpPr/>
            <p:nvPr/>
          </p:nvSpPr>
          <p:spPr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BB671090-4EEB-AC34-1489-1F5D51772E65}"/>
                </a:ext>
              </a:extLst>
            </p:cNvPr>
            <p:cNvSpPr/>
            <p:nvPr/>
          </p:nvSpPr>
          <p:spPr>
            <a:xfrm>
              <a:off x="4689434" y="4070696"/>
              <a:ext cx="3057044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55D803D1-167D-2348-AF37-D5B01C467A46}"/>
                </a:ext>
              </a:extLst>
            </p:cNvPr>
            <p:cNvSpPr/>
            <p:nvPr/>
          </p:nvSpPr>
          <p:spPr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21FB0C47-D015-CE66-8567-66ED35C0B8AE}"/>
                </a:ext>
              </a:extLst>
            </p:cNvPr>
            <p:cNvSpPr/>
            <p:nvPr/>
          </p:nvSpPr>
          <p:spPr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A14F6227-7682-C6CA-BE52-5713C5C34AEA}"/>
                </a:ext>
              </a:extLst>
            </p:cNvPr>
            <p:cNvSpPr/>
            <p:nvPr/>
          </p:nvSpPr>
          <p:spPr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99014EC1-33DC-E2B9-04FF-A1D7731679DF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475755B-997C-F465-B572-875DB8D9D7D7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BC411F08-47D5-DCA7-FDAC-703DB2FD6DD8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900A8BB-CCA6-BDC6-455E-5C2F6CDA336D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CE29BAA7-AA88-0E9B-312E-3BD4205447EA}"/>
                </a:ext>
              </a:extLst>
            </p:cNvPr>
            <p:cNvSpPr/>
            <p:nvPr/>
          </p:nvSpPr>
          <p:spPr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" name="Text 3">
            <a:extLst>
              <a:ext uri="{FF2B5EF4-FFF2-40B4-BE49-F238E27FC236}">
                <a16:creationId xmlns:a16="http://schemas.microsoft.com/office/drawing/2014/main" id="{DDB6204E-B8FB-092B-9227-28E38C0905B8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985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94347-2DCB-0F68-EABB-69BD67DEEDE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Иллюстрации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9C60165F-AC24-509F-E090-C29C7DDB4CC2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E81D792-AE5B-21FE-BF93-0DB82D27C79C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7D26CFE-F0FC-3AE7-B6D0-0F0D97E1B1F8}"/>
              </a:ext>
            </a:extLst>
          </p:cNvPr>
          <p:cNvGrpSpPr/>
          <p:nvPr userDrawn="1"/>
        </p:nvGrpSpPr>
        <p:grpSpPr>
          <a:xfrm>
            <a:off x="8796119" y="4595257"/>
            <a:ext cx="2583337" cy="1367513"/>
            <a:chOff x="17594528" y="9190514"/>
            <a:chExt cx="5167347" cy="2735025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D5291CE-855B-23FF-28C1-B41D6A4421C3}"/>
                </a:ext>
              </a:extLst>
            </p:cNvPr>
            <p:cNvSpPr/>
            <p:nvPr/>
          </p:nvSpPr>
          <p:spPr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03686F5E-0A27-2E81-46F0-27FA96E87932}"/>
                </a:ext>
              </a:extLst>
            </p:cNvPr>
            <p:cNvSpPr/>
            <p:nvPr/>
          </p:nvSpPr>
          <p:spPr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53D61D6-8A9C-C2FF-99F8-019333ECFE11}"/>
                </a:ext>
              </a:extLst>
            </p:cNvPr>
            <p:cNvSpPr/>
            <p:nvPr/>
          </p:nvSpPr>
          <p:spPr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4F44EF1-CA0F-91DD-24E3-D4BF52782875}"/>
                </a:ext>
              </a:extLst>
            </p:cNvPr>
            <p:cNvSpPr/>
            <p:nvPr/>
          </p:nvSpPr>
          <p:spPr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2DE53B2F-1B04-498C-FED9-5726C45C27A2}"/>
                </a:ext>
              </a:extLst>
            </p:cNvPr>
            <p:cNvSpPr/>
            <p:nvPr/>
          </p:nvSpPr>
          <p:spPr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9542515-4F08-E1B4-E8AB-98F4B9FBD820}"/>
                </a:ext>
              </a:extLst>
            </p:cNvPr>
            <p:cNvSpPr/>
            <p:nvPr/>
          </p:nvSpPr>
          <p:spPr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581A379-BD54-72C0-93A6-EFF2C88D56F6}"/>
                </a:ext>
              </a:extLst>
            </p:cNvPr>
            <p:cNvSpPr/>
            <p:nvPr/>
          </p:nvSpPr>
          <p:spPr>
            <a:xfrm>
              <a:off x="18458515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6595A21-0783-CD6A-0A1D-05B81F69CE37}"/>
                </a:ext>
              </a:extLst>
            </p:cNvPr>
            <p:cNvSpPr/>
            <p:nvPr/>
          </p:nvSpPr>
          <p:spPr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0E013B06-D972-DB10-9907-E5ED49C4C0E9}"/>
                </a:ext>
              </a:extLst>
            </p:cNvPr>
            <p:cNvSpPr/>
            <p:nvPr/>
          </p:nvSpPr>
          <p:spPr>
            <a:xfrm>
              <a:off x="19910231" y="10944447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E12A642-127F-5836-A846-52FA2F3BC6F3}"/>
              </a:ext>
            </a:extLst>
          </p:cNvPr>
          <p:cNvGrpSpPr/>
          <p:nvPr userDrawn="1"/>
        </p:nvGrpSpPr>
        <p:grpSpPr>
          <a:xfrm>
            <a:off x="5167100" y="1835150"/>
            <a:ext cx="1853432" cy="1993749"/>
            <a:chOff x="10335544" y="3670299"/>
            <a:chExt cx="3707347" cy="3987498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4526C53-BA86-5B9B-21B5-ACD146275B96}"/>
                </a:ext>
              </a:extLst>
            </p:cNvPr>
            <p:cNvSpPr/>
            <p:nvPr/>
          </p:nvSpPr>
          <p:spPr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0E1F832D-59DE-DC69-0FE2-40E15D4C9851}"/>
                </a:ext>
              </a:extLst>
            </p:cNvPr>
            <p:cNvSpPr/>
            <p:nvPr/>
          </p:nvSpPr>
          <p:spPr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E8FBBC2E-7901-BE98-B520-D0CE1FBF7372}"/>
                </a:ext>
              </a:extLst>
            </p:cNvPr>
            <p:cNvSpPr/>
            <p:nvPr/>
          </p:nvSpPr>
          <p:spPr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BE460-5808-C582-77DE-FD201A4843E1}"/>
                </a:ext>
              </a:extLst>
            </p:cNvPr>
            <p:cNvSpPr/>
            <p:nvPr/>
          </p:nvSpPr>
          <p:spPr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2F66DC19-D2D4-2F82-512F-E691A306EFBE}"/>
                </a:ext>
              </a:extLst>
            </p:cNvPr>
            <p:cNvSpPr/>
            <p:nvPr/>
          </p:nvSpPr>
          <p:spPr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CD28908-291B-B89A-1AFA-8AF066C5DA3C}"/>
                </a:ext>
              </a:extLst>
            </p:cNvPr>
            <p:cNvSpPr/>
            <p:nvPr/>
          </p:nvSpPr>
          <p:spPr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FE2B780-302B-A3B5-72C3-411B6120FC2D}"/>
                </a:ext>
              </a:extLst>
            </p:cNvPr>
            <p:cNvSpPr/>
            <p:nvPr/>
          </p:nvSpPr>
          <p:spPr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E411DE37-BD58-038D-EFF1-989C5A460A0A}"/>
                </a:ext>
              </a:extLst>
            </p:cNvPr>
            <p:cNvSpPr/>
            <p:nvPr/>
          </p:nvSpPr>
          <p:spPr>
            <a:xfrm>
              <a:off x="10665216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C39E992-466C-246A-46A2-54D6535EA608}"/>
                </a:ext>
              </a:extLst>
            </p:cNvPr>
            <p:cNvSpPr/>
            <p:nvPr/>
          </p:nvSpPr>
          <p:spPr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DD9C0B58-822D-6B38-9339-5BCEE93ECD63}"/>
                </a:ext>
              </a:extLst>
            </p:cNvPr>
            <p:cNvSpPr/>
            <p:nvPr/>
          </p:nvSpPr>
          <p:spPr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6952A499-71EC-B40C-443A-FC49A01634ED}"/>
                </a:ext>
              </a:extLst>
            </p:cNvPr>
            <p:cNvSpPr/>
            <p:nvPr/>
          </p:nvSpPr>
          <p:spPr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EB8E6855-A3FA-BC3E-CAA3-CBBA94B938FB}"/>
                </a:ext>
              </a:extLst>
            </p:cNvPr>
            <p:cNvSpPr/>
            <p:nvPr/>
          </p:nvSpPr>
          <p:spPr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2B7F5C90-E02D-B1DE-A624-BE9AC651E250}"/>
                </a:ext>
              </a:extLst>
            </p:cNvPr>
            <p:cNvSpPr/>
            <p:nvPr/>
          </p:nvSpPr>
          <p:spPr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42C0C7E-9DA9-DA7C-B829-F3E3E2A83E09}"/>
                </a:ext>
              </a:extLst>
            </p:cNvPr>
            <p:cNvSpPr/>
            <p:nvPr/>
          </p:nvSpPr>
          <p:spPr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04FDCF07-C1CD-0B7E-9127-F0FD21459EA8}"/>
                </a:ext>
              </a:extLst>
            </p:cNvPr>
            <p:cNvSpPr/>
            <p:nvPr/>
          </p:nvSpPr>
          <p:spPr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471A6C70-7781-7BAF-ED2B-196942B94492}"/>
                </a:ext>
              </a:extLst>
            </p:cNvPr>
            <p:cNvSpPr/>
            <p:nvPr/>
          </p:nvSpPr>
          <p:spPr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EB979244-5631-0B12-33A5-C5E5632581B7}"/>
                </a:ext>
              </a:extLst>
            </p:cNvPr>
            <p:cNvSpPr/>
            <p:nvPr/>
          </p:nvSpPr>
          <p:spPr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DD637C6D-50A6-FF76-35C6-28C67C82FDD8}"/>
                </a:ext>
              </a:extLst>
            </p:cNvPr>
            <p:cNvSpPr/>
            <p:nvPr/>
          </p:nvSpPr>
          <p:spPr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7F621C2-2458-0193-B51A-290CAEBFDA21}"/>
                </a:ext>
              </a:extLst>
            </p:cNvPr>
            <p:cNvSpPr/>
            <p:nvPr/>
          </p:nvSpPr>
          <p:spPr>
            <a:xfrm>
              <a:off x="11608182" y="5492988"/>
              <a:ext cx="2075266" cy="939951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56D2094D-A1DA-FF58-B040-8EAA1395DC0E}"/>
                </a:ext>
              </a:extLst>
            </p:cNvPr>
            <p:cNvSpPr/>
            <p:nvPr/>
          </p:nvSpPr>
          <p:spPr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6229C929-ACD4-5DC6-AD3E-2E96886FEB38}"/>
                </a:ext>
              </a:extLst>
            </p:cNvPr>
            <p:cNvSpPr/>
            <p:nvPr/>
          </p:nvSpPr>
          <p:spPr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876FE235-32F0-AFE2-00BF-3D2975DCBF9E}"/>
                </a:ext>
              </a:extLst>
            </p:cNvPr>
            <p:cNvSpPr/>
            <p:nvPr/>
          </p:nvSpPr>
          <p:spPr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C3AE930-E3C4-7E0A-BAD2-68D24F75B7D9}"/>
                </a:ext>
              </a:extLst>
            </p:cNvPr>
            <p:cNvSpPr/>
            <p:nvPr/>
          </p:nvSpPr>
          <p:spPr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A59F503-BC64-0C45-8038-883EEF80C530}"/>
                </a:ext>
              </a:extLst>
            </p:cNvPr>
            <p:cNvSpPr/>
            <p:nvPr/>
          </p:nvSpPr>
          <p:spPr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2287032-11AA-9499-4EEC-462BC64B3076}"/>
                </a:ext>
              </a:extLst>
            </p:cNvPr>
            <p:cNvSpPr/>
            <p:nvPr/>
          </p:nvSpPr>
          <p:spPr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629E3C8-9791-7E97-E346-7CA1DACA7164}"/>
                </a:ext>
              </a:extLst>
            </p:cNvPr>
            <p:cNvSpPr/>
            <p:nvPr/>
          </p:nvSpPr>
          <p:spPr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232651CD-22E2-F5A4-97CF-918907C8382B}"/>
                </a:ext>
              </a:extLst>
            </p:cNvPr>
            <p:cNvSpPr/>
            <p:nvPr/>
          </p:nvSpPr>
          <p:spPr>
            <a:xfrm>
              <a:off x="11593810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0A37B7F9-1FB4-A901-D326-3DA156D597B3}"/>
                </a:ext>
              </a:extLst>
            </p:cNvPr>
            <p:cNvSpPr/>
            <p:nvPr/>
          </p:nvSpPr>
          <p:spPr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E59D9DA-588D-8FA2-7C8C-F8A962629ADB}"/>
              </a:ext>
            </a:extLst>
          </p:cNvPr>
          <p:cNvGrpSpPr/>
          <p:nvPr userDrawn="1"/>
        </p:nvGrpSpPr>
        <p:grpSpPr>
          <a:xfrm>
            <a:off x="8795685" y="1883319"/>
            <a:ext cx="2576258" cy="1903482"/>
            <a:chOff x="17593660" y="3766638"/>
            <a:chExt cx="5153187" cy="3806964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0A73F1B-A5C7-19D6-1353-F8C9C3F4C98B}"/>
                </a:ext>
              </a:extLst>
            </p:cNvPr>
            <p:cNvSpPr/>
            <p:nvPr/>
          </p:nvSpPr>
          <p:spPr>
            <a:xfrm>
              <a:off x="20996176" y="6412645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AE7BB7D-883B-7FE4-BBA3-1C28AFA452B1}"/>
                </a:ext>
              </a:extLst>
            </p:cNvPr>
            <p:cNvSpPr/>
            <p:nvPr/>
          </p:nvSpPr>
          <p:spPr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4FED6A67-C931-178B-82AA-662FEBD30B97}"/>
                </a:ext>
              </a:extLst>
            </p:cNvPr>
            <p:cNvSpPr/>
            <p:nvPr/>
          </p:nvSpPr>
          <p:spPr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F068F51B-8403-14B5-D4DC-783D0E7D90FF}"/>
                </a:ext>
              </a:extLst>
            </p:cNvPr>
            <p:cNvSpPr/>
            <p:nvPr/>
          </p:nvSpPr>
          <p:spPr>
            <a:xfrm>
              <a:off x="19412812" y="4825911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8C22BF5-73DD-62D5-72CD-ED535D8922F3}"/>
                </a:ext>
              </a:extLst>
            </p:cNvPr>
            <p:cNvSpPr/>
            <p:nvPr/>
          </p:nvSpPr>
          <p:spPr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11D5470-82F3-729E-3F45-20AB03B4EDAB}"/>
                </a:ext>
              </a:extLst>
            </p:cNvPr>
            <p:cNvSpPr/>
            <p:nvPr/>
          </p:nvSpPr>
          <p:spPr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98699011-BC02-2290-686A-DC77FAECB711}"/>
                </a:ext>
              </a:extLst>
            </p:cNvPr>
            <p:cNvSpPr/>
            <p:nvPr/>
          </p:nvSpPr>
          <p:spPr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9F00A005-1B97-6C80-D946-30D013C74090}"/>
                </a:ext>
              </a:extLst>
            </p:cNvPr>
            <p:cNvSpPr/>
            <p:nvPr/>
          </p:nvSpPr>
          <p:spPr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ADC6F27D-9480-3564-39BF-BFD458451570}"/>
                </a:ext>
              </a:extLst>
            </p:cNvPr>
            <p:cNvSpPr/>
            <p:nvPr/>
          </p:nvSpPr>
          <p:spPr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E76B0830-856F-3BC9-3D9D-B40E1C5D130D}"/>
                </a:ext>
              </a:extLst>
            </p:cNvPr>
            <p:cNvSpPr/>
            <p:nvPr/>
          </p:nvSpPr>
          <p:spPr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2BBED60A-AC89-5C50-72C6-07F64FBCE416}"/>
                </a:ext>
              </a:extLst>
            </p:cNvPr>
            <p:cNvSpPr/>
            <p:nvPr/>
          </p:nvSpPr>
          <p:spPr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C8E8B0C-D667-5BC9-EFF2-001620BA8F3E}"/>
                </a:ext>
              </a:extLst>
            </p:cNvPr>
            <p:cNvSpPr/>
            <p:nvPr/>
          </p:nvSpPr>
          <p:spPr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EE225-3422-EB53-5B8E-592D568F75D6}"/>
                </a:ext>
              </a:extLst>
            </p:cNvPr>
            <p:cNvSpPr/>
            <p:nvPr/>
          </p:nvSpPr>
          <p:spPr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90645E4E-8119-E271-CC3A-4BFB466971B5}"/>
                </a:ext>
              </a:extLst>
            </p:cNvPr>
            <p:cNvSpPr/>
            <p:nvPr/>
          </p:nvSpPr>
          <p:spPr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1D5D373-BD75-44AD-B1C5-C02DE0C3723F}"/>
                </a:ext>
              </a:extLst>
            </p:cNvPr>
            <p:cNvSpPr/>
            <p:nvPr/>
          </p:nvSpPr>
          <p:spPr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DA8BBAA-CA94-BA75-363B-F7432689C55B}"/>
                </a:ext>
              </a:extLst>
            </p:cNvPr>
            <p:cNvSpPr/>
            <p:nvPr/>
          </p:nvSpPr>
          <p:spPr>
            <a:xfrm>
              <a:off x="21478186" y="3766638"/>
              <a:ext cx="703199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9A188DD8-CEAC-D9D2-61ED-5C9A06918908}"/>
                </a:ext>
              </a:extLst>
            </p:cNvPr>
            <p:cNvSpPr/>
            <p:nvPr/>
          </p:nvSpPr>
          <p:spPr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EF1D2D20-03F0-FBD5-6308-210145AF9D5B}"/>
                </a:ext>
              </a:extLst>
            </p:cNvPr>
            <p:cNvSpPr/>
            <p:nvPr/>
          </p:nvSpPr>
          <p:spPr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A85D812D-0959-AA8C-924A-D1C43AE73FAD}"/>
              </a:ext>
            </a:extLst>
          </p:cNvPr>
          <p:cNvGrpSpPr/>
          <p:nvPr userDrawn="1"/>
        </p:nvGrpSpPr>
        <p:grpSpPr>
          <a:xfrm>
            <a:off x="5049814" y="4315117"/>
            <a:ext cx="2076051" cy="1923553"/>
            <a:chOff x="10100943" y="8630233"/>
            <a:chExt cx="4152643" cy="3847106"/>
          </a:xfrm>
        </p:grpSpPr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53CBDBF-AA68-43D7-68E4-EAC33D2699A2}"/>
                </a:ext>
              </a:extLst>
            </p:cNvPr>
            <p:cNvSpPr/>
            <p:nvPr/>
          </p:nvSpPr>
          <p:spPr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8CE97F9E-AEE0-2637-8341-8EB3CC3ADD32}"/>
                </a:ext>
              </a:extLst>
            </p:cNvPr>
            <p:cNvSpPr/>
            <p:nvPr/>
          </p:nvSpPr>
          <p:spPr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00F2A14-F054-C3EE-F950-95EFF108A9A5}"/>
                </a:ext>
              </a:extLst>
            </p:cNvPr>
            <p:cNvSpPr/>
            <p:nvPr/>
          </p:nvSpPr>
          <p:spPr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324E9BAE-253F-C320-5691-66F37314DB5D}"/>
                </a:ext>
              </a:extLst>
            </p:cNvPr>
            <p:cNvSpPr/>
            <p:nvPr/>
          </p:nvSpPr>
          <p:spPr>
            <a:xfrm>
              <a:off x="10164219" y="8639483"/>
              <a:ext cx="1829819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527D00A5-CAC4-4314-AFDE-E2F42665737A}"/>
                </a:ext>
              </a:extLst>
            </p:cNvPr>
            <p:cNvSpPr/>
            <p:nvPr/>
          </p:nvSpPr>
          <p:spPr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E83E354-6166-DA73-F5A5-75EEC548B47B}"/>
                </a:ext>
              </a:extLst>
            </p:cNvPr>
            <p:cNvSpPr/>
            <p:nvPr/>
          </p:nvSpPr>
          <p:spPr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E73ED66-B587-3D5A-DD6A-A31628C96810}"/>
                </a:ext>
              </a:extLst>
            </p:cNvPr>
            <p:cNvSpPr/>
            <p:nvPr/>
          </p:nvSpPr>
          <p:spPr>
            <a:xfrm>
              <a:off x="14121216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393283D8-7DD7-8ECB-72F9-1BAF5D1F4C67}"/>
                </a:ext>
              </a:extLst>
            </p:cNvPr>
            <p:cNvSpPr/>
            <p:nvPr/>
          </p:nvSpPr>
          <p:spPr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2D8B2C3-C374-4453-78AB-58B6480D4522}"/>
                </a:ext>
              </a:extLst>
            </p:cNvPr>
            <p:cNvSpPr/>
            <p:nvPr/>
          </p:nvSpPr>
          <p:spPr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E06B1B83-824A-2118-B487-7BF9D79BDA69}"/>
                </a:ext>
              </a:extLst>
            </p:cNvPr>
            <p:cNvSpPr/>
            <p:nvPr/>
          </p:nvSpPr>
          <p:spPr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31F56C37-C26A-4009-784C-345CE374E979}"/>
                </a:ext>
              </a:extLst>
            </p:cNvPr>
            <p:cNvSpPr/>
            <p:nvPr/>
          </p:nvSpPr>
          <p:spPr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71F327F-E923-47AD-4DAF-630A5C908D2B}"/>
                </a:ext>
              </a:extLst>
            </p:cNvPr>
            <p:cNvSpPr/>
            <p:nvPr/>
          </p:nvSpPr>
          <p:spPr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79E09B6E-BF2F-D266-B3ED-233CB74BCED3}"/>
                </a:ext>
              </a:extLst>
            </p:cNvPr>
            <p:cNvSpPr/>
            <p:nvPr/>
          </p:nvSpPr>
          <p:spPr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BCDE90B-1D0F-36D7-45C0-3950D2768453}"/>
                </a:ext>
              </a:extLst>
            </p:cNvPr>
            <p:cNvSpPr/>
            <p:nvPr/>
          </p:nvSpPr>
          <p:spPr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C6A5041-0CEA-5F2A-16C2-FF38C53C5E03}"/>
                </a:ext>
              </a:extLst>
            </p:cNvPr>
            <p:cNvSpPr/>
            <p:nvPr/>
          </p:nvSpPr>
          <p:spPr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469CCBA6-F0F9-3DE4-9625-3407991EC932}"/>
                </a:ext>
              </a:extLst>
            </p:cNvPr>
            <p:cNvSpPr/>
            <p:nvPr/>
          </p:nvSpPr>
          <p:spPr>
            <a:xfrm>
              <a:off x="11613859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4FC1BA02-FE24-311E-D9D1-7DA78FCCDA0A}"/>
                </a:ext>
              </a:extLst>
            </p:cNvPr>
            <p:cNvSpPr/>
            <p:nvPr/>
          </p:nvSpPr>
          <p:spPr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C29D19C1-95BD-C237-6F18-B04FEEBF9408}"/>
                </a:ext>
              </a:extLst>
            </p:cNvPr>
            <p:cNvSpPr/>
            <p:nvPr/>
          </p:nvSpPr>
          <p:spPr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3C40094-145B-061D-D89C-19294D2A406E}"/>
                </a:ext>
              </a:extLst>
            </p:cNvPr>
            <p:cNvSpPr/>
            <p:nvPr/>
          </p:nvSpPr>
          <p:spPr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8097A37-7652-6067-4505-7A2834754136}"/>
                </a:ext>
              </a:extLst>
            </p:cNvPr>
            <p:cNvSpPr/>
            <p:nvPr/>
          </p:nvSpPr>
          <p:spPr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F8FCC73-4010-B4A9-611D-0D95CCC4DDCA}"/>
                </a:ext>
              </a:extLst>
            </p:cNvPr>
            <p:cNvSpPr/>
            <p:nvPr/>
          </p:nvSpPr>
          <p:spPr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A4F63C80-8CC9-6B59-7035-D9147451526B}"/>
                </a:ext>
              </a:extLst>
            </p:cNvPr>
            <p:cNvSpPr/>
            <p:nvPr/>
          </p:nvSpPr>
          <p:spPr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8E4EF26-6B29-42B8-C8AC-18F166200136}"/>
                </a:ext>
              </a:extLst>
            </p:cNvPr>
            <p:cNvSpPr/>
            <p:nvPr/>
          </p:nvSpPr>
          <p:spPr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2AA759D4-E664-3202-A333-07B2E650893A}"/>
              </a:ext>
            </a:extLst>
          </p:cNvPr>
          <p:cNvGrpSpPr/>
          <p:nvPr userDrawn="1"/>
        </p:nvGrpSpPr>
        <p:grpSpPr>
          <a:xfrm>
            <a:off x="615313" y="1879777"/>
            <a:ext cx="2972897" cy="1910303"/>
            <a:chOff x="1230785" y="3759554"/>
            <a:chExt cx="5946569" cy="3820606"/>
          </a:xfrm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5E93187-37D7-8112-AA0A-AF4DD807EDE7}"/>
                </a:ext>
              </a:extLst>
            </p:cNvPr>
            <p:cNvSpPr/>
            <p:nvPr/>
          </p:nvSpPr>
          <p:spPr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11A915B4-C0AA-FE15-92D6-BBAAE9EE091F}"/>
                </a:ext>
              </a:extLst>
            </p:cNvPr>
            <p:cNvSpPr/>
            <p:nvPr/>
          </p:nvSpPr>
          <p:spPr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0C114E7C-3000-8177-697E-7C8A8EAC5538}"/>
                </a:ext>
              </a:extLst>
            </p:cNvPr>
            <p:cNvSpPr/>
            <p:nvPr/>
          </p:nvSpPr>
          <p:spPr>
            <a:xfrm>
              <a:off x="5696430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3478522-CD83-B415-46BB-828423062C98}"/>
                </a:ext>
              </a:extLst>
            </p:cNvPr>
            <p:cNvSpPr/>
            <p:nvPr/>
          </p:nvSpPr>
          <p:spPr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926B3E7-C5E5-C3C8-313B-AC4A6DE918A7}"/>
                </a:ext>
              </a:extLst>
            </p:cNvPr>
            <p:cNvSpPr/>
            <p:nvPr/>
          </p:nvSpPr>
          <p:spPr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5827632-3908-8238-BF63-FA91BE364DCE}"/>
                </a:ext>
              </a:extLst>
            </p:cNvPr>
            <p:cNvSpPr/>
            <p:nvPr/>
          </p:nvSpPr>
          <p:spPr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3048BD58-EBC4-6B7A-ABDE-E763C535E8F9}"/>
                </a:ext>
              </a:extLst>
            </p:cNvPr>
            <p:cNvSpPr/>
            <p:nvPr/>
          </p:nvSpPr>
          <p:spPr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790E8D9F-01DF-0445-03AA-21B053CD3A6C}"/>
                </a:ext>
              </a:extLst>
            </p:cNvPr>
            <p:cNvSpPr/>
            <p:nvPr/>
          </p:nvSpPr>
          <p:spPr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4FAF94FC-BF46-12FD-9C6A-83B45969CCEB}"/>
                </a:ext>
              </a:extLst>
            </p:cNvPr>
            <p:cNvSpPr/>
            <p:nvPr/>
          </p:nvSpPr>
          <p:spPr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89C2D2E-F5EC-B30F-878C-553A3D7B1160}"/>
                </a:ext>
              </a:extLst>
            </p:cNvPr>
            <p:cNvSpPr/>
            <p:nvPr/>
          </p:nvSpPr>
          <p:spPr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EAF5B0F6-1BE2-6683-F17A-A7EA70A74AF0}"/>
                </a:ext>
              </a:extLst>
            </p:cNvPr>
            <p:cNvSpPr/>
            <p:nvPr/>
          </p:nvSpPr>
          <p:spPr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3024B35E-BF6D-195B-1740-A839295D4483}"/>
                </a:ext>
              </a:extLst>
            </p:cNvPr>
            <p:cNvSpPr/>
            <p:nvPr/>
          </p:nvSpPr>
          <p:spPr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B7961933-2906-D8E8-4C88-61A190288599}"/>
                </a:ext>
              </a:extLst>
            </p:cNvPr>
            <p:cNvSpPr/>
            <p:nvPr/>
          </p:nvSpPr>
          <p:spPr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7D25AD57-7102-5C88-88EF-E07B64579F6B}"/>
                </a:ext>
              </a:extLst>
            </p:cNvPr>
            <p:cNvSpPr/>
            <p:nvPr/>
          </p:nvSpPr>
          <p:spPr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B167058-4145-0AA0-954D-E9C7D4BC0884}"/>
                </a:ext>
              </a:extLst>
            </p:cNvPr>
            <p:cNvSpPr/>
            <p:nvPr/>
          </p:nvSpPr>
          <p:spPr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8C2844A6-DC54-5A2C-17E9-265A97770663}"/>
                </a:ext>
              </a:extLst>
            </p:cNvPr>
            <p:cNvSpPr/>
            <p:nvPr/>
          </p:nvSpPr>
          <p:spPr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AC837EF1-1D1F-A313-BA57-81DF2726944E}"/>
                </a:ext>
              </a:extLst>
            </p:cNvPr>
            <p:cNvSpPr/>
            <p:nvPr/>
          </p:nvSpPr>
          <p:spPr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42790DD6-7838-4880-91A9-55E5E71AD8C4}"/>
              </a:ext>
            </a:extLst>
          </p:cNvPr>
          <p:cNvGrpSpPr/>
          <p:nvPr userDrawn="1"/>
        </p:nvGrpSpPr>
        <p:grpSpPr>
          <a:xfrm>
            <a:off x="609595" y="4374277"/>
            <a:ext cx="2890575" cy="1809918"/>
            <a:chOff x="1219350" y="8748553"/>
            <a:chExt cx="5781902" cy="3619835"/>
          </a:xfrm>
        </p:grpSpPr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134E7092-C5D0-B29B-A1EA-910A5AF76972}"/>
                </a:ext>
              </a:extLst>
            </p:cNvPr>
            <p:cNvSpPr/>
            <p:nvPr/>
          </p:nvSpPr>
          <p:spPr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DA07BAE3-309B-8E82-5018-9FE83F0E2B35}"/>
                </a:ext>
              </a:extLst>
            </p:cNvPr>
            <p:cNvSpPr/>
            <p:nvPr/>
          </p:nvSpPr>
          <p:spPr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Скругленный прямоугольник 108">
              <a:extLst>
                <a:ext uri="{FF2B5EF4-FFF2-40B4-BE49-F238E27FC236}">
                  <a16:creationId xmlns:a16="http://schemas.microsoft.com/office/drawing/2014/main" id="{C65F5A89-878B-F3D4-F03D-D4DCBAD3F3AF}"/>
                </a:ext>
              </a:extLst>
            </p:cNvPr>
            <p:cNvSpPr/>
            <p:nvPr/>
          </p:nvSpPr>
          <p:spPr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481EB521-37F9-D5CC-7E5B-ADF472914883}"/>
                </a:ext>
              </a:extLst>
            </p:cNvPr>
            <p:cNvSpPr/>
            <p:nvPr/>
          </p:nvSpPr>
          <p:spPr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95130D43-1D05-CC8F-7FB2-CD432EBB3B62}"/>
                </a:ext>
              </a:extLst>
            </p:cNvPr>
            <p:cNvSpPr/>
            <p:nvPr/>
          </p:nvSpPr>
          <p:spPr>
            <a:xfrm>
              <a:off x="1629718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6C010F2-28B8-F79A-5677-E4EC936B49DD}"/>
                </a:ext>
              </a:extLst>
            </p:cNvPr>
            <p:cNvSpPr/>
            <p:nvPr/>
          </p:nvSpPr>
          <p:spPr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Скругленный прямоугольник 112">
              <a:extLst>
                <a:ext uri="{FF2B5EF4-FFF2-40B4-BE49-F238E27FC236}">
                  <a16:creationId xmlns:a16="http://schemas.microsoft.com/office/drawing/2014/main" id="{DD26C72F-BE3D-4650-5A43-FBD8BA5E8589}"/>
                </a:ext>
              </a:extLst>
            </p:cNvPr>
            <p:cNvSpPr/>
            <p:nvPr/>
          </p:nvSpPr>
          <p:spPr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Скругленный прямоугольник 113">
              <a:extLst>
                <a:ext uri="{FF2B5EF4-FFF2-40B4-BE49-F238E27FC236}">
                  <a16:creationId xmlns:a16="http://schemas.microsoft.com/office/drawing/2014/main" id="{6003BD16-AB01-607C-3C75-21369A655CB9}"/>
                </a:ext>
              </a:extLst>
            </p:cNvPr>
            <p:cNvSpPr/>
            <p:nvPr/>
          </p:nvSpPr>
          <p:spPr>
            <a:xfrm flipV="1">
              <a:off x="1219350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E2F10D5C-278B-22D7-CAFC-A6B92A3B0123}"/>
                </a:ext>
              </a:extLst>
            </p:cNvPr>
            <p:cNvSpPr/>
            <p:nvPr/>
          </p:nvSpPr>
          <p:spPr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3B9DD78-2DBA-59D6-83D9-152ACE18029B}"/>
                </a:ext>
              </a:extLst>
            </p:cNvPr>
            <p:cNvSpPr/>
            <p:nvPr/>
          </p:nvSpPr>
          <p:spPr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3899E81C-E306-1450-CB6D-2244002265D7}"/>
                </a:ext>
              </a:extLst>
            </p:cNvPr>
            <p:cNvSpPr/>
            <p:nvPr/>
          </p:nvSpPr>
          <p:spPr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2B1A6412-BAAC-21B7-94B7-4FFF6D176EAC}"/>
                </a:ext>
              </a:extLst>
            </p:cNvPr>
            <p:cNvSpPr/>
            <p:nvPr/>
          </p:nvSpPr>
          <p:spPr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082FF145-CEF8-DD83-0E72-6146B0E61CCC}"/>
                </a:ext>
              </a:extLst>
            </p:cNvPr>
            <p:cNvSpPr/>
            <p:nvPr/>
          </p:nvSpPr>
          <p:spPr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D6CE1F53-5393-3A2F-A2AF-300D54F837ED}"/>
                </a:ext>
              </a:extLst>
            </p:cNvPr>
            <p:cNvSpPr/>
            <p:nvPr/>
          </p:nvSpPr>
          <p:spPr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FBB848C5-9AD6-9696-DFE4-8540E1959345}"/>
                </a:ext>
              </a:extLst>
            </p:cNvPr>
            <p:cNvSpPr/>
            <p:nvPr/>
          </p:nvSpPr>
          <p:spPr>
            <a:xfrm>
              <a:off x="4502294" y="9453531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A45ED8E-8159-7ED5-85D2-78F3B78234FB}"/>
                </a:ext>
              </a:extLst>
            </p:cNvPr>
            <p:cNvSpPr/>
            <p:nvPr/>
          </p:nvSpPr>
          <p:spPr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4A98277F-A2A2-D739-17D1-F94897CC48E3}"/>
                </a:ext>
              </a:extLst>
            </p:cNvPr>
            <p:cNvSpPr/>
            <p:nvPr/>
          </p:nvSpPr>
          <p:spPr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921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336FC-6DA7-4855-DC25-D3E142246540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фото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D5B073C-FEC0-E6F8-6A2F-1317E9F1CBAD}"/>
              </a:ext>
            </a:extLst>
          </p:cNvPr>
          <p:cNvSpPr txBox="1">
            <a:spLocks/>
          </p:cNvSpPr>
          <p:nvPr userDrawn="1"/>
        </p:nvSpPr>
        <p:spPr>
          <a:xfrm>
            <a:off x="609596" y="1325589"/>
            <a:ext cx="1810559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Яндекс диск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22C232-D9B9-87E3-7291-1DBA0DD21A29}"/>
              </a:ext>
            </a:extLst>
          </p:cNvPr>
          <p:cNvSpPr txBox="1">
            <a:spLocks/>
          </p:cNvSpPr>
          <p:nvPr userDrawn="1"/>
        </p:nvSpPr>
        <p:spPr>
          <a:xfrm>
            <a:off x="609596" y="1786190"/>
            <a:ext cx="3003073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Группа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вконтакте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6B0CE-DD2D-875A-3D60-898A8A64AA98}"/>
              </a:ext>
            </a:extLst>
          </p:cNvPr>
          <p:cNvSpPr txBox="1"/>
          <p:nvPr userDrawn="1"/>
        </p:nvSpPr>
        <p:spPr>
          <a:xfrm>
            <a:off x="3354598" y="1366369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disk.yandex.ru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/HHexFxfFgZna0g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CACFF-7E97-B5CF-5710-A1D3CBC6620F}"/>
              </a:ext>
            </a:extLst>
          </p:cNvPr>
          <p:cNvSpPr txBox="1"/>
          <p:nvPr userDrawn="1"/>
        </p:nvSpPr>
        <p:spPr>
          <a:xfrm>
            <a:off x="3354598" y="1826971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vk.com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/albums-222277101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C66994-FF00-47E9-4FD3-324EBB987D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28089" b="18661"/>
          <a:stretch/>
        </p:blipFill>
        <p:spPr>
          <a:xfrm>
            <a:off x="0" y="2535966"/>
            <a:ext cx="12192000" cy="43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170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E1B46-41DD-2E3D-F502-86B2A84C6AF5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3D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AF204-817F-13BC-301D-244CE2CB83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6823" y="2089765"/>
            <a:ext cx="1841260" cy="17335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9E661E-6BBF-F0CB-9191-D98B2DCF99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97036" y="2143740"/>
            <a:ext cx="1625388" cy="1625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E6E14D-A016-7D4A-9C1F-472EA00D007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27250" y="2143740"/>
            <a:ext cx="1625388" cy="1625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E4C13-8BDA-DEC4-93D5-A2641459D2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16196" y="2023090"/>
            <a:ext cx="1866657" cy="1866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C96A73-09D6-6E0A-9D90-1520DE01013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316251" y="1965940"/>
            <a:ext cx="1555547" cy="1981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4CDF70-9D75-9CAF-8494-CA24B931569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46465" y="2143740"/>
            <a:ext cx="1625388" cy="1625600"/>
          </a:xfrm>
          <a:prstGeom prst="rect">
            <a:avLst/>
          </a:prstGeom>
        </p:spPr>
      </p:pic>
      <p:sp>
        <p:nvSpPr>
          <p:cNvPr id="10" name="Text 3">
            <a:hlinkClick r:id="rId10"/>
            <a:extLst>
              <a:ext uri="{FF2B5EF4-FFF2-40B4-BE49-F238E27FC236}">
                <a16:creationId xmlns:a16="http://schemas.microsoft.com/office/drawing/2014/main" id="{19554CE3-94C6-3021-CB00-EB456ADDF715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3D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1330BB-4D45-5650-8C69-3B49B7E4CBF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048965" y="4273058"/>
            <a:ext cx="1542849" cy="1549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40F145-1CDA-6BA9-8F6C-1347D70AB42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170327" y="4238133"/>
            <a:ext cx="1619039" cy="1619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53D979-DD07-1775-F202-C309019A0EA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7783" y="4238133"/>
            <a:ext cx="1625388" cy="1619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EA84AE-BB99-0D9D-6B0C-CFEFA9ECE61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98631" y="4238133"/>
            <a:ext cx="1625388" cy="1619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DD3357-8342-D8B2-FC32-3FBFFBD331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13780" y="4238133"/>
            <a:ext cx="1619039" cy="1619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55D5E7-ACE1-A355-BD61-E590159CEEF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22580" y="4238133"/>
            <a:ext cx="162538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3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2E8AC13-E0B5-D958-C983-F33D40260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442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072E3A7-ACC9-41AC-21D8-93052F3FE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9DD06D6-7632-C4D9-E882-CCEBF9622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90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69DC2BA-B44D-7382-EDD7-B61EFB4A9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064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00719" y="557958"/>
            <a:ext cx="558493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Наконец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можем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сформулировать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без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доказательства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основной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результат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которому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стремились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этом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материале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Как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говорилось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выше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множестве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действительных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чисел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все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уравнения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имеют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решения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F12DC751-8E78-FF27-C434-9F2C4AFA8D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7468" y="1508404"/>
            <a:ext cx="5584935" cy="397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1560"/>
              </a:lnSpc>
              <a:buNone/>
              <a:defRPr lang="ru-RU" sz="13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>
              <a:lnSpc>
                <a:spcPts val="3120"/>
              </a:lnSpc>
            </a:pPr>
            <a:r>
              <a:rPr lang="ru-RU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𝑓(𝑧)=𝑎𝑛𝑧𝑛 +𝑎𝑛−1𝑧𝑛−1 +...+𝑎1𝑧 + 𝑎0, 𝑎𝑛 ≠ 0.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B44E0CF3-656E-F05C-860A-2421D6C3FB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44942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88A8CA-2EE4-FD72-840D-D88CFF0AA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43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DCE348E-23DF-1CA9-5725-E3765A1C5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96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7" y="1547112"/>
            <a:ext cx="859150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9490912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9490912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8F928FB2-49D9-E45B-B328-D5DB952E4ECF}"/>
              </a:ext>
            </a:extLst>
          </p:cNvPr>
          <p:cNvCxnSpPr>
            <a:cxnSpLocks/>
          </p:cNvCxnSpPr>
          <p:nvPr userDrawn="1"/>
        </p:nvCxnSpPr>
        <p:spPr>
          <a:xfrm>
            <a:off x="9806758" y="1547112"/>
            <a:ext cx="1778896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91768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0" name="Текст 36">
            <a:extLst>
              <a:ext uri="{FF2B5EF4-FFF2-40B4-BE49-F238E27FC236}">
                <a16:creationId xmlns:a16="http://schemas.microsoft.com/office/drawing/2014/main" id="{CB269489-8C4D-D9B1-8FE0-3A485C9FE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FontTx/>
              <a:buNone/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72922CAA-042E-7D53-F212-889AE4405D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639407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D85D2976-C84B-E0CB-3A06-630A343C2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564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995B354-735E-003B-AD55-23C9A4F7FC62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523911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2B70CE0-B7B3-CE86-6269-F340568CF29A}"/>
              </a:ext>
            </a:extLst>
          </p:cNvPr>
          <p:cNvCxnSpPr>
            <a:cxnSpLocks/>
          </p:cNvCxnSpPr>
          <p:nvPr userDrawn="1"/>
        </p:nvCxnSpPr>
        <p:spPr>
          <a:xfrm>
            <a:off x="609596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AE9C206-8E8C-6FA1-30BA-063564BD6075}"/>
              </a:ext>
            </a:extLst>
          </p:cNvPr>
          <p:cNvCxnSpPr>
            <a:cxnSpLocks/>
          </p:cNvCxnSpPr>
          <p:nvPr userDrawn="1"/>
        </p:nvCxnSpPr>
        <p:spPr>
          <a:xfrm>
            <a:off x="609596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>
            <a:extLst>
              <a:ext uri="{FF2B5EF4-FFF2-40B4-BE49-F238E27FC236}">
                <a16:creationId xmlns:a16="http://schemas.microsoft.com/office/drawing/2014/main" id="{D1EC0C2C-11C4-DD8C-5543-4D5750CD12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354159"/>
            <a:ext cx="5239117" cy="211596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12" name="Текст 36">
            <a:extLst>
              <a:ext uri="{FF2B5EF4-FFF2-40B4-BE49-F238E27FC236}">
                <a16:creationId xmlns:a16="http://schemas.microsoft.com/office/drawing/2014/main" id="{51133EAC-C564-0702-1D4F-0792BB923F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901671"/>
            <a:ext cx="5239117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13" name="Текст 36">
            <a:extLst>
              <a:ext uri="{FF2B5EF4-FFF2-40B4-BE49-F238E27FC236}">
                <a16:creationId xmlns:a16="http://schemas.microsoft.com/office/drawing/2014/main" id="{B4622CFE-63AA-B200-F154-0F358CED62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3572508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4" name="Текст 34">
            <a:extLst>
              <a:ext uri="{FF2B5EF4-FFF2-40B4-BE49-F238E27FC236}">
                <a16:creationId xmlns:a16="http://schemas.microsoft.com/office/drawing/2014/main" id="{7968F44E-08A0-41AC-8236-97CE976832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605910"/>
            <a:ext cx="5486403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36">
            <a:extLst>
              <a:ext uri="{FF2B5EF4-FFF2-40B4-BE49-F238E27FC236}">
                <a16:creationId xmlns:a16="http://schemas.microsoft.com/office/drawing/2014/main" id="{6EF22B45-ADF0-D9B2-E3E3-70E26D5238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378253"/>
            <a:ext cx="548640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7" name="Текст 36">
            <a:extLst>
              <a:ext uri="{FF2B5EF4-FFF2-40B4-BE49-F238E27FC236}">
                <a16:creationId xmlns:a16="http://schemas.microsoft.com/office/drawing/2014/main" id="{2339596C-1F2E-D375-8CCC-7E29DD9290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C09052-B031-AAB4-AED3-6923D28B116F}"/>
              </a:ext>
            </a:extLst>
          </p:cNvPr>
          <p:cNvSpPr/>
          <p:nvPr userDrawn="1"/>
        </p:nvSpPr>
        <p:spPr>
          <a:xfrm>
            <a:off x="609596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Текст 36">
            <a:extLst>
              <a:ext uri="{FF2B5EF4-FFF2-40B4-BE49-F238E27FC236}">
                <a16:creationId xmlns:a16="http://schemas.microsoft.com/office/drawing/2014/main" id="{4F793079-CAF1-35AF-D7A7-5EF5C77BD5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356" y="5910445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15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738734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1067651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4989735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957259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62FB78-7F5F-C2E5-51BF-A8DE71DF8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5728" y="609600"/>
            <a:ext cx="1003293" cy="65134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644507F-2411-DC76-C8F3-90355D3E0944}"/>
              </a:ext>
            </a:extLst>
          </p:cNvPr>
          <p:cNvCxnSpPr>
            <a:cxnSpLocks/>
          </p:cNvCxnSpPr>
          <p:nvPr userDrawn="1"/>
        </p:nvCxnSpPr>
        <p:spPr>
          <a:xfrm>
            <a:off x="3441411" y="5842000"/>
            <a:ext cx="0" cy="41354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668D00B-899F-AB64-BABB-A76A39542743}"/>
              </a:ext>
            </a:extLst>
          </p:cNvPr>
          <p:cNvCxnSpPr>
            <a:cxnSpLocks/>
          </p:cNvCxnSpPr>
          <p:nvPr userDrawn="1"/>
        </p:nvCxnSpPr>
        <p:spPr>
          <a:xfrm>
            <a:off x="3737029" y="5553946"/>
            <a:ext cx="784862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C31A099-C7D0-5207-0B00-F8CC5253C993}"/>
              </a:ext>
            </a:extLst>
          </p:cNvPr>
          <p:cNvCxnSpPr>
            <a:cxnSpLocks/>
          </p:cNvCxnSpPr>
          <p:nvPr userDrawn="1"/>
        </p:nvCxnSpPr>
        <p:spPr>
          <a:xfrm>
            <a:off x="3441411" y="602457"/>
            <a:ext cx="0" cy="465182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1BBB2FB-46E9-7D73-A83D-1D3082CE935C}"/>
              </a:ext>
            </a:extLst>
          </p:cNvPr>
          <p:cNvGrpSpPr/>
          <p:nvPr userDrawn="1"/>
        </p:nvGrpSpPr>
        <p:grpSpPr>
          <a:xfrm>
            <a:off x="609597" y="609600"/>
            <a:ext cx="2216138" cy="5639476"/>
            <a:chOff x="1219352" y="1219200"/>
            <a:chExt cx="4432853" cy="11278952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9692374-879A-45F8-5A6D-51497A05FBE7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DAAA83EA-AE2A-5A1F-65BD-E9A63B7C3ED8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CF6C7CB-5A84-A902-0884-7CF54DD74CAC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0A527F39-9A3A-E938-18D6-85635703A502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3B2DCE3-AC0D-7874-80CF-FE7EC7338B76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90445211-44E3-078B-0D6E-B2F8785F1A3F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BB818505-8959-9212-48FA-EFAEB06FA49C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6A5B32B-1C03-AC40-C78C-E3A74983FC9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A66A12E-6A96-EDD5-C6FB-74447A309337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DB4C440-3D4E-EBC9-EA1D-5E9061C30254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6527CBB9-A896-A3A2-0D2C-9781F54372B3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CCEFC58B-81B5-D32F-2FDB-7FF5CE04452E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289853-BF29-F1FF-08DA-7111B66A2CDC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6A4218F6-D47C-2EFF-E46C-1B374233893D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CFF1251-9EE3-C35F-DEED-2DB3FAE178E5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01671AF-853F-C3C0-422C-704D52B223DA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870B593-E5B3-0D75-55A6-D3BA7FF0208D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70E60F-E8C7-1A7F-6BB1-32E2D5AD5F53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8DF8892F-2CF6-A0EA-063F-EDCA36CCDE41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34">
            <a:extLst>
              <a:ext uri="{FF2B5EF4-FFF2-40B4-BE49-F238E27FC236}">
                <a16:creationId xmlns:a16="http://schemas.microsoft.com/office/drawing/2014/main" id="{8E3EDAB1-5896-5CE4-CBEE-918601F42E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5728" y="2351748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27" name="Текст 36">
            <a:extLst>
              <a:ext uri="{FF2B5EF4-FFF2-40B4-BE49-F238E27FC236}">
                <a16:creationId xmlns:a16="http://schemas.microsoft.com/office/drawing/2014/main" id="{D5082E7C-4853-22F7-34D6-E6219D01B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28" y="4072332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4AE83BE-3812-04B0-7F27-8F983D2BC534}"/>
              </a:ext>
            </a:extLst>
          </p:cNvPr>
          <p:cNvSpPr/>
          <p:nvPr/>
        </p:nvSpPr>
        <p:spPr>
          <a:xfrm>
            <a:off x="4095728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56EF11C1-D6E0-4866-984D-42263B795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6487" y="5910429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50" baseline="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480217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CC67D-1EA4-3B2E-4FED-C778B4AD4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122" y="609600"/>
            <a:ext cx="1003293" cy="651345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AC3C33F-2EEE-66DA-0D8F-F126AFD971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1547112"/>
            <a:ext cx="7968279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F6DFCF-6E3C-45AD-39A3-2B96DD02EF20}"/>
              </a:ext>
            </a:extLst>
          </p:cNvPr>
          <p:cNvCxnSpPr>
            <a:cxnSpLocks/>
          </p:cNvCxnSpPr>
          <p:nvPr userDrawn="1"/>
        </p:nvCxnSpPr>
        <p:spPr>
          <a:xfrm>
            <a:off x="882188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C09DE2-AA4E-1E92-3055-D338F20440CD}"/>
              </a:ext>
            </a:extLst>
          </p:cNvPr>
          <p:cNvCxnSpPr>
            <a:cxnSpLocks/>
          </p:cNvCxnSpPr>
          <p:nvPr userDrawn="1"/>
        </p:nvCxnSpPr>
        <p:spPr>
          <a:xfrm>
            <a:off x="882188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83EC1DC-69DA-5D05-7323-CC3364E1E2C4}"/>
              </a:ext>
            </a:extLst>
          </p:cNvPr>
          <p:cNvGrpSpPr/>
          <p:nvPr userDrawn="1"/>
        </p:nvGrpSpPr>
        <p:grpSpPr>
          <a:xfrm>
            <a:off x="9369516" y="609600"/>
            <a:ext cx="2216138" cy="5639476"/>
            <a:chOff x="1219352" y="1219200"/>
            <a:chExt cx="4432853" cy="11278952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7C0B532-8172-00D9-1BA6-D544E7F565F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2490C28F-4DD2-F3AF-1103-D06C4E7E6E40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3208022-F389-9291-13BE-90637ACF2943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42F91B6-87B5-41FD-A9CC-57AD83BDC3FA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1C2D05C-8C38-3825-231D-CE4646D51797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84BCAB4-F70D-347D-A264-1063678292AE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8AD3731-3D98-2BAD-51F1-BF22987C8BD6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1806F3C-A000-1C59-2528-301768DC2578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49AB8641-8FAF-6EA4-2C01-5BA34E168ABF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A9E56-FAB1-9FE4-EEC7-B473907EA6E8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2CC7D1C-0B6F-D57B-D0B9-9008F42D3BFB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EDFBA6F-2F38-0781-D726-D61120B10D5C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312C36D-3D44-701C-1989-BFA10EF2F350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2CC006D1-BAAA-FB77-7B9E-51D8CEA5EFB5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E22CD381-8516-5A68-5B38-0ECE70E06BDE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3FF8A941-C689-1BDF-1D10-B2359A63EAF6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95CCC9A7-2348-2D67-5052-1244B50CDD88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B62BD860-D511-DDE4-3F09-C80103405479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17DFA16-3F32-0CF4-25BD-09E415556DFD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Текст 34">
            <a:extLst>
              <a:ext uri="{FF2B5EF4-FFF2-40B4-BE49-F238E27FC236}">
                <a16:creationId xmlns:a16="http://schemas.microsoft.com/office/drawing/2014/main" id="{91448EFB-C488-FB09-FF84-84882C9C33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122" y="2919730"/>
            <a:ext cx="7417692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3C75284D-C85C-B463-479E-E8999D8368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22" y="4640314"/>
            <a:ext cx="4605529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403854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9CCEFA8-745B-D7AD-4AB1-FC113B0160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495" y="603250"/>
            <a:ext cx="10286947" cy="5651506"/>
          </a:xfrm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4433600C-32F6-A6D8-64DC-17C93775E3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83979"/>
            <a:ext cx="353420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  <p:pic>
        <p:nvPicPr>
          <p:cNvPr id="3" name="Image 44" descr=" ">
            <a:extLst>
              <a:ext uri="{FF2B5EF4-FFF2-40B4-BE49-F238E27FC236}">
                <a16:creationId xmlns:a16="http://schemas.microsoft.com/office/drawing/2014/main" id="{5FA340A4-761F-E462-A60C-B3C5CD2580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20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D56CFCC-604A-D644-3ADB-8E93CED0E809}"/>
              </a:ext>
            </a:extLst>
          </p:cNvPr>
          <p:cNvGrpSpPr/>
          <p:nvPr userDrawn="1"/>
        </p:nvGrpSpPr>
        <p:grpSpPr>
          <a:xfrm>
            <a:off x="203199" y="679450"/>
            <a:ext cx="11791889" cy="5499894"/>
            <a:chOff x="406451" y="1358900"/>
            <a:chExt cx="23586848" cy="10999788"/>
          </a:xfrm>
        </p:grpSpPr>
        <p:pic>
          <p:nvPicPr>
            <p:cNvPr id="6" name="Image 0" descr=" ">
              <a:extLst>
                <a:ext uri="{FF2B5EF4-FFF2-40B4-BE49-F238E27FC236}">
                  <a16:creationId xmlns:a16="http://schemas.microsoft.com/office/drawing/2014/main" id="{0ADD3802-8A07-6FD3-F657-A2C67D85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02E273C2-15A8-E29F-5614-40E57E3E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>
              <a:extLst>
                <a:ext uri="{FF2B5EF4-FFF2-40B4-BE49-F238E27FC236}">
                  <a16:creationId xmlns:a16="http://schemas.microsoft.com/office/drawing/2014/main" id="{23B2FC7C-57B8-63EE-597B-011FD207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>
              <a:extLst>
                <a:ext uri="{FF2B5EF4-FFF2-40B4-BE49-F238E27FC236}">
                  <a16:creationId xmlns:a16="http://schemas.microsoft.com/office/drawing/2014/main" id="{485E5062-19AA-3432-5670-265DFBE4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>
              <a:extLst>
                <a:ext uri="{FF2B5EF4-FFF2-40B4-BE49-F238E27FC236}">
                  <a16:creationId xmlns:a16="http://schemas.microsoft.com/office/drawing/2014/main" id="{32C549C2-ED56-F392-82A7-BADF1A7F5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>
              <a:extLst>
                <a:ext uri="{FF2B5EF4-FFF2-40B4-BE49-F238E27FC236}">
                  <a16:creationId xmlns:a16="http://schemas.microsoft.com/office/drawing/2014/main" id="{DC86271D-EBF1-9FC4-4FD7-B37B3618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>
              <a:extLst>
                <a:ext uri="{FF2B5EF4-FFF2-40B4-BE49-F238E27FC236}">
                  <a16:creationId xmlns:a16="http://schemas.microsoft.com/office/drawing/2014/main" id="{5BCAC3B7-D86E-9082-FFFA-66BA9EA1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>
              <a:extLst>
                <a:ext uri="{FF2B5EF4-FFF2-40B4-BE49-F238E27FC236}">
                  <a16:creationId xmlns:a16="http://schemas.microsoft.com/office/drawing/2014/main" id="{F08EE5B7-8C7C-9852-7814-9D563E9F5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>
              <a:extLst>
                <a:ext uri="{FF2B5EF4-FFF2-40B4-BE49-F238E27FC236}">
                  <a16:creationId xmlns:a16="http://schemas.microsoft.com/office/drawing/2014/main" id="{120178A7-1CB3-FECE-B8C5-7315EDBF6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>
              <a:extLst>
                <a:ext uri="{FF2B5EF4-FFF2-40B4-BE49-F238E27FC236}">
                  <a16:creationId xmlns:a16="http://schemas.microsoft.com/office/drawing/2014/main" id="{28635B24-54A0-D5ED-E7B7-E01CC0D0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>
              <a:extLst>
                <a:ext uri="{FF2B5EF4-FFF2-40B4-BE49-F238E27FC236}">
                  <a16:creationId xmlns:a16="http://schemas.microsoft.com/office/drawing/2014/main" id="{BB091BD4-6E49-0360-702A-A745E07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>
              <a:extLst>
                <a:ext uri="{FF2B5EF4-FFF2-40B4-BE49-F238E27FC236}">
                  <a16:creationId xmlns:a16="http://schemas.microsoft.com/office/drawing/2014/main" id="{06AA8F03-C9F6-A6C8-003E-804DD68C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>
              <a:extLst>
                <a:ext uri="{FF2B5EF4-FFF2-40B4-BE49-F238E27FC236}">
                  <a16:creationId xmlns:a16="http://schemas.microsoft.com/office/drawing/2014/main" id="{F403EE08-09AB-A700-764B-3777A4D1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>
              <a:extLst>
                <a:ext uri="{FF2B5EF4-FFF2-40B4-BE49-F238E27FC236}">
                  <a16:creationId xmlns:a16="http://schemas.microsoft.com/office/drawing/2014/main" id="{F7266EDF-0877-9EF0-E0D3-66D76797B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>
              <a:extLst>
                <a:ext uri="{FF2B5EF4-FFF2-40B4-BE49-F238E27FC236}">
                  <a16:creationId xmlns:a16="http://schemas.microsoft.com/office/drawing/2014/main" id="{DFFC0D4A-3361-04E4-7FA6-85377406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>
              <a:extLst>
                <a:ext uri="{FF2B5EF4-FFF2-40B4-BE49-F238E27FC236}">
                  <a16:creationId xmlns:a16="http://schemas.microsoft.com/office/drawing/2014/main" id="{B4407C05-8E57-985E-67B1-43F057C43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>
            <a:extLst>
              <a:ext uri="{FF2B5EF4-FFF2-40B4-BE49-F238E27FC236}">
                <a16:creationId xmlns:a16="http://schemas.microsoft.com/office/drawing/2014/main" id="{78398245-0457-ECB2-B1F1-186FF619198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4" name="Текст 11">
            <a:extLst>
              <a:ext uri="{FF2B5EF4-FFF2-40B4-BE49-F238E27FC236}">
                <a16:creationId xmlns:a16="http://schemas.microsoft.com/office/drawing/2014/main" id="{6373765E-784B-CA47-C443-A12357651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8898" y="2838540"/>
            <a:ext cx="3534205" cy="1258976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72000" rIns="0" bIns="10800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328485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Рисунок 6">
            <a:extLst>
              <a:ext uri="{FF2B5EF4-FFF2-40B4-BE49-F238E27FC236}">
                <a16:creationId xmlns:a16="http://schemas.microsoft.com/office/drawing/2014/main" id="{04E63315-1FD1-425F-AE02-1FD581B99E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773116-D883-1143-03AE-344D08E75DE8}"/>
              </a:ext>
            </a:extLst>
          </p:cNvPr>
          <p:cNvGrpSpPr/>
          <p:nvPr userDrawn="1"/>
        </p:nvGrpSpPr>
        <p:grpSpPr>
          <a:xfrm>
            <a:off x="6191218" y="609600"/>
            <a:ext cx="4555868" cy="4135338"/>
            <a:chOff x="12384048" y="1219200"/>
            <a:chExt cx="9112922" cy="8270675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6ACD4361-0C6D-966F-45C7-4E7E1335178B}"/>
                </a:ext>
              </a:extLst>
            </p:cNvPr>
            <p:cNvSpPr/>
            <p:nvPr/>
          </p:nvSpPr>
          <p:spPr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8756C4CD-7C4A-DBF0-79CB-A799E697C5CA}"/>
                </a:ext>
              </a:extLst>
            </p:cNvPr>
            <p:cNvSpPr/>
            <p:nvPr/>
          </p:nvSpPr>
          <p:spPr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>
              <a:extLst>
                <a:ext uri="{FF2B5EF4-FFF2-40B4-BE49-F238E27FC236}">
                  <a16:creationId xmlns:a16="http://schemas.microsoft.com/office/drawing/2014/main" id="{C83854F6-8358-A6FF-2714-B322BAEEEA9A}"/>
                </a:ext>
              </a:extLst>
            </p:cNvPr>
            <p:cNvSpPr/>
            <p:nvPr/>
          </p:nvSpPr>
          <p:spPr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>
              <a:extLst>
                <a:ext uri="{FF2B5EF4-FFF2-40B4-BE49-F238E27FC236}">
                  <a16:creationId xmlns:a16="http://schemas.microsoft.com/office/drawing/2014/main" id="{833076AF-9815-3E37-019C-3D24CD7E8060}"/>
                </a:ext>
              </a:extLst>
            </p:cNvPr>
            <p:cNvSpPr/>
            <p:nvPr/>
          </p:nvSpPr>
          <p:spPr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>
              <a:extLst>
                <a:ext uri="{FF2B5EF4-FFF2-40B4-BE49-F238E27FC236}">
                  <a16:creationId xmlns:a16="http://schemas.microsoft.com/office/drawing/2014/main" id="{B791AB42-C3C3-9B6A-C8F0-5D1AFDB9D332}"/>
                </a:ext>
              </a:extLst>
            </p:cNvPr>
            <p:cNvSpPr/>
            <p:nvPr/>
          </p:nvSpPr>
          <p:spPr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>
              <a:extLst>
                <a:ext uri="{FF2B5EF4-FFF2-40B4-BE49-F238E27FC236}">
                  <a16:creationId xmlns:a16="http://schemas.microsoft.com/office/drawing/2014/main" id="{25CF1195-E733-2A1F-97C8-75A3B7EA8948}"/>
                </a:ext>
              </a:extLst>
            </p:cNvPr>
            <p:cNvSpPr/>
            <p:nvPr/>
          </p:nvSpPr>
          <p:spPr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>
              <a:extLst>
                <a:ext uri="{FF2B5EF4-FFF2-40B4-BE49-F238E27FC236}">
                  <a16:creationId xmlns:a16="http://schemas.microsoft.com/office/drawing/2014/main" id="{D33F79F3-2114-6326-53F8-1A5E1053F285}"/>
                </a:ext>
              </a:extLst>
            </p:cNvPr>
            <p:cNvSpPr/>
            <p:nvPr/>
          </p:nvSpPr>
          <p:spPr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>
              <a:extLst>
                <a:ext uri="{FF2B5EF4-FFF2-40B4-BE49-F238E27FC236}">
                  <a16:creationId xmlns:a16="http://schemas.microsoft.com/office/drawing/2014/main" id="{1FB252AF-4275-3B79-1812-0F489EA63AA3}"/>
                </a:ext>
              </a:extLst>
            </p:cNvPr>
            <p:cNvSpPr/>
            <p:nvPr/>
          </p:nvSpPr>
          <p:spPr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>
              <a:extLst>
                <a:ext uri="{FF2B5EF4-FFF2-40B4-BE49-F238E27FC236}">
                  <a16:creationId xmlns:a16="http://schemas.microsoft.com/office/drawing/2014/main" id="{1A7B5873-3DB9-8A52-88CA-759D7987B96F}"/>
                </a:ext>
              </a:extLst>
            </p:cNvPr>
            <p:cNvSpPr/>
            <p:nvPr/>
          </p:nvSpPr>
          <p:spPr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>
              <a:extLst>
                <a:ext uri="{FF2B5EF4-FFF2-40B4-BE49-F238E27FC236}">
                  <a16:creationId xmlns:a16="http://schemas.microsoft.com/office/drawing/2014/main" id="{25D001C8-B563-749E-155A-111D773063A5}"/>
                </a:ext>
              </a:extLst>
            </p:cNvPr>
            <p:cNvSpPr/>
            <p:nvPr/>
          </p:nvSpPr>
          <p:spPr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>
              <a:extLst>
                <a:ext uri="{FF2B5EF4-FFF2-40B4-BE49-F238E27FC236}">
                  <a16:creationId xmlns:a16="http://schemas.microsoft.com/office/drawing/2014/main" id="{884420DF-E614-97A3-6C93-2EF4E850614D}"/>
                </a:ext>
              </a:extLst>
            </p:cNvPr>
            <p:cNvSpPr/>
            <p:nvPr/>
          </p:nvSpPr>
          <p:spPr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>
              <a:extLst>
                <a:ext uri="{FF2B5EF4-FFF2-40B4-BE49-F238E27FC236}">
                  <a16:creationId xmlns:a16="http://schemas.microsoft.com/office/drawing/2014/main" id="{A45B4072-962D-18E8-B39C-6EB1FDCD0CA5}"/>
                </a:ext>
              </a:extLst>
            </p:cNvPr>
            <p:cNvSpPr/>
            <p:nvPr/>
          </p:nvSpPr>
          <p:spPr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>
              <a:extLst>
                <a:ext uri="{FF2B5EF4-FFF2-40B4-BE49-F238E27FC236}">
                  <a16:creationId xmlns:a16="http://schemas.microsoft.com/office/drawing/2014/main" id="{F28F748D-50D1-A6C5-B8CA-5B201921C6EF}"/>
                </a:ext>
              </a:extLst>
            </p:cNvPr>
            <p:cNvSpPr/>
            <p:nvPr/>
          </p:nvSpPr>
          <p:spPr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>
              <a:extLst>
                <a:ext uri="{FF2B5EF4-FFF2-40B4-BE49-F238E27FC236}">
                  <a16:creationId xmlns:a16="http://schemas.microsoft.com/office/drawing/2014/main" id="{5DF9D4EA-AE35-8211-69CF-44DA55A98824}"/>
                </a:ext>
              </a:extLst>
            </p:cNvPr>
            <p:cNvSpPr/>
            <p:nvPr/>
          </p:nvSpPr>
          <p:spPr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>
              <a:extLst>
                <a:ext uri="{FF2B5EF4-FFF2-40B4-BE49-F238E27FC236}">
                  <a16:creationId xmlns:a16="http://schemas.microsoft.com/office/drawing/2014/main" id="{9C6F6B41-16DD-F00E-CED0-DC3413604C0C}"/>
                </a:ext>
              </a:extLst>
            </p:cNvPr>
            <p:cNvSpPr/>
            <p:nvPr/>
          </p:nvSpPr>
          <p:spPr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>
              <a:extLst>
                <a:ext uri="{FF2B5EF4-FFF2-40B4-BE49-F238E27FC236}">
                  <a16:creationId xmlns:a16="http://schemas.microsoft.com/office/drawing/2014/main" id="{21B57D3F-89E0-08D2-6AE1-905CD36B76A4}"/>
                </a:ext>
              </a:extLst>
            </p:cNvPr>
            <p:cNvSpPr/>
            <p:nvPr/>
          </p:nvSpPr>
          <p:spPr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>
              <a:extLst>
                <a:ext uri="{FF2B5EF4-FFF2-40B4-BE49-F238E27FC236}">
                  <a16:creationId xmlns:a16="http://schemas.microsoft.com/office/drawing/2014/main" id="{6EBAF96F-393F-3E03-902B-0E0C1CBE3B53}"/>
                </a:ext>
              </a:extLst>
            </p:cNvPr>
            <p:cNvSpPr/>
            <p:nvPr/>
          </p:nvSpPr>
          <p:spPr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>
              <a:extLst>
                <a:ext uri="{FF2B5EF4-FFF2-40B4-BE49-F238E27FC236}">
                  <a16:creationId xmlns:a16="http://schemas.microsoft.com/office/drawing/2014/main" id="{C36B9AF0-59A4-8D34-807A-A22189C7E34D}"/>
                </a:ext>
              </a:extLst>
            </p:cNvPr>
            <p:cNvSpPr/>
            <p:nvPr/>
          </p:nvSpPr>
          <p:spPr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>
              <a:extLst>
                <a:ext uri="{FF2B5EF4-FFF2-40B4-BE49-F238E27FC236}">
                  <a16:creationId xmlns:a16="http://schemas.microsoft.com/office/drawing/2014/main" id="{9D85E0E0-5D07-84C6-CFD7-5445B9F935E4}"/>
                </a:ext>
              </a:extLst>
            </p:cNvPr>
            <p:cNvSpPr/>
            <p:nvPr/>
          </p:nvSpPr>
          <p:spPr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A4D72BE5-97A2-0C42-F05D-76006090342E}"/>
                </a:ext>
              </a:extLst>
            </p:cNvPr>
            <p:cNvSpPr/>
            <p:nvPr/>
          </p:nvSpPr>
          <p:spPr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BC36E8A1-3257-61EC-F6BD-37E71EBE3264}"/>
                </a:ext>
              </a:extLst>
            </p:cNvPr>
            <p:cNvSpPr/>
            <p:nvPr/>
          </p:nvSpPr>
          <p:spPr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>
              <a:extLst>
                <a:ext uri="{FF2B5EF4-FFF2-40B4-BE49-F238E27FC236}">
                  <a16:creationId xmlns:a16="http://schemas.microsoft.com/office/drawing/2014/main" id="{82326853-50B0-6272-3D24-0B329CDE6022}"/>
                </a:ext>
              </a:extLst>
            </p:cNvPr>
            <p:cNvSpPr/>
            <p:nvPr/>
          </p:nvSpPr>
          <p:spPr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>
              <a:extLst>
                <a:ext uri="{FF2B5EF4-FFF2-40B4-BE49-F238E27FC236}">
                  <a16:creationId xmlns:a16="http://schemas.microsoft.com/office/drawing/2014/main" id="{242E0504-9CC9-AEF4-B2DE-A595C6719943}"/>
                </a:ext>
              </a:extLst>
            </p:cNvPr>
            <p:cNvSpPr/>
            <p:nvPr/>
          </p:nvSpPr>
          <p:spPr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>
              <a:extLst>
                <a:ext uri="{FF2B5EF4-FFF2-40B4-BE49-F238E27FC236}">
                  <a16:creationId xmlns:a16="http://schemas.microsoft.com/office/drawing/2014/main" id="{E5A3F6DD-4124-2369-5695-33F9F35C38EE}"/>
                </a:ext>
              </a:extLst>
            </p:cNvPr>
            <p:cNvSpPr/>
            <p:nvPr/>
          </p:nvSpPr>
          <p:spPr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>
              <a:extLst>
                <a:ext uri="{FF2B5EF4-FFF2-40B4-BE49-F238E27FC236}">
                  <a16:creationId xmlns:a16="http://schemas.microsoft.com/office/drawing/2014/main" id="{865FBFFE-78E0-FA1F-3844-861FA30D31A4}"/>
                </a:ext>
              </a:extLst>
            </p:cNvPr>
            <p:cNvSpPr/>
            <p:nvPr/>
          </p:nvSpPr>
          <p:spPr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>
              <a:extLst>
                <a:ext uri="{FF2B5EF4-FFF2-40B4-BE49-F238E27FC236}">
                  <a16:creationId xmlns:a16="http://schemas.microsoft.com/office/drawing/2014/main" id="{520E2205-E35F-4FD6-44AA-6CB5EB5149AF}"/>
                </a:ext>
              </a:extLst>
            </p:cNvPr>
            <p:cNvSpPr/>
            <p:nvPr/>
          </p:nvSpPr>
          <p:spPr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>
              <a:extLst>
                <a:ext uri="{FF2B5EF4-FFF2-40B4-BE49-F238E27FC236}">
                  <a16:creationId xmlns:a16="http://schemas.microsoft.com/office/drawing/2014/main" id="{BF6FC13C-C38E-F1EA-8DC7-596FE379FC5B}"/>
                </a:ext>
              </a:extLst>
            </p:cNvPr>
            <p:cNvSpPr/>
            <p:nvPr/>
          </p:nvSpPr>
          <p:spPr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>
              <a:extLst>
                <a:ext uri="{FF2B5EF4-FFF2-40B4-BE49-F238E27FC236}">
                  <a16:creationId xmlns:a16="http://schemas.microsoft.com/office/drawing/2014/main" id="{7EA7FABD-5023-2EE6-5A7E-DA0C445B5848}"/>
                </a:ext>
              </a:extLst>
            </p:cNvPr>
            <p:cNvSpPr/>
            <p:nvPr/>
          </p:nvSpPr>
          <p:spPr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>
              <a:extLst>
                <a:ext uri="{FF2B5EF4-FFF2-40B4-BE49-F238E27FC236}">
                  <a16:creationId xmlns:a16="http://schemas.microsoft.com/office/drawing/2014/main" id="{F94C48FD-AA60-CEFE-0BAD-1976C401DD8B}"/>
                </a:ext>
              </a:extLst>
            </p:cNvPr>
            <p:cNvSpPr/>
            <p:nvPr/>
          </p:nvSpPr>
          <p:spPr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>
              <a:extLst>
                <a:ext uri="{FF2B5EF4-FFF2-40B4-BE49-F238E27FC236}">
                  <a16:creationId xmlns:a16="http://schemas.microsoft.com/office/drawing/2014/main" id="{F6BDFBFD-EF52-4CC3-3D8F-1D809BC34517}"/>
                </a:ext>
              </a:extLst>
            </p:cNvPr>
            <p:cNvSpPr/>
            <p:nvPr/>
          </p:nvSpPr>
          <p:spPr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>
              <a:extLst>
                <a:ext uri="{FF2B5EF4-FFF2-40B4-BE49-F238E27FC236}">
                  <a16:creationId xmlns:a16="http://schemas.microsoft.com/office/drawing/2014/main" id="{1FAEB62D-6D23-23D3-C396-858603AF8D65}"/>
                </a:ext>
              </a:extLst>
            </p:cNvPr>
            <p:cNvSpPr/>
            <p:nvPr/>
          </p:nvSpPr>
          <p:spPr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>
              <a:extLst>
                <a:ext uri="{FF2B5EF4-FFF2-40B4-BE49-F238E27FC236}">
                  <a16:creationId xmlns:a16="http://schemas.microsoft.com/office/drawing/2014/main" id="{AA825406-CEBC-8079-0D45-E93042AFC758}"/>
                </a:ext>
              </a:extLst>
            </p:cNvPr>
            <p:cNvSpPr/>
            <p:nvPr/>
          </p:nvSpPr>
          <p:spPr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>
              <a:extLst>
                <a:ext uri="{FF2B5EF4-FFF2-40B4-BE49-F238E27FC236}">
                  <a16:creationId xmlns:a16="http://schemas.microsoft.com/office/drawing/2014/main" id="{3640DE50-2D1C-F492-93D7-32C8F90BEC9F}"/>
                </a:ext>
              </a:extLst>
            </p:cNvPr>
            <p:cNvSpPr/>
            <p:nvPr/>
          </p:nvSpPr>
          <p:spPr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>
              <a:extLst>
                <a:ext uri="{FF2B5EF4-FFF2-40B4-BE49-F238E27FC236}">
                  <a16:creationId xmlns:a16="http://schemas.microsoft.com/office/drawing/2014/main" id="{5738B1A9-E8E3-E113-2FB1-539166562B82}"/>
                </a:ext>
              </a:extLst>
            </p:cNvPr>
            <p:cNvSpPr/>
            <p:nvPr/>
          </p:nvSpPr>
          <p:spPr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>
              <a:extLst>
                <a:ext uri="{FF2B5EF4-FFF2-40B4-BE49-F238E27FC236}">
                  <a16:creationId xmlns:a16="http://schemas.microsoft.com/office/drawing/2014/main" id="{020AD2A0-944D-9AEB-9D31-B2713E53B739}"/>
                </a:ext>
              </a:extLst>
            </p:cNvPr>
            <p:cNvSpPr/>
            <p:nvPr/>
          </p:nvSpPr>
          <p:spPr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>
              <a:extLst>
                <a:ext uri="{FF2B5EF4-FFF2-40B4-BE49-F238E27FC236}">
                  <a16:creationId xmlns:a16="http://schemas.microsoft.com/office/drawing/2014/main" id="{40E78BF5-21CD-E1AC-6749-62BDB22E6639}"/>
                </a:ext>
              </a:extLst>
            </p:cNvPr>
            <p:cNvSpPr/>
            <p:nvPr/>
          </p:nvSpPr>
          <p:spPr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>
              <a:extLst>
                <a:ext uri="{FF2B5EF4-FFF2-40B4-BE49-F238E27FC236}">
                  <a16:creationId xmlns:a16="http://schemas.microsoft.com/office/drawing/2014/main" id="{AC97486E-28D2-006E-8767-98344192068A}"/>
                </a:ext>
              </a:extLst>
            </p:cNvPr>
            <p:cNvSpPr/>
            <p:nvPr/>
          </p:nvSpPr>
          <p:spPr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>
              <a:extLst>
                <a:ext uri="{FF2B5EF4-FFF2-40B4-BE49-F238E27FC236}">
                  <a16:creationId xmlns:a16="http://schemas.microsoft.com/office/drawing/2014/main" id="{BED28433-D4B3-6F4D-6106-16E943B95DD0}"/>
                </a:ext>
              </a:extLst>
            </p:cNvPr>
            <p:cNvSpPr/>
            <p:nvPr/>
          </p:nvSpPr>
          <p:spPr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>
              <a:extLst>
                <a:ext uri="{FF2B5EF4-FFF2-40B4-BE49-F238E27FC236}">
                  <a16:creationId xmlns:a16="http://schemas.microsoft.com/office/drawing/2014/main" id="{2467C2B0-BC8B-BB7A-4D06-11206534BC4B}"/>
                </a:ext>
              </a:extLst>
            </p:cNvPr>
            <p:cNvSpPr/>
            <p:nvPr/>
          </p:nvSpPr>
          <p:spPr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>
              <a:extLst>
                <a:ext uri="{FF2B5EF4-FFF2-40B4-BE49-F238E27FC236}">
                  <a16:creationId xmlns:a16="http://schemas.microsoft.com/office/drawing/2014/main" id="{827BF965-6871-D5A6-59A9-775BB257AF9B}"/>
                </a:ext>
              </a:extLst>
            </p:cNvPr>
            <p:cNvSpPr/>
            <p:nvPr/>
          </p:nvSpPr>
          <p:spPr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>
              <a:extLst>
                <a:ext uri="{FF2B5EF4-FFF2-40B4-BE49-F238E27FC236}">
                  <a16:creationId xmlns:a16="http://schemas.microsoft.com/office/drawing/2014/main" id="{E9A35395-9418-C1C0-DF53-3DF7109D3668}"/>
                </a:ext>
              </a:extLst>
            </p:cNvPr>
            <p:cNvSpPr/>
            <p:nvPr/>
          </p:nvSpPr>
          <p:spPr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>
              <a:extLst>
                <a:ext uri="{FF2B5EF4-FFF2-40B4-BE49-F238E27FC236}">
                  <a16:creationId xmlns:a16="http://schemas.microsoft.com/office/drawing/2014/main" id="{089B58E6-9AD1-D9F6-F83E-BAA2A70975B3}"/>
                </a:ext>
              </a:extLst>
            </p:cNvPr>
            <p:cNvSpPr/>
            <p:nvPr/>
          </p:nvSpPr>
          <p:spPr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>
              <a:extLst>
                <a:ext uri="{FF2B5EF4-FFF2-40B4-BE49-F238E27FC236}">
                  <a16:creationId xmlns:a16="http://schemas.microsoft.com/office/drawing/2014/main" id="{DB950E33-5491-802A-DBE8-8433229FC524}"/>
                </a:ext>
              </a:extLst>
            </p:cNvPr>
            <p:cNvSpPr/>
            <p:nvPr/>
          </p:nvSpPr>
          <p:spPr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>
              <a:extLst>
                <a:ext uri="{FF2B5EF4-FFF2-40B4-BE49-F238E27FC236}">
                  <a16:creationId xmlns:a16="http://schemas.microsoft.com/office/drawing/2014/main" id="{6933C6F3-C1FE-6CAB-5F9F-0C0F030BB726}"/>
                </a:ext>
              </a:extLst>
            </p:cNvPr>
            <p:cNvSpPr/>
            <p:nvPr/>
          </p:nvSpPr>
          <p:spPr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>
              <a:extLst>
                <a:ext uri="{FF2B5EF4-FFF2-40B4-BE49-F238E27FC236}">
                  <a16:creationId xmlns:a16="http://schemas.microsoft.com/office/drawing/2014/main" id="{6348384E-0980-B658-546C-4605979C22B4}"/>
                </a:ext>
              </a:extLst>
            </p:cNvPr>
            <p:cNvSpPr/>
            <p:nvPr/>
          </p:nvSpPr>
          <p:spPr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>
              <a:extLst>
                <a:ext uri="{FF2B5EF4-FFF2-40B4-BE49-F238E27FC236}">
                  <a16:creationId xmlns:a16="http://schemas.microsoft.com/office/drawing/2014/main" id="{45D1AEAE-08DA-BC37-0859-E25333A6362A}"/>
                </a:ext>
              </a:extLst>
            </p:cNvPr>
            <p:cNvSpPr/>
            <p:nvPr/>
          </p:nvSpPr>
          <p:spPr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>
              <a:extLst>
                <a:ext uri="{FF2B5EF4-FFF2-40B4-BE49-F238E27FC236}">
                  <a16:creationId xmlns:a16="http://schemas.microsoft.com/office/drawing/2014/main" id="{5E5780CF-07C7-C84B-9EF0-1ABF627CCA4E}"/>
                </a:ext>
              </a:extLst>
            </p:cNvPr>
            <p:cNvSpPr/>
            <p:nvPr/>
          </p:nvSpPr>
          <p:spPr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>
              <a:extLst>
                <a:ext uri="{FF2B5EF4-FFF2-40B4-BE49-F238E27FC236}">
                  <a16:creationId xmlns:a16="http://schemas.microsoft.com/office/drawing/2014/main" id="{4BD250E5-0EC4-51E0-F43E-423C5B7A2C0D}"/>
                </a:ext>
              </a:extLst>
            </p:cNvPr>
            <p:cNvSpPr/>
            <p:nvPr/>
          </p:nvSpPr>
          <p:spPr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>
              <a:extLst>
                <a:ext uri="{FF2B5EF4-FFF2-40B4-BE49-F238E27FC236}">
                  <a16:creationId xmlns:a16="http://schemas.microsoft.com/office/drawing/2014/main" id="{BBDF9F4F-AFF2-4425-25D1-115A4D6812DA}"/>
                </a:ext>
              </a:extLst>
            </p:cNvPr>
            <p:cNvSpPr/>
            <p:nvPr/>
          </p:nvSpPr>
          <p:spPr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>
              <a:extLst>
                <a:ext uri="{FF2B5EF4-FFF2-40B4-BE49-F238E27FC236}">
                  <a16:creationId xmlns:a16="http://schemas.microsoft.com/office/drawing/2014/main" id="{7C7DAC0E-7A3A-04A8-EE20-B0112C0FC50B}"/>
                </a:ext>
              </a:extLst>
            </p:cNvPr>
            <p:cNvSpPr/>
            <p:nvPr/>
          </p:nvSpPr>
          <p:spPr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>
              <a:extLst>
                <a:ext uri="{FF2B5EF4-FFF2-40B4-BE49-F238E27FC236}">
                  <a16:creationId xmlns:a16="http://schemas.microsoft.com/office/drawing/2014/main" id="{6D227F62-1D3B-4491-0D95-58C169601896}"/>
                </a:ext>
              </a:extLst>
            </p:cNvPr>
            <p:cNvSpPr/>
            <p:nvPr/>
          </p:nvSpPr>
          <p:spPr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>
              <a:extLst>
                <a:ext uri="{FF2B5EF4-FFF2-40B4-BE49-F238E27FC236}">
                  <a16:creationId xmlns:a16="http://schemas.microsoft.com/office/drawing/2014/main" id="{D1DBB1B1-D08C-C53E-6CAC-9175C6754C03}"/>
                </a:ext>
              </a:extLst>
            </p:cNvPr>
            <p:cNvSpPr/>
            <p:nvPr/>
          </p:nvSpPr>
          <p:spPr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>
              <a:extLst>
                <a:ext uri="{FF2B5EF4-FFF2-40B4-BE49-F238E27FC236}">
                  <a16:creationId xmlns:a16="http://schemas.microsoft.com/office/drawing/2014/main" id="{EC9739B3-E2F4-69AC-1C1C-67C36BFCE1DA}"/>
                </a:ext>
              </a:extLst>
            </p:cNvPr>
            <p:cNvSpPr/>
            <p:nvPr/>
          </p:nvSpPr>
          <p:spPr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>
              <a:extLst>
                <a:ext uri="{FF2B5EF4-FFF2-40B4-BE49-F238E27FC236}">
                  <a16:creationId xmlns:a16="http://schemas.microsoft.com/office/drawing/2014/main" id="{CBFF8F1C-EAE9-D6FD-A183-FC40712E22F3}"/>
                </a:ext>
              </a:extLst>
            </p:cNvPr>
            <p:cNvSpPr/>
            <p:nvPr/>
          </p:nvSpPr>
          <p:spPr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>
              <a:extLst>
                <a:ext uri="{FF2B5EF4-FFF2-40B4-BE49-F238E27FC236}">
                  <a16:creationId xmlns:a16="http://schemas.microsoft.com/office/drawing/2014/main" id="{DC3F8F08-5E84-D0E1-54F9-653FD854411A}"/>
                </a:ext>
              </a:extLst>
            </p:cNvPr>
            <p:cNvSpPr/>
            <p:nvPr/>
          </p:nvSpPr>
          <p:spPr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>
              <a:extLst>
                <a:ext uri="{FF2B5EF4-FFF2-40B4-BE49-F238E27FC236}">
                  <a16:creationId xmlns:a16="http://schemas.microsoft.com/office/drawing/2014/main" id="{6EB0AAA6-09CD-CDC5-6DCD-6E680C1C1269}"/>
                </a:ext>
              </a:extLst>
            </p:cNvPr>
            <p:cNvSpPr/>
            <p:nvPr/>
          </p:nvSpPr>
          <p:spPr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>
              <a:extLst>
                <a:ext uri="{FF2B5EF4-FFF2-40B4-BE49-F238E27FC236}">
                  <a16:creationId xmlns:a16="http://schemas.microsoft.com/office/drawing/2014/main" id="{FECD76B6-984D-2E1A-13C6-A211E2E94D0E}"/>
                </a:ext>
              </a:extLst>
            </p:cNvPr>
            <p:cNvSpPr/>
            <p:nvPr/>
          </p:nvSpPr>
          <p:spPr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>
              <a:extLst>
                <a:ext uri="{FF2B5EF4-FFF2-40B4-BE49-F238E27FC236}">
                  <a16:creationId xmlns:a16="http://schemas.microsoft.com/office/drawing/2014/main" id="{32C377DB-BFD8-FC01-5AC7-19A17EC55AB2}"/>
                </a:ext>
              </a:extLst>
            </p:cNvPr>
            <p:cNvSpPr/>
            <p:nvPr/>
          </p:nvSpPr>
          <p:spPr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>
              <a:extLst>
                <a:ext uri="{FF2B5EF4-FFF2-40B4-BE49-F238E27FC236}">
                  <a16:creationId xmlns:a16="http://schemas.microsoft.com/office/drawing/2014/main" id="{C9B07355-A838-6DFF-042E-048B7162FA1B}"/>
                </a:ext>
              </a:extLst>
            </p:cNvPr>
            <p:cNvSpPr/>
            <p:nvPr/>
          </p:nvSpPr>
          <p:spPr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>
              <a:extLst>
                <a:ext uri="{FF2B5EF4-FFF2-40B4-BE49-F238E27FC236}">
                  <a16:creationId xmlns:a16="http://schemas.microsoft.com/office/drawing/2014/main" id="{2004DE75-9224-7481-376A-9F17AB43F7EC}"/>
                </a:ext>
              </a:extLst>
            </p:cNvPr>
            <p:cNvSpPr/>
            <p:nvPr/>
          </p:nvSpPr>
          <p:spPr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>
              <a:extLst>
                <a:ext uri="{FF2B5EF4-FFF2-40B4-BE49-F238E27FC236}">
                  <a16:creationId xmlns:a16="http://schemas.microsoft.com/office/drawing/2014/main" id="{6A814B20-E594-5B10-6AB6-59D47C1B35B7}"/>
                </a:ext>
              </a:extLst>
            </p:cNvPr>
            <p:cNvSpPr/>
            <p:nvPr/>
          </p:nvSpPr>
          <p:spPr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>
              <a:extLst>
                <a:ext uri="{FF2B5EF4-FFF2-40B4-BE49-F238E27FC236}">
                  <a16:creationId xmlns:a16="http://schemas.microsoft.com/office/drawing/2014/main" id="{C569E4DE-C693-0B8B-2A16-3F4143564BE4}"/>
                </a:ext>
              </a:extLst>
            </p:cNvPr>
            <p:cNvSpPr/>
            <p:nvPr/>
          </p:nvSpPr>
          <p:spPr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>
              <a:extLst>
                <a:ext uri="{FF2B5EF4-FFF2-40B4-BE49-F238E27FC236}">
                  <a16:creationId xmlns:a16="http://schemas.microsoft.com/office/drawing/2014/main" id="{A2570050-4440-DF27-2F64-794E8073D457}"/>
                </a:ext>
              </a:extLst>
            </p:cNvPr>
            <p:cNvSpPr/>
            <p:nvPr/>
          </p:nvSpPr>
          <p:spPr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>
              <a:extLst>
                <a:ext uri="{FF2B5EF4-FFF2-40B4-BE49-F238E27FC236}">
                  <a16:creationId xmlns:a16="http://schemas.microsoft.com/office/drawing/2014/main" id="{5C0FA9CB-18EB-6AE3-F61A-99C852F6EBA8}"/>
                </a:ext>
              </a:extLst>
            </p:cNvPr>
            <p:cNvSpPr/>
            <p:nvPr/>
          </p:nvSpPr>
          <p:spPr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>
              <a:extLst>
                <a:ext uri="{FF2B5EF4-FFF2-40B4-BE49-F238E27FC236}">
                  <a16:creationId xmlns:a16="http://schemas.microsoft.com/office/drawing/2014/main" id="{045EA232-FB5F-DF66-76E9-C2C75F492007}"/>
                </a:ext>
              </a:extLst>
            </p:cNvPr>
            <p:cNvSpPr/>
            <p:nvPr/>
          </p:nvSpPr>
          <p:spPr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>
              <a:extLst>
                <a:ext uri="{FF2B5EF4-FFF2-40B4-BE49-F238E27FC236}">
                  <a16:creationId xmlns:a16="http://schemas.microsoft.com/office/drawing/2014/main" id="{667B4A19-E5A7-2038-1A1F-60DF6D9C7464}"/>
                </a:ext>
              </a:extLst>
            </p:cNvPr>
            <p:cNvSpPr/>
            <p:nvPr/>
          </p:nvSpPr>
          <p:spPr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>
              <a:extLst>
                <a:ext uri="{FF2B5EF4-FFF2-40B4-BE49-F238E27FC236}">
                  <a16:creationId xmlns:a16="http://schemas.microsoft.com/office/drawing/2014/main" id="{2DD50C70-4648-8A99-9879-4F34D089D123}"/>
                </a:ext>
              </a:extLst>
            </p:cNvPr>
            <p:cNvSpPr/>
            <p:nvPr/>
          </p:nvSpPr>
          <p:spPr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>
              <a:extLst>
                <a:ext uri="{FF2B5EF4-FFF2-40B4-BE49-F238E27FC236}">
                  <a16:creationId xmlns:a16="http://schemas.microsoft.com/office/drawing/2014/main" id="{2FBD91D7-C32C-7069-F22C-CA0117CABA83}"/>
                </a:ext>
              </a:extLst>
            </p:cNvPr>
            <p:cNvSpPr/>
            <p:nvPr/>
          </p:nvSpPr>
          <p:spPr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>
              <a:extLst>
                <a:ext uri="{FF2B5EF4-FFF2-40B4-BE49-F238E27FC236}">
                  <a16:creationId xmlns:a16="http://schemas.microsoft.com/office/drawing/2014/main" id="{1033E359-89F5-2207-AB45-E5ED5E2B2BFB}"/>
                </a:ext>
              </a:extLst>
            </p:cNvPr>
            <p:cNvSpPr/>
            <p:nvPr/>
          </p:nvSpPr>
          <p:spPr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>
              <a:extLst>
                <a:ext uri="{FF2B5EF4-FFF2-40B4-BE49-F238E27FC236}">
                  <a16:creationId xmlns:a16="http://schemas.microsoft.com/office/drawing/2014/main" id="{21461832-8475-A09E-0959-2FD9BEB25FFC}"/>
                </a:ext>
              </a:extLst>
            </p:cNvPr>
            <p:cNvSpPr/>
            <p:nvPr/>
          </p:nvSpPr>
          <p:spPr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>
              <a:extLst>
                <a:ext uri="{FF2B5EF4-FFF2-40B4-BE49-F238E27FC236}">
                  <a16:creationId xmlns:a16="http://schemas.microsoft.com/office/drawing/2014/main" id="{229FE493-3557-67A1-2ABE-4FB049A95396}"/>
                </a:ext>
              </a:extLst>
            </p:cNvPr>
            <p:cNvSpPr/>
            <p:nvPr/>
          </p:nvSpPr>
          <p:spPr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>
              <a:extLst>
                <a:ext uri="{FF2B5EF4-FFF2-40B4-BE49-F238E27FC236}">
                  <a16:creationId xmlns:a16="http://schemas.microsoft.com/office/drawing/2014/main" id="{7F1C0A5C-F559-66D2-0F23-C6A2E9910257}"/>
                </a:ext>
              </a:extLst>
            </p:cNvPr>
            <p:cNvSpPr/>
            <p:nvPr/>
          </p:nvSpPr>
          <p:spPr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>
              <a:extLst>
                <a:ext uri="{FF2B5EF4-FFF2-40B4-BE49-F238E27FC236}">
                  <a16:creationId xmlns:a16="http://schemas.microsoft.com/office/drawing/2014/main" id="{3339CEB1-6FF3-F24B-CF6E-16FBD6CBAC29}"/>
                </a:ext>
              </a:extLst>
            </p:cNvPr>
            <p:cNvSpPr/>
            <p:nvPr/>
          </p:nvSpPr>
          <p:spPr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>
              <a:extLst>
                <a:ext uri="{FF2B5EF4-FFF2-40B4-BE49-F238E27FC236}">
                  <a16:creationId xmlns:a16="http://schemas.microsoft.com/office/drawing/2014/main" id="{67E9FF47-DFD3-0599-88CB-17EFB24C2D72}"/>
                </a:ext>
              </a:extLst>
            </p:cNvPr>
            <p:cNvSpPr/>
            <p:nvPr/>
          </p:nvSpPr>
          <p:spPr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>
              <a:extLst>
                <a:ext uri="{FF2B5EF4-FFF2-40B4-BE49-F238E27FC236}">
                  <a16:creationId xmlns:a16="http://schemas.microsoft.com/office/drawing/2014/main" id="{91625EED-DA20-1939-CA9F-7E2D0528D74E}"/>
                </a:ext>
              </a:extLst>
            </p:cNvPr>
            <p:cNvSpPr/>
            <p:nvPr/>
          </p:nvSpPr>
          <p:spPr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>
              <a:extLst>
                <a:ext uri="{FF2B5EF4-FFF2-40B4-BE49-F238E27FC236}">
                  <a16:creationId xmlns:a16="http://schemas.microsoft.com/office/drawing/2014/main" id="{276E9C4A-DB34-9EBA-69D1-FDB79EAE6ED9}"/>
                </a:ext>
              </a:extLst>
            </p:cNvPr>
            <p:cNvSpPr/>
            <p:nvPr/>
          </p:nvSpPr>
          <p:spPr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>
              <a:extLst>
                <a:ext uri="{FF2B5EF4-FFF2-40B4-BE49-F238E27FC236}">
                  <a16:creationId xmlns:a16="http://schemas.microsoft.com/office/drawing/2014/main" id="{F3547A4F-F92D-34EB-8B37-30952C3BF106}"/>
                </a:ext>
              </a:extLst>
            </p:cNvPr>
            <p:cNvSpPr/>
            <p:nvPr/>
          </p:nvSpPr>
          <p:spPr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>
              <a:extLst>
                <a:ext uri="{FF2B5EF4-FFF2-40B4-BE49-F238E27FC236}">
                  <a16:creationId xmlns:a16="http://schemas.microsoft.com/office/drawing/2014/main" id="{D151446C-5F53-8AC4-42AE-576297587A95}"/>
                </a:ext>
              </a:extLst>
            </p:cNvPr>
            <p:cNvSpPr/>
            <p:nvPr/>
          </p:nvSpPr>
          <p:spPr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>
              <a:extLst>
                <a:ext uri="{FF2B5EF4-FFF2-40B4-BE49-F238E27FC236}">
                  <a16:creationId xmlns:a16="http://schemas.microsoft.com/office/drawing/2014/main" id="{5A104FCA-4A22-BAE7-DD82-162F9AFFD6D3}"/>
                </a:ext>
              </a:extLst>
            </p:cNvPr>
            <p:cNvSpPr/>
            <p:nvPr/>
          </p:nvSpPr>
          <p:spPr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>
              <a:extLst>
                <a:ext uri="{FF2B5EF4-FFF2-40B4-BE49-F238E27FC236}">
                  <a16:creationId xmlns:a16="http://schemas.microsoft.com/office/drawing/2014/main" id="{919212B7-06BF-D0F1-47F3-1F1109B09759}"/>
                </a:ext>
              </a:extLst>
            </p:cNvPr>
            <p:cNvSpPr/>
            <p:nvPr/>
          </p:nvSpPr>
          <p:spPr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>
              <a:extLst>
                <a:ext uri="{FF2B5EF4-FFF2-40B4-BE49-F238E27FC236}">
                  <a16:creationId xmlns:a16="http://schemas.microsoft.com/office/drawing/2014/main" id="{2E73B441-8C4B-5EE8-C573-516A09614C6E}"/>
                </a:ext>
              </a:extLst>
            </p:cNvPr>
            <p:cNvSpPr/>
            <p:nvPr/>
          </p:nvSpPr>
          <p:spPr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>
              <a:extLst>
                <a:ext uri="{FF2B5EF4-FFF2-40B4-BE49-F238E27FC236}">
                  <a16:creationId xmlns:a16="http://schemas.microsoft.com/office/drawing/2014/main" id="{8AFEFC0B-6090-F8FE-5F8C-CF893B5BFABA}"/>
                </a:ext>
              </a:extLst>
            </p:cNvPr>
            <p:cNvSpPr/>
            <p:nvPr/>
          </p:nvSpPr>
          <p:spPr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>
              <a:extLst>
                <a:ext uri="{FF2B5EF4-FFF2-40B4-BE49-F238E27FC236}">
                  <a16:creationId xmlns:a16="http://schemas.microsoft.com/office/drawing/2014/main" id="{83ACBFD5-65C7-78A0-0E64-037AE29FBCB0}"/>
                </a:ext>
              </a:extLst>
            </p:cNvPr>
            <p:cNvSpPr/>
            <p:nvPr/>
          </p:nvSpPr>
          <p:spPr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>
              <a:extLst>
                <a:ext uri="{FF2B5EF4-FFF2-40B4-BE49-F238E27FC236}">
                  <a16:creationId xmlns:a16="http://schemas.microsoft.com/office/drawing/2014/main" id="{86814FF4-DCFA-CB56-9550-EDC1571715F7}"/>
                </a:ext>
              </a:extLst>
            </p:cNvPr>
            <p:cNvSpPr/>
            <p:nvPr/>
          </p:nvSpPr>
          <p:spPr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>
              <a:extLst>
                <a:ext uri="{FF2B5EF4-FFF2-40B4-BE49-F238E27FC236}">
                  <a16:creationId xmlns:a16="http://schemas.microsoft.com/office/drawing/2014/main" id="{8AC57697-E153-2D42-1A75-C2BFB01FD3A3}"/>
                </a:ext>
              </a:extLst>
            </p:cNvPr>
            <p:cNvSpPr/>
            <p:nvPr/>
          </p:nvSpPr>
          <p:spPr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>
              <a:extLst>
                <a:ext uri="{FF2B5EF4-FFF2-40B4-BE49-F238E27FC236}">
                  <a16:creationId xmlns:a16="http://schemas.microsoft.com/office/drawing/2014/main" id="{06E7F458-605C-DD27-D8F3-90A5D617AAD0}"/>
                </a:ext>
              </a:extLst>
            </p:cNvPr>
            <p:cNvSpPr/>
            <p:nvPr/>
          </p:nvSpPr>
          <p:spPr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>
              <a:extLst>
                <a:ext uri="{FF2B5EF4-FFF2-40B4-BE49-F238E27FC236}">
                  <a16:creationId xmlns:a16="http://schemas.microsoft.com/office/drawing/2014/main" id="{63E551B3-2CE2-9056-8578-B1CBDB7AB711}"/>
                </a:ext>
              </a:extLst>
            </p:cNvPr>
            <p:cNvSpPr/>
            <p:nvPr/>
          </p:nvSpPr>
          <p:spPr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>
              <a:extLst>
                <a:ext uri="{FF2B5EF4-FFF2-40B4-BE49-F238E27FC236}">
                  <a16:creationId xmlns:a16="http://schemas.microsoft.com/office/drawing/2014/main" id="{60E4C789-6FBE-1828-4999-F5F1753C91B3}"/>
                </a:ext>
              </a:extLst>
            </p:cNvPr>
            <p:cNvSpPr/>
            <p:nvPr/>
          </p:nvSpPr>
          <p:spPr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>
              <a:extLst>
                <a:ext uri="{FF2B5EF4-FFF2-40B4-BE49-F238E27FC236}">
                  <a16:creationId xmlns:a16="http://schemas.microsoft.com/office/drawing/2014/main" id="{A622CB58-4ED2-4505-5676-C527A2B44A64}"/>
                </a:ext>
              </a:extLst>
            </p:cNvPr>
            <p:cNvSpPr/>
            <p:nvPr/>
          </p:nvSpPr>
          <p:spPr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>
              <a:extLst>
                <a:ext uri="{FF2B5EF4-FFF2-40B4-BE49-F238E27FC236}">
                  <a16:creationId xmlns:a16="http://schemas.microsoft.com/office/drawing/2014/main" id="{56114535-EA4E-B60B-0148-506F8E6F2FC4}"/>
                </a:ext>
              </a:extLst>
            </p:cNvPr>
            <p:cNvSpPr/>
            <p:nvPr/>
          </p:nvSpPr>
          <p:spPr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>
              <a:extLst>
                <a:ext uri="{FF2B5EF4-FFF2-40B4-BE49-F238E27FC236}">
                  <a16:creationId xmlns:a16="http://schemas.microsoft.com/office/drawing/2014/main" id="{ED42B939-F775-8E0B-5015-0BB32921DA82}"/>
                </a:ext>
              </a:extLst>
            </p:cNvPr>
            <p:cNvSpPr/>
            <p:nvPr/>
          </p:nvSpPr>
          <p:spPr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>
              <a:extLst>
                <a:ext uri="{FF2B5EF4-FFF2-40B4-BE49-F238E27FC236}">
                  <a16:creationId xmlns:a16="http://schemas.microsoft.com/office/drawing/2014/main" id="{965E3726-A61C-EB4E-3AD9-F1F35E59DB85}"/>
                </a:ext>
              </a:extLst>
            </p:cNvPr>
            <p:cNvSpPr/>
            <p:nvPr/>
          </p:nvSpPr>
          <p:spPr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>
              <a:extLst>
                <a:ext uri="{FF2B5EF4-FFF2-40B4-BE49-F238E27FC236}">
                  <a16:creationId xmlns:a16="http://schemas.microsoft.com/office/drawing/2014/main" id="{6722DD6E-8E6E-DA3C-ABDF-5BB35F3C9A99}"/>
                </a:ext>
              </a:extLst>
            </p:cNvPr>
            <p:cNvSpPr/>
            <p:nvPr/>
          </p:nvSpPr>
          <p:spPr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>
              <a:extLst>
                <a:ext uri="{FF2B5EF4-FFF2-40B4-BE49-F238E27FC236}">
                  <a16:creationId xmlns:a16="http://schemas.microsoft.com/office/drawing/2014/main" id="{9E8D19D7-E5E5-A84C-2A41-4C511CD3BD4D}"/>
                </a:ext>
              </a:extLst>
            </p:cNvPr>
            <p:cNvSpPr/>
            <p:nvPr/>
          </p:nvSpPr>
          <p:spPr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>
              <a:extLst>
                <a:ext uri="{FF2B5EF4-FFF2-40B4-BE49-F238E27FC236}">
                  <a16:creationId xmlns:a16="http://schemas.microsoft.com/office/drawing/2014/main" id="{D165482A-A9D4-937D-C965-6CA09B3A3E05}"/>
                </a:ext>
              </a:extLst>
            </p:cNvPr>
            <p:cNvSpPr/>
            <p:nvPr/>
          </p:nvSpPr>
          <p:spPr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>
              <a:extLst>
                <a:ext uri="{FF2B5EF4-FFF2-40B4-BE49-F238E27FC236}">
                  <a16:creationId xmlns:a16="http://schemas.microsoft.com/office/drawing/2014/main" id="{CEA318F1-9CB3-2699-422B-6E7FBB005885}"/>
                </a:ext>
              </a:extLst>
            </p:cNvPr>
            <p:cNvSpPr/>
            <p:nvPr/>
          </p:nvSpPr>
          <p:spPr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>
              <a:extLst>
                <a:ext uri="{FF2B5EF4-FFF2-40B4-BE49-F238E27FC236}">
                  <a16:creationId xmlns:a16="http://schemas.microsoft.com/office/drawing/2014/main" id="{802F1DC2-39BC-578B-83B8-E2E06694F329}"/>
                </a:ext>
              </a:extLst>
            </p:cNvPr>
            <p:cNvSpPr/>
            <p:nvPr/>
          </p:nvSpPr>
          <p:spPr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>
              <a:extLst>
                <a:ext uri="{FF2B5EF4-FFF2-40B4-BE49-F238E27FC236}">
                  <a16:creationId xmlns:a16="http://schemas.microsoft.com/office/drawing/2014/main" id="{DA640B97-5DC1-14AF-7BE2-360C9723AAE0}"/>
                </a:ext>
              </a:extLst>
            </p:cNvPr>
            <p:cNvSpPr/>
            <p:nvPr/>
          </p:nvSpPr>
          <p:spPr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>
              <a:extLst>
                <a:ext uri="{FF2B5EF4-FFF2-40B4-BE49-F238E27FC236}">
                  <a16:creationId xmlns:a16="http://schemas.microsoft.com/office/drawing/2014/main" id="{C9A82AF7-4FBC-9AA4-EF2D-4E54EBAB3CC1}"/>
                </a:ext>
              </a:extLst>
            </p:cNvPr>
            <p:cNvSpPr/>
            <p:nvPr/>
          </p:nvSpPr>
          <p:spPr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>
              <a:extLst>
                <a:ext uri="{FF2B5EF4-FFF2-40B4-BE49-F238E27FC236}">
                  <a16:creationId xmlns:a16="http://schemas.microsoft.com/office/drawing/2014/main" id="{FD86AF60-BAE5-9B6F-153E-6C11A9B5C0A6}"/>
                </a:ext>
              </a:extLst>
            </p:cNvPr>
            <p:cNvSpPr/>
            <p:nvPr/>
          </p:nvSpPr>
          <p:spPr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>
              <a:extLst>
                <a:ext uri="{FF2B5EF4-FFF2-40B4-BE49-F238E27FC236}">
                  <a16:creationId xmlns:a16="http://schemas.microsoft.com/office/drawing/2014/main" id="{73E73BE7-5EE5-8970-7809-50C50A5D3066}"/>
                </a:ext>
              </a:extLst>
            </p:cNvPr>
            <p:cNvSpPr/>
            <p:nvPr/>
          </p:nvSpPr>
          <p:spPr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>
              <a:extLst>
                <a:ext uri="{FF2B5EF4-FFF2-40B4-BE49-F238E27FC236}">
                  <a16:creationId xmlns:a16="http://schemas.microsoft.com/office/drawing/2014/main" id="{8DFA5931-57C1-2650-EE52-02F74AC1981D}"/>
                </a:ext>
              </a:extLst>
            </p:cNvPr>
            <p:cNvSpPr/>
            <p:nvPr/>
          </p:nvSpPr>
          <p:spPr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>
              <a:extLst>
                <a:ext uri="{FF2B5EF4-FFF2-40B4-BE49-F238E27FC236}">
                  <a16:creationId xmlns:a16="http://schemas.microsoft.com/office/drawing/2014/main" id="{9FBF2CDE-4CAD-714C-3920-59F26A3EB89A}"/>
                </a:ext>
              </a:extLst>
            </p:cNvPr>
            <p:cNvSpPr/>
            <p:nvPr/>
          </p:nvSpPr>
          <p:spPr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>
              <a:extLst>
                <a:ext uri="{FF2B5EF4-FFF2-40B4-BE49-F238E27FC236}">
                  <a16:creationId xmlns:a16="http://schemas.microsoft.com/office/drawing/2014/main" id="{1AFB0804-3425-497E-D6C9-031BCB7EB94D}"/>
                </a:ext>
              </a:extLst>
            </p:cNvPr>
            <p:cNvSpPr/>
            <p:nvPr/>
          </p:nvSpPr>
          <p:spPr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>
              <a:extLst>
                <a:ext uri="{FF2B5EF4-FFF2-40B4-BE49-F238E27FC236}">
                  <a16:creationId xmlns:a16="http://schemas.microsoft.com/office/drawing/2014/main" id="{3DF6EC74-43B1-7CE7-348C-4E400FAD9A07}"/>
                </a:ext>
              </a:extLst>
            </p:cNvPr>
            <p:cNvSpPr/>
            <p:nvPr/>
          </p:nvSpPr>
          <p:spPr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>
              <a:extLst>
                <a:ext uri="{FF2B5EF4-FFF2-40B4-BE49-F238E27FC236}">
                  <a16:creationId xmlns:a16="http://schemas.microsoft.com/office/drawing/2014/main" id="{365092B1-B61F-8B88-D479-78143D326C99}"/>
                </a:ext>
              </a:extLst>
            </p:cNvPr>
            <p:cNvSpPr/>
            <p:nvPr/>
          </p:nvSpPr>
          <p:spPr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>
              <a:extLst>
                <a:ext uri="{FF2B5EF4-FFF2-40B4-BE49-F238E27FC236}">
                  <a16:creationId xmlns:a16="http://schemas.microsoft.com/office/drawing/2014/main" id="{AF67F81B-72F3-10FB-EFDB-D5B67E17DD50}"/>
                </a:ext>
              </a:extLst>
            </p:cNvPr>
            <p:cNvSpPr/>
            <p:nvPr/>
          </p:nvSpPr>
          <p:spPr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>
              <a:extLst>
                <a:ext uri="{FF2B5EF4-FFF2-40B4-BE49-F238E27FC236}">
                  <a16:creationId xmlns:a16="http://schemas.microsoft.com/office/drawing/2014/main" id="{E73DAC8B-C945-2A3D-A3C4-97CBE4107DC3}"/>
                </a:ext>
              </a:extLst>
            </p:cNvPr>
            <p:cNvSpPr/>
            <p:nvPr/>
          </p:nvSpPr>
          <p:spPr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>
              <a:extLst>
                <a:ext uri="{FF2B5EF4-FFF2-40B4-BE49-F238E27FC236}">
                  <a16:creationId xmlns:a16="http://schemas.microsoft.com/office/drawing/2014/main" id="{4586A8DE-0FAB-5017-46FA-11C2B2B7DDC8}"/>
                </a:ext>
              </a:extLst>
            </p:cNvPr>
            <p:cNvSpPr/>
            <p:nvPr/>
          </p:nvSpPr>
          <p:spPr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>
              <a:extLst>
                <a:ext uri="{FF2B5EF4-FFF2-40B4-BE49-F238E27FC236}">
                  <a16:creationId xmlns:a16="http://schemas.microsoft.com/office/drawing/2014/main" id="{F8F0800A-18D8-9F80-4257-7F6A120EB611}"/>
                </a:ext>
              </a:extLst>
            </p:cNvPr>
            <p:cNvSpPr/>
            <p:nvPr/>
          </p:nvSpPr>
          <p:spPr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>
            <a:extLst>
              <a:ext uri="{FF2B5EF4-FFF2-40B4-BE49-F238E27FC236}">
                <a16:creationId xmlns:a16="http://schemas.microsoft.com/office/drawing/2014/main" id="{B526E58C-6F71-5AFB-DE08-6B1423327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133" name="Image 2" descr=" ">
            <a:extLst>
              <a:ext uri="{FF2B5EF4-FFF2-40B4-BE49-F238E27FC236}">
                <a16:creationId xmlns:a16="http://schemas.microsoft.com/office/drawing/2014/main" id="{A877B3CB-305F-5540-965F-A7FA7BAC0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547733AD-DD95-1ABD-4D9B-CBC1DB3640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1218" y="5294237"/>
            <a:ext cx="53911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515067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38450"/>
            <a:ext cx="3097954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Тезис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 более)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18" y="1175259"/>
            <a:ext cx="5394436" cy="3119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1700"/>
              </a:lnSpc>
              <a:spcAft>
                <a:spcPts val="900"/>
              </a:spcAft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Давайте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рассмотрим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</a:pP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𝑥2 = −1.</a:t>
            </a:r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числах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(𝑥 ∈ </a:t>
            </a:r>
            <a:r>
              <a:rPr lang="en-US" sz="1300" dirty="0" err="1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ℝ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)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/>
            </a:r>
            <a:b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</a:b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потому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квадрат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любого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деиствительного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числа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неотрицателен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. 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Чтобы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нам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нужно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расширить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множество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чисел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.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43094219-6C74-8826-7E54-A325DEF6BEDE}"/>
              </a:ext>
            </a:extLst>
          </p:cNvPr>
          <p:cNvSpPr/>
          <p:nvPr/>
        </p:nvSpPr>
        <p:spPr>
          <a:xfrm>
            <a:off x="6000719" y="648209"/>
            <a:ext cx="1206494" cy="374650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D50F39A9-63DA-07E7-83D7-D90EF39932E6}"/>
              </a:ext>
            </a:extLst>
          </p:cNvPr>
          <p:cNvSpPr/>
          <p:nvPr/>
        </p:nvSpPr>
        <p:spPr>
          <a:xfrm>
            <a:off x="6051519" y="597409"/>
            <a:ext cx="380998" cy="1143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13" name="Image 3" descr=" ">
            <a:extLst>
              <a:ext uri="{FF2B5EF4-FFF2-40B4-BE49-F238E27FC236}">
                <a16:creationId xmlns:a16="http://schemas.microsoft.com/office/drawing/2014/main" id="{0C93E1A6-2B15-5BF7-969D-3E14034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74723" y="608522"/>
            <a:ext cx="80590" cy="92075"/>
          </a:xfrm>
          <a:prstGeom prst="rect">
            <a:avLst/>
          </a:prstGeom>
        </p:spPr>
      </p:pic>
      <p:pic>
        <p:nvPicPr>
          <p:cNvPr id="14" name="Image 5" descr=" ">
            <a:extLst>
              <a:ext uri="{FF2B5EF4-FFF2-40B4-BE49-F238E27FC236}">
                <a16:creationId xmlns:a16="http://schemas.microsoft.com/office/drawing/2014/main" id="{BC2E4BD5-C614-B00E-4DF5-A2734E988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195980" y="608522"/>
            <a:ext cx="92075" cy="92075"/>
          </a:xfrm>
          <a:prstGeom prst="rect">
            <a:avLst/>
          </a:prstGeom>
        </p:spPr>
      </p:pic>
      <p:pic>
        <p:nvPicPr>
          <p:cNvPr id="15" name="Image 7" descr=" ">
            <a:extLst>
              <a:ext uri="{FF2B5EF4-FFF2-40B4-BE49-F238E27FC236}">
                <a16:creationId xmlns:a16="http://schemas.microsoft.com/office/drawing/2014/main" id="{46B85058-0F81-AA69-8D86-D63F477E2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325075" y="608522"/>
            <a:ext cx="87883" cy="92075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EFD0689-94AE-E772-667C-BD4D52F097E0}"/>
              </a:ext>
            </a:extLst>
          </p:cNvPr>
          <p:cNvCxnSpPr>
            <a:cxnSpLocks/>
          </p:cNvCxnSpPr>
          <p:nvPr/>
        </p:nvCxnSpPr>
        <p:spPr>
          <a:xfrm>
            <a:off x="6000719" y="904784"/>
            <a:ext cx="0" cy="1849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>
            <a:extLst>
              <a:ext uri="{FF2B5EF4-FFF2-40B4-BE49-F238E27FC236}">
                <a16:creationId xmlns:a16="http://schemas.microsoft.com/office/drawing/2014/main" id="{5DE5578D-8AFD-D566-D1B4-F4A3419599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78304" y="766285"/>
            <a:ext cx="10513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900" b="1" i="0" spc="50" baseline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/>
            <a:r>
              <a:rPr lang="ru-RU" dirty="0"/>
              <a:t>ПРИМЕР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5FDF063-FD73-8E49-CF09-611793FEEE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18462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9C388E-F99B-2621-67FB-0818F55F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5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CAAF6803-2312-A284-2252-BAFD74695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FAB25860-542F-A871-CF21-D2B726FDFD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3543" y="4138067"/>
            <a:ext cx="2726963" cy="2427756"/>
          </a:xfrm>
          <a:prstGeom prst="rect">
            <a:avLst/>
          </a:prstGeom>
        </p:spPr>
      </p:pic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3" name="Текст 7">
            <a:extLst>
              <a:ext uri="{FF2B5EF4-FFF2-40B4-BE49-F238E27FC236}">
                <a16:creationId xmlns:a16="http://schemas.microsoft.com/office/drawing/2014/main" id="{D67013FB-2ECC-31C5-874E-D75916A1E7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150294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0752109B-EBB5-12F0-B153-F955559FCB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13620" y="2602824"/>
            <a:ext cx="3451500" cy="4255176"/>
          </a:xfrm>
          <a:prstGeom prst="rect">
            <a:avLst/>
          </a:prstGeo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5D9A8C6B-BD49-E716-CE65-5F98A9285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699076"/>
            <a:ext cx="734056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57895C2F-7C85-C052-200E-D1C6C620B1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</p:spTree>
    <p:extLst>
      <p:ext uri="{BB962C8B-B14F-4D97-AF65-F5344CB8AC3E}">
        <p14:creationId xmlns:p14="http://schemas.microsoft.com/office/powerpoint/2010/main" val="3791945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49BAA679-D26B-2499-6D96-BABD2765EE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159" y="2724150"/>
            <a:ext cx="4241778" cy="4133850"/>
          </a:xfrm>
          <a:prstGeom prst="rect">
            <a:avLst/>
          </a:prstGeom>
        </p:spPr>
      </p:pic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E8F4A432-DC7E-B8C7-05BD-6F956363A6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3850" y="3695700"/>
            <a:ext cx="1625591" cy="25527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9D6A1FFC-9B1A-6D37-1F8B-9DF1FF222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9838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2583834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FE0DD5CD-EC9B-99B8-4DF7-85EF662D1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F38BAD-0D56-FFB5-2587-46F6F08FE6FF}"/>
              </a:ext>
            </a:extLst>
          </p:cNvPr>
          <p:cNvCxnSpPr>
            <a:cxnSpLocks/>
          </p:cNvCxnSpPr>
          <p:nvPr userDrawn="1"/>
        </p:nvCxnSpPr>
        <p:spPr>
          <a:xfrm>
            <a:off x="609597" y="5473700"/>
            <a:ext cx="10972743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B11EB7B-FA1A-4101-B28E-AD5E3C359C0A}"/>
              </a:ext>
            </a:extLst>
          </p:cNvPr>
          <p:cNvGrpSpPr/>
          <p:nvPr userDrawn="1"/>
        </p:nvGrpSpPr>
        <p:grpSpPr>
          <a:xfrm>
            <a:off x="609596" y="5827916"/>
            <a:ext cx="1854191" cy="419100"/>
            <a:chOff x="1219352" y="11655831"/>
            <a:chExt cx="3708864" cy="8382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5733043-394B-DD80-A293-4CF1DECE3B87}"/>
                </a:ext>
              </a:extLst>
            </p:cNvPr>
            <p:cNvSpPr/>
            <p:nvPr/>
          </p:nvSpPr>
          <p:spPr>
            <a:xfrm>
              <a:off x="1219352" y="11655831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F7EE06CF-DAF1-B51A-A1D6-1B908C0ECEEB}"/>
                </a:ext>
              </a:extLst>
            </p:cNvPr>
            <p:cNvSpPr/>
            <p:nvPr/>
          </p:nvSpPr>
          <p:spPr>
            <a:xfrm>
              <a:off x="1542488" y="11803607"/>
              <a:ext cx="3062592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ЭТО БАЗА</a:t>
              </a:r>
              <a:endParaRPr kumimoji="0" lang="en-US" sz="1500" b="1" i="0" u="none" strike="noStrike" kern="1200" cap="none" spc="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3" name="Текст 34">
            <a:extLst>
              <a:ext uri="{FF2B5EF4-FFF2-40B4-BE49-F238E27FC236}">
                <a16:creationId xmlns:a16="http://schemas.microsoft.com/office/drawing/2014/main" id="{69AC8CBB-896F-DA38-4B2B-1F3E10EDC7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88980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492424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7" descr=" ">
            <a:extLst>
              <a:ext uri="{FF2B5EF4-FFF2-40B4-BE49-F238E27FC236}">
                <a16:creationId xmlns:a16="http://schemas.microsoft.com/office/drawing/2014/main" id="{33F98CC2-A652-56B9-9A2A-FBADA7C7D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Скругленный прямоугольник 8">
            <a:extLst>
              <a:ext uri="{FF2B5EF4-FFF2-40B4-BE49-F238E27FC236}">
                <a16:creationId xmlns:a16="http://schemas.microsoft.com/office/drawing/2014/main" id="{F10981B2-F54D-04F4-EBDD-8E71FF133A93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AA1E056F-6202-9A82-1B58-6C07FC6C2A08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7C25856B-967A-EFF0-9F06-9335DC0FE6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7902" y="2672383"/>
            <a:ext cx="855960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Лучший отдых —</a:t>
            </a:r>
          </a:p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это смена деятельности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3171412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27EA25-8306-C212-7A3D-29A1A2CD0C5E}"/>
              </a:ext>
            </a:extLst>
          </p:cNvPr>
          <p:cNvCxnSpPr>
            <a:cxnSpLocks/>
          </p:cNvCxnSpPr>
          <p:nvPr userDrawn="1"/>
        </p:nvCxnSpPr>
        <p:spPr>
          <a:xfrm>
            <a:off x="0" y="2063750"/>
            <a:ext cx="12192000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07D5B344-912A-4CB0-B9F7-9C0397053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9E417371-BC06-BB49-9D66-2F4EF302405F}"/>
              </a:ext>
            </a:extLst>
          </p:cNvPr>
          <p:cNvSpPr/>
          <p:nvPr userDrawn="1"/>
        </p:nvSpPr>
        <p:spPr>
          <a:xfrm>
            <a:off x="2006590" y="1746250"/>
            <a:ext cx="634997" cy="635000"/>
          </a:xfrm>
          <a:prstGeom prst="rect">
            <a:avLst/>
          </a:prstGeom>
          <a:noFill/>
          <a:ln/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C0FCF8D2-1183-CE1E-545D-7C79687055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3090" y="1682750"/>
            <a:ext cx="761996" cy="762000"/>
          </a:xfrm>
          <a:prstGeom prst="rect">
            <a:avLst/>
          </a:prstGeom>
        </p:spPr>
      </p:pic>
      <p:pic>
        <p:nvPicPr>
          <p:cNvPr id="8" name="Image 2" descr=" ">
            <a:extLst>
              <a:ext uri="{FF2B5EF4-FFF2-40B4-BE49-F238E27FC236}">
                <a16:creationId xmlns:a16="http://schemas.microsoft.com/office/drawing/2014/main" id="{F833B32E-4F81-18CF-A052-14EF290E94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9454" y="1851006"/>
            <a:ext cx="427313" cy="400007"/>
          </a:xfrm>
          <a:prstGeom prst="rect">
            <a:avLst/>
          </a:prstGeom>
        </p:spPr>
      </p:pic>
      <p:sp>
        <p:nvSpPr>
          <p:cNvPr id="9" name="Shape 1">
            <a:extLst>
              <a:ext uri="{FF2B5EF4-FFF2-40B4-BE49-F238E27FC236}">
                <a16:creationId xmlns:a16="http://schemas.microsoft.com/office/drawing/2014/main" id="{63767067-33AE-37E8-106E-8821A049C605}"/>
              </a:ext>
            </a:extLst>
          </p:cNvPr>
          <p:cNvSpPr/>
          <p:nvPr userDrawn="1"/>
        </p:nvSpPr>
        <p:spPr>
          <a:xfrm>
            <a:off x="2006590" y="2762250"/>
            <a:ext cx="7575511" cy="2038350"/>
          </a:xfrm>
          <a:prstGeom prst="rect">
            <a:avLst/>
          </a:prstGeom>
          <a:noFill/>
          <a:ln/>
        </p:spPr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A25BE4D9-25F1-1BBB-F36A-6537BF3567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2762250"/>
            <a:ext cx="734056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62028A3-F3B3-3B79-DD5A-7BC745877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1148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2696746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230A6B0-F4E9-97E9-01DF-8AB08F64736C}"/>
              </a:ext>
            </a:extLst>
          </p:cNvPr>
          <p:cNvCxnSpPr>
            <a:cxnSpLocks/>
          </p:cNvCxnSpPr>
          <p:nvPr userDrawn="1"/>
        </p:nvCxnSpPr>
        <p:spPr>
          <a:xfrm>
            <a:off x="0" y="3924300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>
            <a:extLst>
              <a:ext uri="{FF2B5EF4-FFF2-40B4-BE49-F238E27FC236}">
                <a16:creationId xmlns:a16="http://schemas.microsoft.com/office/drawing/2014/main" id="{F0BD70C9-6114-85F3-250B-BD1534FA6143}"/>
              </a:ext>
            </a:extLst>
          </p:cNvPr>
          <p:cNvSpPr/>
          <p:nvPr userDrawn="1"/>
        </p:nvSpPr>
        <p:spPr>
          <a:xfrm>
            <a:off x="2006590" y="3695700"/>
            <a:ext cx="457197" cy="457200"/>
          </a:xfrm>
          <a:prstGeom prst="rect">
            <a:avLst/>
          </a:prstGeom>
          <a:noFill/>
          <a:ln/>
        </p:spPr>
      </p:sp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141FBAB4-0525-830C-152E-C8997374C1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3090" y="3632200"/>
            <a:ext cx="584197" cy="584200"/>
          </a:xfrm>
          <a:prstGeom prst="rect">
            <a:avLst/>
          </a:prstGeom>
        </p:spPr>
      </p:pic>
      <p:pic>
        <p:nvPicPr>
          <p:cNvPr id="11" name="Image 2" descr=" ">
            <a:extLst>
              <a:ext uri="{FF2B5EF4-FFF2-40B4-BE49-F238E27FC236}">
                <a16:creationId xmlns:a16="http://schemas.microsoft.com/office/drawing/2014/main" id="{64C6798C-CC8C-8A6B-1BA0-D7912436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9764" y="3770238"/>
            <a:ext cx="309443" cy="289784"/>
          </a:xfrm>
          <a:prstGeom prst="rect">
            <a:avLst/>
          </a:prstGeom>
        </p:spPr>
      </p:pic>
      <p:pic>
        <p:nvPicPr>
          <p:cNvPr id="15" name="Image 17" descr=" ">
            <a:extLst>
              <a:ext uri="{FF2B5EF4-FFF2-40B4-BE49-F238E27FC236}">
                <a16:creationId xmlns:a16="http://schemas.microsoft.com/office/drawing/2014/main" id="{0781BBF5-0A34-03B4-EBB6-B6C8055362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Текст 7">
            <a:extLst>
              <a:ext uri="{FF2B5EF4-FFF2-40B4-BE49-F238E27FC236}">
                <a16:creationId xmlns:a16="http://schemas.microsoft.com/office/drawing/2014/main" id="{BDEC6F4F-DF8E-116D-D598-98FCC5532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6589" y="1638300"/>
            <a:ext cx="7340562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Большой заголовок:</a:t>
            </a:r>
            <a:b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</a:b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CCF8CD17-C3B6-03A1-2484-2D38B6C11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06590" y="4533900"/>
            <a:ext cx="590448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661125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7C45886-A3F1-AEB1-52C9-D0A50A30F3BD}"/>
              </a:ext>
            </a:extLst>
          </p:cNvPr>
          <p:cNvSpPr/>
          <p:nvPr userDrawn="1"/>
        </p:nvSpPr>
        <p:spPr>
          <a:xfrm>
            <a:off x="0" y="0"/>
            <a:ext cx="12191937" cy="3429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0AA6966-F1CD-0F78-268B-BA84214DA458}"/>
              </a:ext>
            </a:extLst>
          </p:cNvPr>
          <p:cNvSpPr/>
          <p:nvPr userDrawn="1"/>
        </p:nvSpPr>
        <p:spPr>
          <a:xfrm>
            <a:off x="5492721" y="4616450"/>
            <a:ext cx="5321272" cy="1054100"/>
          </a:xfrm>
          <a:prstGeom prst="rect">
            <a:avLst/>
          </a:prstGeom>
          <a:noFill/>
          <a:ln/>
        </p:spPr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FF423FDF-1D93-E490-553D-084F72152E15}"/>
              </a:ext>
            </a:extLst>
          </p:cNvPr>
          <p:cNvSpPr/>
          <p:nvPr userDrawn="1"/>
        </p:nvSpPr>
        <p:spPr>
          <a:xfrm>
            <a:off x="1308094" y="895350"/>
            <a:ext cx="6813514" cy="1612900"/>
          </a:xfrm>
          <a:prstGeom prst="rect">
            <a:avLst/>
          </a:prstGeom>
          <a:noFill/>
          <a:ln/>
        </p:spPr>
      </p:sp>
      <p:pic>
        <p:nvPicPr>
          <p:cNvPr id="13" name="Image 0" descr=" ">
            <a:extLst>
              <a:ext uri="{FF2B5EF4-FFF2-40B4-BE49-F238E27FC236}">
                <a16:creationId xmlns:a16="http://schemas.microsoft.com/office/drawing/2014/main" id="{234C3B96-776E-4031-9863-74FDE8159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08376"/>
            <a:ext cx="1193794" cy="12700"/>
          </a:xfrm>
          <a:prstGeom prst="rect">
            <a:avLst/>
          </a:prstGeom>
        </p:spPr>
      </p:pic>
      <p:pic>
        <p:nvPicPr>
          <p:cNvPr id="14" name="Image 1" descr=" ">
            <a:extLst>
              <a:ext uri="{FF2B5EF4-FFF2-40B4-BE49-F238E27FC236}">
                <a16:creationId xmlns:a16="http://schemas.microsoft.com/office/drawing/2014/main" id="{AB84AC88-9EBD-E263-F079-EE555D9525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4678" y="2275644"/>
            <a:ext cx="5467322" cy="12700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2079836C-1964-1EAF-DD6F-6D76C20015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223" y="1554248"/>
            <a:ext cx="312765" cy="312766"/>
          </a:xfrm>
          <a:prstGeom prst="rect">
            <a:avLst/>
          </a:prstGeom>
        </p:spPr>
      </p:pic>
      <p:pic>
        <p:nvPicPr>
          <p:cNvPr id="19" name="Image 3" descr=" ">
            <a:extLst>
              <a:ext uri="{FF2B5EF4-FFF2-40B4-BE49-F238E27FC236}">
                <a16:creationId xmlns:a16="http://schemas.microsoft.com/office/drawing/2014/main" id="{3A8D57F2-217A-D910-0290-2B117551C9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7982" y="2125612"/>
            <a:ext cx="312765" cy="312766"/>
          </a:xfrm>
          <a:prstGeom prst="rect">
            <a:avLst/>
          </a:prstGeom>
        </p:spPr>
      </p:pic>
      <p:pic>
        <p:nvPicPr>
          <p:cNvPr id="20" name="Image 4" descr=" ">
            <a:extLst>
              <a:ext uri="{FF2B5EF4-FFF2-40B4-BE49-F238E27FC236}">
                <a16:creationId xmlns:a16="http://schemas.microsoft.com/office/drawing/2014/main" id="{F8B6696A-A6A2-DF4F-62BC-A3F3B60D3C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5422438"/>
            <a:ext cx="5384772" cy="12700"/>
          </a:xfrm>
          <a:prstGeom prst="rect">
            <a:avLst/>
          </a:prstGeom>
        </p:spPr>
      </p:pic>
      <p:pic>
        <p:nvPicPr>
          <p:cNvPr id="21" name="Image 5" descr=" ">
            <a:extLst>
              <a:ext uri="{FF2B5EF4-FFF2-40B4-BE49-F238E27FC236}">
                <a16:creationId xmlns:a16="http://schemas.microsoft.com/office/drawing/2014/main" id="{80329822-CD44-0543-A0A8-335DE2AEF8C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2893" y="5422438"/>
            <a:ext cx="1289043" cy="12700"/>
          </a:xfrm>
          <a:prstGeom prst="rect">
            <a:avLst/>
          </a:prstGeom>
        </p:spPr>
      </p:pic>
      <p:pic>
        <p:nvPicPr>
          <p:cNvPr id="22" name="Image 6" descr=" ">
            <a:extLst>
              <a:ext uri="{FF2B5EF4-FFF2-40B4-BE49-F238E27FC236}">
                <a16:creationId xmlns:a16="http://schemas.microsoft.com/office/drawing/2014/main" id="{A79CD733-1047-C83B-1F70-34D274BED5A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2807" y="5274990"/>
            <a:ext cx="312765" cy="312766"/>
          </a:xfrm>
          <a:prstGeom prst="rect">
            <a:avLst/>
          </a:prstGeom>
        </p:spPr>
      </p:pic>
      <p:pic>
        <p:nvPicPr>
          <p:cNvPr id="23" name="Image 7" descr=" ">
            <a:extLst>
              <a:ext uri="{FF2B5EF4-FFF2-40B4-BE49-F238E27FC236}">
                <a16:creationId xmlns:a16="http://schemas.microsoft.com/office/drawing/2014/main" id="{0EA51A0C-62E9-7B41-04D7-8E2902A464C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85868" y="5274990"/>
            <a:ext cx="312765" cy="312766"/>
          </a:xfrm>
          <a:prstGeom prst="rect">
            <a:avLst/>
          </a:prstGeom>
        </p:spPr>
      </p:pic>
      <p:pic>
        <p:nvPicPr>
          <p:cNvPr id="24" name="Image 17" descr=" ">
            <a:extLst>
              <a:ext uri="{FF2B5EF4-FFF2-40B4-BE49-F238E27FC236}">
                <a16:creationId xmlns:a16="http://schemas.microsoft.com/office/drawing/2014/main" id="{A365BDBE-8015-1DC2-2012-33783145F1E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7" name="Текст 14">
            <a:extLst>
              <a:ext uri="{FF2B5EF4-FFF2-40B4-BE49-F238E27FC236}">
                <a16:creationId xmlns:a16="http://schemas.microsoft.com/office/drawing/2014/main" id="{02EB704B-00DC-8119-B139-DC68B7B387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895350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1DA5FF9D-67D8-3402-84CF-5F914F6AAB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92721" y="4620554"/>
            <a:ext cx="546732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Цитата 2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4B7B8B17-FF33-2E66-987D-1EBB3AB30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8094" y="1390650"/>
            <a:ext cx="541658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Для вашего продукта  стратегия – выжить!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F41ED35D-D79E-88FD-C116-2069D556E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21" y="5111750"/>
            <a:ext cx="532127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" dirty="0"/>
              <a:t>Think Big Start Small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6338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 ">
            <a:extLst>
              <a:ext uri="{FF2B5EF4-FFF2-40B4-BE49-F238E27FC236}">
                <a16:creationId xmlns:a16="http://schemas.microsoft.com/office/drawing/2014/main" id="{020D524C-D4CA-82DC-16DF-70F773C436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7" name="Image 6" descr=" ">
            <a:extLst>
              <a:ext uri="{FF2B5EF4-FFF2-40B4-BE49-F238E27FC236}">
                <a16:creationId xmlns:a16="http://schemas.microsoft.com/office/drawing/2014/main" id="{200986D8-2061-31E3-BD87-0D03711FBD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6BA7987-6C42-27EB-6B52-18C9D546793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9EA6DD1-B3C9-D499-58E8-168E2179394A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7067513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E7E4105-97DF-F7AB-FF94-35B37B4BED31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248720"/>
            <a:ext cx="3290815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B4B0F7-B543-0D68-BAF9-DDEE17C7689A}"/>
              </a:ext>
            </a:extLst>
          </p:cNvPr>
          <p:cNvCxnSpPr>
            <a:cxnSpLocks/>
          </p:cNvCxnSpPr>
          <p:nvPr userDrawn="1"/>
        </p:nvCxnSpPr>
        <p:spPr>
          <a:xfrm>
            <a:off x="8286707" y="617363"/>
            <a:ext cx="259713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67BAE0C-3F70-E9A0-FC38-6CAC68A2A403}"/>
              </a:ext>
            </a:extLst>
          </p:cNvPr>
          <p:cNvCxnSpPr>
            <a:cxnSpLocks/>
          </p:cNvCxnSpPr>
          <p:nvPr userDrawn="1"/>
        </p:nvCxnSpPr>
        <p:spPr>
          <a:xfrm>
            <a:off x="7966922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55">
            <a:extLst>
              <a:ext uri="{FF2B5EF4-FFF2-40B4-BE49-F238E27FC236}">
                <a16:creationId xmlns:a16="http://schemas.microsoft.com/office/drawing/2014/main" id="{1BB00B47-69D1-9B76-F106-82C7FD8977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6707" y="4676970"/>
            <a:ext cx="3298947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</a:p>
        </p:txBody>
      </p:sp>
      <p:sp>
        <p:nvSpPr>
          <p:cNvPr id="3" name="Текст 34">
            <a:extLst>
              <a:ext uri="{FF2B5EF4-FFF2-40B4-BE49-F238E27FC236}">
                <a16:creationId xmlns:a16="http://schemas.microsoft.com/office/drawing/2014/main" id="{2FF27DD9-3A0E-5A31-C0CA-EAEF6101E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7067513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</p:spTree>
    <p:extLst>
      <p:ext uri="{BB962C8B-B14F-4D97-AF65-F5344CB8AC3E}">
        <p14:creationId xmlns:p14="http://schemas.microsoft.com/office/powerpoint/2010/main" val="565621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0" descr=" ">
            <a:extLst>
              <a:ext uri="{FF2B5EF4-FFF2-40B4-BE49-F238E27FC236}">
                <a16:creationId xmlns:a16="http://schemas.microsoft.com/office/drawing/2014/main" id="{13A6852E-FC8A-9408-F701-916186E4E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53" name="Image 51" descr=" ">
            <a:extLst>
              <a:ext uri="{FF2B5EF4-FFF2-40B4-BE49-F238E27FC236}">
                <a16:creationId xmlns:a16="http://schemas.microsoft.com/office/drawing/2014/main" id="{14196418-5761-9B8D-3DCB-1C1162E184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4" name="Текст 7">
            <a:extLst>
              <a:ext uri="{FF2B5EF4-FFF2-40B4-BE49-F238E27FC236}">
                <a16:creationId xmlns:a16="http://schemas.microsoft.com/office/drawing/2014/main" id="{120F5C00-9287-EA69-0EAF-6CE4DEA84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734056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75CABEED-9490-FDB8-ED1A-12DE2D29B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224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73BC2215-3408-7CC6-BB9A-48B8000EAC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224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E2A058B0-AC5F-8B11-B943-2DF8FA54B3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224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39134057-CFD4-E4B1-AAE4-E48ABAC819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224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BE338EC-ABD5-8231-FB9B-72C62FACF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5BCC5DF-5AAD-DF79-4A2C-137DEA8B23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3863" y="15705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ED0B2116-598D-49ED-E1E0-C041745693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3863" y="24996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8B643EAC-65F3-2BAA-3E3D-B5EA0951F6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3863" y="34267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BE2CE37D-27D1-0CDF-9D20-9232AE11A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3863" y="43538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83149C1A-625E-4453-B0C0-CC697FCEED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386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BED0773-F43F-21B2-6457-9CFCF01CE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4197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B66C72B1-437B-8249-2C86-20CF01A98F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23684E48-6045-B93F-8F48-B3968BF556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8F92EBA6-336C-A030-FFE9-01F33D0920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0E150DEC-80E8-F43D-2DF7-C3C1675E35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21611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4990268D-96C7-1179-7EB4-CB20565833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21611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2C14124-115A-71D8-AF10-0A60B4D7D74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21611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FB44E337-D798-A685-01F2-7EBE444BA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25BC4A-F06A-8E27-51F5-B0CB5C0FF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394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3E49595-C32C-F63A-E3DF-360804847F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DE96714-005F-38FA-37B3-92C93CCCA044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A4FA674-FEE6-2A59-66B2-72A0C9FAC976}"/>
              </a:ext>
            </a:extLst>
          </p:cNvPr>
          <p:cNvGrpSpPr/>
          <p:nvPr userDrawn="1"/>
        </p:nvGrpSpPr>
        <p:grpSpPr>
          <a:xfrm>
            <a:off x="603247" y="2952750"/>
            <a:ext cx="4165578" cy="3275867"/>
            <a:chOff x="1206651" y="5905500"/>
            <a:chExt cx="8332241" cy="6551733"/>
          </a:xfrm>
        </p:grpSpPr>
        <p:pic>
          <p:nvPicPr>
            <p:cNvPr id="25" name="Image 26" descr=" ">
              <a:extLst>
                <a:ext uri="{FF2B5EF4-FFF2-40B4-BE49-F238E27FC236}">
                  <a16:creationId xmlns:a16="http://schemas.microsoft.com/office/drawing/2014/main" id="{F83658F3-4AD8-AE5A-DFB6-9DA1FC56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>
              <a:extLst>
                <a:ext uri="{FF2B5EF4-FFF2-40B4-BE49-F238E27FC236}">
                  <a16:creationId xmlns:a16="http://schemas.microsoft.com/office/drawing/2014/main" id="{BF1D7265-D0BD-F7B4-6A41-4A0614406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>
              <a:extLst>
                <a:ext uri="{FF2B5EF4-FFF2-40B4-BE49-F238E27FC236}">
                  <a16:creationId xmlns:a16="http://schemas.microsoft.com/office/drawing/2014/main" id="{A135BD41-3CD2-FD60-9CF1-36D69E86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>
              <a:extLst>
                <a:ext uri="{FF2B5EF4-FFF2-40B4-BE49-F238E27FC236}">
                  <a16:creationId xmlns:a16="http://schemas.microsoft.com/office/drawing/2014/main" id="{8406789E-B9DD-12C3-6D82-2B813B55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>
              <a:extLst>
                <a:ext uri="{FF2B5EF4-FFF2-40B4-BE49-F238E27FC236}">
                  <a16:creationId xmlns:a16="http://schemas.microsoft.com/office/drawing/2014/main" id="{3255DB9B-238F-698C-E549-4F24A3505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>
              <a:extLst>
                <a:ext uri="{FF2B5EF4-FFF2-40B4-BE49-F238E27FC236}">
                  <a16:creationId xmlns:a16="http://schemas.microsoft.com/office/drawing/2014/main" id="{38BFE66D-2E9F-0BB6-2998-F38A09F3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22999" y="11452715"/>
              <a:ext cx="191987" cy="191967"/>
            </a:xfrm>
            <a:prstGeom prst="rect">
              <a:avLst/>
            </a:prstGeom>
          </p:spPr>
        </p:pic>
        <p:pic>
          <p:nvPicPr>
            <p:cNvPr id="31" name="Image 32" descr=" ">
              <a:extLst>
                <a:ext uri="{FF2B5EF4-FFF2-40B4-BE49-F238E27FC236}">
                  <a16:creationId xmlns:a16="http://schemas.microsoft.com/office/drawing/2014/main" id="{47A5EA58-369A-7B2E-7EAB-E28ED2B2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74984" y="11452715"/>
              <a:ext cx="191987" cy="191963"/>
            </a:xfrm>
            <a:prstGeom prst="rect">
              <a:avLst/>
            </a:prstGeom>
          </p:spPr>
        </p:pic>
        <p:pic>
          <p:nvPicPr>
            <p:cNvPr id="32" name="Image 33" descr=" ">
              <a:extLst>
                <a:ext uri="{FF2B5EF4-FFF2-40B4-BE49-F238E27FC236}">
                  <a16:creationId xmlns:a16="http://schemas.microsoft.com/office/drawing/2014/main" id="{0024BEA4-B4D0-CC7E-1AD5-6A72E8BD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26957" y="11452715"/>
              <a:ext cx="191987" cy="191963"/>
            </a:xfrm>
            <a:prstGeom prst="rect">
              <a:avLst/>
            </a:prstGeom>
          </p:spPr>
        </p:pic>
        <p:pic>
          <p:nvPicPr>
            <p:cNvPr id="33" name="Image 34" descr=" ">
              <a:extLst>
                <a:ext uri="{FF2B5EF4-FFF2-40B4-BE49-F238E27FC236}">
                  <a16:creationId xmlns:a16="http://schemas.microsoft.com/office/drawing/2014/main" id="{075A349F-4825-B1E4-05BF-B52E4435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>
              <a:extLst>
                <a:ext uri="{FF2B5EF4-FFF2-40B4-BE49-F238E27FC236}">
                  <a16:creationId xmlns:a16="http://schemas.microsoft.com/office/drawing/2014/main" id="{4929DEBC-F707-0E6E-AAB7-4EFFA51C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054754" y="5905500"/>
              <a:ext cx="296416" cy="296373"/>
            </a:xfrm>
            <a:prstGeom prst="rect">
              <a:avLst/>
            </a:prstGeom>
          </p:spPr>
        </p:pic>
        <p:pic>
          <p:nvPicPr>
            <p:cNvPr id="35" name="Image 36" descr=" ">
              <a:extLst>
                <a:ext uri="{FF2B5EF4-FFF2-40B4-BE49-F238E27FC236}">
                  <a16:creationId xmlns:a16="http://schemas.microsoft.com/office/drawing/2014/main" id="{9202D6EF-6881-4178-7EB8-25EAFBA3C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06651" y="7248773"/>
              <a:ext cx="3212522" cy="3064852"/>
            </a:xfrm>
            <a:prstGeom prst="rect">
              <a:avLst/>
            </a:prstGeom>
          </p:spPr>
        </p:pic>
        <p:sp>
          <p:nvSpPr>
            <p:cNvPr id="36" name="Shape 18">
              <a:extLst>
                <a:ext uri="{FF2B5EF4-FFF2-40B4-BE49-F238E27FC236}">
                  <a16:creationId xmlns:a16="http://schemas.microsoft.com/office/drawing/2014/main" id="{D549DBC2-1626-6019-61FB-878C29CCFCB6}"/>
                </a:ext>
              </a:extLst>
            </p:cNvPr>
            <p:cNvSpPr/>
            <p:nvPr/>
          </p:nvSpPr>
          <p:spPr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>
                <a:alpha val="100000"/>
              </a:srgbClr>
            </a:solidFill>
            <a:ln/>
          </p:spPr>
        </p:sp>
        <p:pic>
          <p:nvPicPr>
            <p:cNvPr id="37" name="Image 37" descr=" ">
              <a:extLst>
                <a:ext uri="{FF2B5EF4-FFF2-40B4-BE49-F238E27FC236}">
                  <a16:creationId xmlns:a16="http://schemas.microsoft.com/office/drawing/2014/main" id="{9176A119-5B91-EA36-06CB-90582B20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>
              <a:extLst>
                <a:ext uri="{FF2B5EF4-FFF2-40B4-BE49-F238E27FC236}">
                  <a16:creationId xmlns:a16="http://schemas.microsoft.com/office/drawing/2014/main" id="{004C3A52-367D-533C-DDCD-4D01EC86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>
              <a:extLst>
                <a:ext uri="{FF2B5EF4-FFF2-40B4-BE49-F238E27FC236}">
                  <a16:creationId xmlns:a16="http://schemas.microsoft.com/office/drawing/2014/main" id="{0055EAD4-E562-A029-9E7D-4A4BE070C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>
              <a:extLst>
                <a:ext uri="{FF2B5EF4-FFF2-40B4-BE49-F238E27FC236}">
                  <a16:creationId xmlns:a16="http://schemas.microsoft.com/office/drawing/2014/main" id="{20D44E9A-5D77-4128-4ECE-2207ADC5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>
              <a:extLst>
                <a:ext uri="{FF2B5EF4-FFF2-40B4-BE49-F238E27FC236}">
                  <a16:creationId xmlns:a16="http://schemas.microsoft.com/office/drawing/2014/main" id="{BCD2EAB6-32B2-A813-10EB-8A2B1917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>
              <a:extLst>
                <a:ext uri="{FF2B5EF4-FFF2-40B4-BE49-F238E27FC236}">
                  <a16:creationId xmlns:a16="http://schemas.microsoft.com/office/drawing/2014/main" id="{5D7A9726-2A10-C895-41AD-314010CB8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>
            <a:extLst>
              <a:ext uri="{FF2B5EF4-FFF2-40B4-BE49-F238E27FC236}">
                <a16:creationId xmlns:a16="http://schemas.microsoft.com/office/drawing/2014/main" id="{1F410D3A-6109-C833-468B-CB41D55F868D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=""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1A992F62-F7B2-8A28-B227-117B268F90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3365" y="1035466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97802547-8148-7EF9-518D-D5018846E3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83365" y="208648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A018C5A7-03CD-E37D-EBEF-CFB78E88F3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83365" y="314571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E2950F98-2BA2-80CE-B9BC-EBD35F78F2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3365" y="420084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7704AFE-92D7-4B02-208F-065E34E8DA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5" y="5255969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9A02C4D4-16E5-F354-C74A-627D0B70A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485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4387422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План лекции</a:t>
            </a:r>
          </a:p>
        </p:txBody>
      </p:sp>
      <p:sp>
        <p:nvSpPr>
          <p:cNvPr id="70" name="Shape 1">
            <a:extLst>
              <a:ext uri="{FF2B5EF4-FFF2-40B4-BE49-F238E27FC236}">
                <a16:creationId xmlns:a16="http://schemas.microsoft.com/office/drawing/2014/main" id="{2CE00959-69BA-E723-F3AD-02A493295454}"/>
              </a:ext>
            </a:extLst>
          </p:cNvPr>
          <p:cNvSpPr/>
          <p:nvPr userDrawn="1"/>
        </p:nvSpPr>
        <p:spPr>
          <a:xfrm>
            <a:off x="609597" y="1568450"/>
            <a:ext cx="4203678" cy="4254500"/>
          </a:xfrm>
          <a:prstGeom prst="rect">
            <a:avLst/>
          </a:prstGeom>
          <a:noFill/>
          <a:ln/>
        </p:spPr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BDA59DD0-C6D4-27B5-1F27-657A74D6BF57}"/>
              </a:ext>
            </a:extLst>
          </p:cNvPr>
          <p:cNvGrpSpPr/>
          <p:nvPr userDrawn="1"/>
        </p:nvGrpSpPr>
        <p:grpSpPr>
          <a:xfrm>
            <a:off x="7397711" y="3363135"/>
            <a:ext cx="4184182" cy="2888303"/>
            <a:chOff x="14797349" y="6726269"/>
            <a:chExt cx="8369454" cy="5776605"/>
          </a:xfrm>
        </p:grpSpPr>
        <p:pic>
          <p:nvPicPr>
            <p:cNvPr id="76" name="Image 5" descr=" ">
              <a:extLst>
                <a:ext uri="{FF2B5EF4-FFF2-40B4-BE49-F238E27FC236}">
                  <a16:creationId xmlns:a16="http://schemas.microsoft.com/office/drawing/2014/main" id="{24138178-4506-2BC8-EE42-173B6E9B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>
              <a:extLst>
                <a:ext uri="{FF2B5EF4-FFF2-40B4-BE49-F238E27FC236}">
                  <a16:creationId xmlns:a16="http://schemas.microsoft.com/office/drawing/2014/main" id="{5276B6B3-5D22-E84B-1E4B-1B2F8551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>
              <a:extLst>
                <a:ext uri="{FF2B5EF4-FFF2-40B4-BE49-F238E27FC236}">
                  <a16:creationId xmlns:a16="http://schemas.microsoft.com/office/drawing/2014/main" id="{DB77F848-5974-8791-5F84-D519194C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>
              <a:extLst>
                <a:ext uri="{FF2B5EF4-FFF2-40B4-BE49-F238E27FC236}">
                  <a16:creationId xmlns:a16="http://schemas.microsoft.com/office/drawing/2014/main" id="{2C749CF2-78ED-70F4-DDC9-AC2D76B2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>
              <a:extLst>
                <a:ext uri="{FF2B5EF4-FFF2-40B4-BE49-F238E27FC236}">
                  <a16:creationId xmlns:a16="http://schemas.microsoft.com/office/drawing/2014/main" id="{11B3890A-D055-B314-2030-E14905157522}"/>
                </a:ext>
              </a:extLst>
            </p:cNvPr>
            <p:cNvSpPr/>
            <p:nvPr/>
          </p:nvSpPr>
          <p:spPr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1" name="Shape 23">
              <a:extLst>
                <a:ext uri="{FF2B5EF4-FFF2-40B4-BE49-F238E27FC236}">
                  <a16:creationId xmlns:a16="http://schemas.microsoft.com/office/drawing/2014/main" id="{3F749CD1-DDBD-82D0-3F6A-483C2388353A}"/>
                </a:ext>
              </a:extLst>
            </p:cNvPr>
            <p:cNvSpPr/>
            <p:nvPr/>
          </p:nvSpPr>
          <p:spPr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2" name="Shape 24">
              <a:extLst>
                <a:ext uri="{FF2B5EF4-FFF2-40B4-BE49-F238E27FC236}">
                  <a16:creationId xmlns:a16="http://schemas.microsoft.com/office/drawing/2014/main" id="{18ECD968-8A5D-D5F0-2104-E393A738A5C2}"/>
                </a:ext>
              </a:extLst>
            </p:cNvPr>
            <p:cNvSpPr/>
            <p:nvPr/>
          </p:nvSpPr>
          <p:spPr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3" name="Shape 25">
              <a:extLst>
                <a:ext uri="{FF2B5EF4-FFF2-40B4-BE49-F238E27FC236}">
                  <a16:creationId xmlns:a16="http://schemas.microsoft.com/office/drawing/2014/main" id="{80263E66-39AC-2CE6-E1F8-CE3EF39A975B}"/>
                </a:ext>
              </a:extLst>
            </p:cNvPr>
            <p:cNvSpPr/>
            <p:nvPr/>
          </p:nvSpPr>
          <p:spPr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4" name="Shape 26">
              <a:extLst>
                <a:ext uri="{FF2B5EF4-FFF2-40B4-BE49-F238E27FC236}">
                  <a16:creationId xmlns:a16="http://schemas.microsoft.com/office/drawing/2014/main" id="{A128D5DF-AA12-4DDA-BA5B-DAE428E4E361}"/>
                </a:ext>
              </a:extLst>
            </p:cNvPr>
            <p:cNvSpPr/>
            <p:nvPr/>
          </p:nvSpPr>
          <p:spPr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5" name="Shape 27">
              <a:extLst>
                <a:ext uri="{FF2B5EF4-FFF2-40B4-BE49-F238E27FC236}">
                  <a16:creationId xmlns:a16="http://schemas.microsoft.com/office/drawing/2014/main" id="{4DB1BBB5-38B3-EF7B-769C-BFCC08A015B5}"/>
                </a:ext>
              </a:extLst>
            </p:cNvPr>
            <p:cNvSpPr/>
            <p:nvPr/>
          </p:nvSpPr>
          <p:spPr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6" name="Shape 28">
              <a:extLst>
                <a:ext uri="{FF2B5EF4-FFF2-40B4-BE49-F238E27FC236}">
                  <a16:creationId xmlns:a16="http://schemas.microsoft.com/office/drawing/2014/main" id="{D4DDDA3E-AAB2-71B5-DA23-2D88B0236D02}"/>
                </a:ext>
              </a:extLst>
            </p:cNvPr>
            <p:cNvSpPr/>
            <p:nvPr/>
          </p:nvSpPr>
          <p:spPr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7" name="Shape 29">
              <a:extLst>
                <a:ext uri="{FF2B5EF4-FFF2-40B4-BE49-F238E27FC236}">
                  <a16:creationId xmlns:a16="http://schemas.microsoft.com/office/drawing/2014/main" id="{CF148445-E899-E9FD-F119-3C75928C899D}"/>
                </a:ext>
              </a:extLst>
            </p:cNvPr>
            <p:cNvSpPr/>
            <p:nvPr/>
          </p:nvSpPr>
          <p:spPr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8" name="Shape 30">
              <a:extLst>
                <a:ext uri="{FF2B5EF4-FFF2-40B4-BE49-F238E27FC236}">
                  <a16:creationId xmlns:a16="http://schemas.microsoft.com/office/drawing/2014/main" id="{CE9EC9CB-74B7-E57F-CC69-8D4209C8C315}"/>
                </a:ext>
              </a:extLst>
            </p:cNvPr>
            <p:cNvSpPr/>
            <p:nvPr/>
          </p:nvSpPr>
          <p:spPr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9" name="Shape 31">
              <a:extLst>
                <a:ext uri="{FF2B5EF4-FFF2-40B4-BE49-F238E27FC236}">
                  <a16:creationId xmlns:a16="http://schemas.microsoft.com/office/drawing/2014/main" id="{2FD4990C-15D5-485E-B13A-6C0C89CEC9EB}"/>
                </a:ext>
              </a:extLst>
            </p:cNvPr>
            <p:cNvSpPr/>
            <p:nvPr/>
          </p:nvSpPr>
          <p:spPr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</p:grpSp>
      <p:pic>
        <p:nvPicPr>
          <p:cNvPr id="90" name="Image 9" descr=" ">
            <a:extLst>
              <a:ext uri="{FF2B5EF4-FFF2-40B4-BE49-F238E27FC236}">
                <a16:creationId xmlns:a16="http://schemas.microsoft.com/office/drawing/2014/main" id="{288B17EF-4225-E09D-728B-42B5C63F2DF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pic>
        <p:nvPicPr>
          <p:cNvPr id="91" name="Image 10" descr=" ">
            <a:extLst>
              <a:ext uri="{FF2B5EF4-FFF2-40B4-BE49-F238E27FC236}">
                <a16:creationId xmlns:a16="http://schemas.microsoft.com/office/drawing/2014/main" id="{8C47F781-9C62-9160-AF4A-42775B843F1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0" name="Текст 55">
            <a:extLst>
              <a:ext uri="{FF2B5EF4-FFF2-40B4-BE49-F238E27FC236}">
                <a16:creationId xmlns:a16="http://schemas.microsoft.com/office/drawing/2014/main" id="{9216B4B3-93F5-8C4A-9A77-CED9548DEC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92243" y="2496576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1" name="Текст 55">
            <a:extLst>
              <a:ext uri="{FF2B5EF4-FFF2-40B4-BE49-F238E27FC236}">
                <a16:creationId xmlns:a16="http://schemas.microsoft.com/office/drawing/2014/main" id="{9C93EC5C-3943-0FE3-3B95-C9C6622FE8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3424702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2" name="Текст 55">
            <a:extLst>
              <a:ext uri="{FF2B5EF4-FFF2-40B4-BE49-F238E27FC236}">
                <a16:creationId xmlns:a16="http://schemas.microsoft.com/office/drawing/2014/main" id="{FD581BD7-B908-4B36-8EEA-3F3772BC6C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4352828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3" name="Текст 55">
            <a:extLst>
              <a:ext uri="{FF2B5EF4-FFF2-40B4-BE49-F238E27FC236}">
                <a16:creationId xmlns:a16="http://schemas.microsoft.com/office/drawing/2014/main" id="{0F7A994B-7B7D-F8A9-C53F-AC65D4D679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5280954"/>
            <a:ext cx="3525812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lvl="0" indent="0" defTabSz="742847">
              <a:lnSpc>
                <a:spcPts val="23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67A4AAAB-7CA3-B5FC-3471-2787C9EB4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1568450"/>
            <a:ext cx="3525812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spcBef>
                <a:spcPts val="0"/>
              </a:spcBef>
              <a:buNone/>
              <a:defRPr lang="ru-RU" sz="18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Длинный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подзаголовок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плана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4600"/>
              </a:lnSpc>
            </a:pP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8A4F56F-A453-E798-2CC4-03FA1DF04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2432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2C9A74D-E1AD-0AF1-3CB9-2EB50DB8AD03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46559C5-1DB4-3E3E-7EBA-4F3AAD6FF4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7165" y="609600"/>
            <a:ext cx="4778489" cy="564594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0" descr=" ">
            <a:extLst>
              <a:ext uri="{FF2B5EF4-FFF2-40B4-BE49-F238E27FC236}">
                <a16:creationId xmlns:a16="http://schemas.microsoft.com/office/drawing/2014/main" id="{5D527610-8CBD-89A2-AA6F-05D30D7328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1698625"/>
            <a:ext cx="4540226" cy="15875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8A39B13E-07C4-B22E-C1DF-1647BAAF8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54022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2300"/>
              </a:lnSpc>
              <a:buNone/>
              <a:defRPr lang="ru-RU" sz="18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defTabSz="1485991">
              <a:lnSpc>
                <a:spcPts val="4600"/>
              </a:lnSpc>
            </a:pPr>
            <a:r>
              <a:rPr lang="en-US" sz="1800" spc="50" dirty="0">
                <a:latin typeface="Inter" panose="02000503000000020004" pitchFamily="2" charset="0"/>
                <a:ea typeface="Inter" panose="02000503000000020004" pitchFamily="2" charset="0"/>
              </a:rPr>
              <a:t>ДОЛЖНОСТЬ СПИКЕРА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E73C37F-E536-398B-7118-D6FB195064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92243" y="2464295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1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1C483E1C-FC44-1883-3674-1E7CE83CB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2243" y="3214301"/>
            <a:ext cx="35258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2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73ABAD18-3F4E-CA45-903D-5C5F4E7BD9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392336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0A811331-A153-B932-4A47-F025A4C8C5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478108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4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D5330BF6-BCF0-FF18-7EDF-3496907D05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563880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50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000"/>
              </a:lnSpc>
              <a:buFontTx/>
              <a:buNone/>
            </a:pPr>
            <a:r>
              <a:rPr lang="ru-RU" dirty="0"/>
              <a:t>Факт о спикере 5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pic>
        <p:nvPicPr>
          <p:cNvPr id="39" name="Image 38" descr=" ">
            <a:extLst>
              <a:ext uri="{FF2B5EF4-FFF2-40B4-BE49-F238E27FC236}">
                <a16:creationId xmlns:a16="http://schemas.microsoft.com/office/drawing/2014/main" id="{FE32D95C-8C4A-A70A-3241-17241E6DDC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3" name="Текст 7">
            <a:extLst>
              <a:ext uri="{FF2B5EF4-FFF2-40B4-BE49-F238E27FC236}">
                <a16:creationId xmlns:a16="http://schemas.microsoft.com/office/drawing/2014/main" id="{C272E078-EB19-B0F8-A852-4986ED7B07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A9A7CB0C-37ED-B9F6-5341-672891685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97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6">
            <a:extLst>
              <a:ext uri="{FF2B5EF4-FFF2-40B4-BE49-F238E27FC236}">
                <a16:creationId xmlns:a16="http://schemas.microsoft.com/office/drawing/2014/main" id="{F8C01122-0A36-C772-33A2-7040677FC51C}"/>
              </a:ext>
            </a:extLst>
          </p:cNvPr>
          <p:cNvSpPr/>
          <p:nvPr userDrawn="1"/>
        </p:nvSpPr>
        <p:spPr>
          <a:xfrm>
            <a:off x="6191218" y="0"/>
            <a:ext cx="6000719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40" name="Рисунок 29">
            <a:extLst>
              <a:ext uri="{FF2B5EF4-FFF2-40B4-BE49-F238E27FC236}">
                <a16:creationId xmlns:a16="http://schemas.microsoft.com/office/drawing/2014/main" id="{F1FB737F-1AA3-8D43-AFF0-CE1BD193B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807165" y="609600"/>
            <a:ext cx="4778489" cy="5645944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9" name="Image 28" descr=" ">
            <a:extLst>
              <a:ext uri="{FF2B5EF4-FFF2-40B4-BE49-F238E27FC236}">
                <a16:creationId xmlns:a16="http://schemas.microsoft.com/office/drawing/2014/main" id="{6EF3525C-4F9E-5FF4-BAFC-8E133142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9600"/>
            <a:ext cx="3257533" cy="520700"/>
          </a:xfrm>
          <a:prstGeom prst="rect">
            <a:avLst/>
          </a:prstGeom>
        </p:spPr>
      </p:pic>
      <p:sp>
        <p:nvSpPr>
          <p:cNvPr id="10" name="Text 15">
            <a:extLst>
              <a:ext uri="{FF2B5EF4-FFF2-40B4-BE49-F238E27FC236}">
                <a16:creationId xmlns:a16="http://schemas.microsoft.com/office/drawing/2014/main" id="{216174AC-54FF-C24E-6A0D-E34DBD7011B6}"/>
              </a:ext>
            </a:extLst>
          </p:cNvPr>
          <p:cNvSpPr/>
          <p:nvPr userDrawn="1"/>
        </p:nvSpPr>
        <p:spPr>
          <a:xfrm>
            <a:off x="406587" y="752771"/>
            <a:ext cx="25459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Давайте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знакомиться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3" name="Image 30" descr=" ">
            <a:extLst>
              <a:ext uri="{FF2B5EF4-FFF2-40B4-BE49-F238E27FC236}">
                <a16:creationId xmlns:a16="http://schemas.microsoft.com/office/drawing/2014/main" id="{2A79775E-75D8-84B5-4D64-6153360244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pic>
        <p:nvPicPr>
          <p:cNvPr id="14" name="Image 31" descr=" ">
            <a:extLst>
              <a:ext uri="{FF2B5EF4-FFF2-40B4-BE49-F238E27FC236}">
                <a16:creationId xmlns:a16="http://schemas.microsoft.com/office/drawing/2014/main" id="{158574B4-3EFF-AB44-5457-9B9B4948D1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5743" y="863600"/>
            <a:ext cx="482598" cy="317500"/>
          </a:xfrm>
          <a:prstGeom prst="rect">
            <a:avLst/>
          </a:prstGeom>
        </p:spPr>
      </p:pic>
      <p:sp>
        <p:nvSpPr>
          <p:cNvPr id="27" name="Текст 55">
            <a:extLst>
              <a:ext uri="{FF2B5EF4-FFF2-40B4-BE49-F238E27FC236}">
                <a16:creationId xmlns:a16="http://schemas.microsoft.com/office/drawing/2014/main" id="{9046158D-55C9-92DB-7527-4F301EF895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3" y="27368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1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E41674CC-A8CF-9B6C-A081-575023CFB2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3" y="35750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2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F343F0D-0637-B341-F460-8AF4CBF0A4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3" y="44132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E61AD0-944D-646F-E711-9EDED63A90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3" y="5251450"/>
            <a:ext cx="35258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Факт о спикере 4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42" name="Текст 7">
            <a:extLst>
              <a:ext uri="{FF2B5EF4-FFF2-40B4-BE49-F238E27FC236}">
                <a16:creationId xmlns:a16="http://schemas.microsoft.com/office/drawing/2014/main" id="{F98A7FBC-C71C-6A82-6747-BC82B78F0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7" y="1606550"/>
            <a:ext cx="45402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Имя Фамилия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6058166-EA4C-A113-39DC-63899DCF9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46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14">
            <a:extLst>
              <a:ext uri="{FF2B5EF4-FFF2-40B4-BE49-F238E27FC236}">
                <a16:creationId xmlns:a16="http://schemas.microsoft.com/office/drawing/2014/main" id="{BE31EFCC-3230-0083-3352-41D812A221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361806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9EBE82B3-C976-A7A9-5FD7-4B4E13253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6180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9257E7B7-02D9-3768-5023-F13DFCFB2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176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indent="0" defTabSz="742847">
              <a:lnSpc>
                <a:spcPts val="2300"/>
              </a:lnSpc>
              <a:buNone/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6F097AA9-CA72-9699-F5D2-C9CD91B918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437400"/>
            <a:ext cx="435545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18F6E7-11F7-9747-5B02-397B39519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2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9813"/>
            <a:ext cx="4862236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6" y="4443413"/>
            <a:ext cx="5486404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6454A6-596C-960E-EBA7-C8C45DC9E6EC}"/>
              </a:ext>
            </a:extLst>
          </p:cNvPr>
          <p:cNvGrpSpPr/>
          <p:nvPr userDrawn="1"/>
        </p:nvGrpSpPr>
        <p:grpSpPr>
          <a:xfrm>
            <a:off x="7306389" y="609782"/>
            <a:ext cx="4272884" cy="5643885"/>
            <a:chOff x="14614682" y="1219564"/>
            <a:chExt cx="8546880" cy="11287770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36A2C57-4D58-84D8-C1DE-7F66902D5077}"/>
                </a:ext>
              </a:extLst>
            </p:cNvPr>
            <p:cNvSpPr/>
            <p:nvPr/>
          </p:nvSpPr>
          <p:spPr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BFEB4E6-373C-C713-9C2A-23CAC73CC9FC}"/>
                </a:ext>
              </a:extLst>
            </p:cNvPr>
            <p:cNvSpPr/>
            <p:nvPr/>
          </p:nvSpPr>
          <p:spPr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0D42A7B-23E3-3A23-CA19-E3BB82201592}"/>
                </a:ext>
              </a:extLst>
            </p:cNvPr>
            <p:cNvSpPr/>
            <p:nvPr/>
          </p:nvSpPr>
          <p:spPr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32AB26A-E64C-641E-9EEE-3D8184A2FD26}"/>
                </a:ext>
              </a:extLst>
            </p:cNvPr>
            <p:cNvSpPr/>
            <p:nvPr/>
          </p:nvSpPr>
          <p:spPr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5437118-8354-B82C-CF16-764F09C7EDB3}"/>
                </a:ext>
              </a:extLst>
            </p:cNvPr>
            <p:cNvSpPr/>
            <p:nvPr/>
          </p:nvSpPr>
          <p:spPr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338B4786-AF90-FC17-25B7-F281BCF75C36}"/>
                </a:ext>
              </a:extLst>
            </p:cNvPr>
            <p:cNvSpPr/>
            <p:nvPr/>
          </p:nvSpPr>
          <p:spPr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332EED4A-98C3-7924-C2C9-CDE7082CF379}"/>
                </a:ext>
              </a:extLst>
            </p:cNvPr>
            <p:cNvSpPr/>
            <p:nvPr/>
          </p:nvSpPr>
          <p:spPr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D729D89-13D9-E7C9-97F2-A0E5685093B8}"/>
                </a:ext>
              </a:extLst>
            </p:cNvPr>
            <p:cNvSpPr/>
            <p:nvPr/>
          </p:nvSpPr>
          <p:spPr>
            <a:xfrm>
              <a:off x="20027705" y="8813764"/>
              <a:ext cx="2227363" cy="1555129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D63CC58D-1AB9-0FCB-9963-77BA6719E11E}"/>
                </a:ext>
              </a:extLst>
            </p:cNvPr>
            <p:cNvSpPr/>
            <p:nvPr/>
          </p:nvSpPr>
          <p:spPr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B12F6AF2-E1C4-E116-9C32-E074F5F66D04}"/>
                </a:ext>
              </a:extLst>
            </p:cNvPr>
            <p:cNvSpPr/>
            <p:nvPr/>
          </p:nvSpPr>
          <p:spPr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99D07C81-1386-EC1F-29C7-ACC356518575}"/>
                </a:ext>
              </a:extLst>
            </p:cNvPr>
            <p:cNvSpPr/>
            <p:nvPr/>
          </p:nvSpPr>
          <p:spPr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53DE64-2740-B71B-06FE-B392C8924A96}"/>
                </a:ext>
              </a:extLst>
            </p:cNvPr>
            <p:cNvSpPr/>
            <p:nvPr/>
          </p:nvSpPr>
          <p:spPr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C8F8F44-8CA9-AF83-984C-6635EF6D1136}"/>
                </a:ext>
              </a:extLst>
            </p:cNvPr>
            <p:cNvSpPr/>
            <p:nvPr/>
          </p:nvSpPr>
          <p:spPr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20D19C41-D5F8-9984-D62E-88A00806E15B}"/>
                </a:ext>
              </a:extLst>
            </p:cNvPr>
            <p:cNvSpPr/>
            <p:nvPr/>
          </p:nvSpPr>
          <p:spPr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Скругленный прямоугольник 25">
              <a:extLst>
                <a:ext uri="{FF2B5EF4-FFF2-40B4-BE49-F238E27FC236}">
                  <a16:creationId xmlns:a16="http://schemas.microsoft.com/office/drawing/2014/main" id="{3315F771-314E-5EF8-08E3-7BD0BCDFE831}"/>
                </a:ext>
              </a:extLst>
            </p:cNvPr>
            <p:cNvSpPr/>
            <p:nvPr/>
          </p:nvSpPr>
          <p:spPr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94B797FA-93CC-847E-39DB-9F7B68A92B8B}"/>
                </a:ext>
              </a:extLst>
            </p:cNvPr>
            <p:cNvSpPr/>
            <p:nvPr/>
          </p:nvSpPr>
          <p:spPr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A211A866-9752-C11A-905D-469BC763AC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C04A869-11DC-EDAA-4301-60C0B8DAF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6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61146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Большой заголовок 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0720" y="1725832"/>
            <a:ext cx="5101942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00720" y="3859432"/>
            <a:ext cx="5581620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9E42DC-F067-E52B-50B9-5B0113077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29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7DBADDCE-24C0-F0C1-D7DF-9C997EA04C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94073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D4D05D2D-F07B-E4A0-3B24-9226CDFD68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24553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41699F41-3EF8-B76A-E754-8501FCFEE1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28802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5FE5DF5D-9726-9ABB-62C0-4C6676321B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259282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6F03D2F8-D3A7-48AE-979F-2CE3AFEB53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363349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6B9C99E4-BBC5-24A3-E31B-606E8F4AE9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3938294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6F9DABB3-78DE-4DCE-F5F5-8C5DB7268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83364" y="497778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7E5759B-15E4-B690-9B66-1910E98B89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528258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65319D6-50FD-873C-6D3A-BF9794FE5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35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5">
            <a:extLst>
              <a:ext uri="{FF2B5EF4-FFF2-40B4-BE49-F238E27FC236}">
                <a16:creationId xmlns:a16="http://schemas.microsoft.com/office/drawing/2014/main" id="{D0AACE7B-E6E9-9903-F979-8375DEF69A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84545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76F7C4CC-564A-FF63-369B-81DD182820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178933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A46EBADC-FEA0-91B1-9C82-162F6065CB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2733218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7B64067-93E3-861D-3805-0DF43F9C71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3677102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885F0385-174E-44EC-AD15-6A14B2341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4620986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F5E339AD-BA37-F40E-B265-C578EC514C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83364" y="556487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B48CBA4E-00FD-553C-CA49-6EEACD6DA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E4D4B60-BF80-4D5E-C9C5-BD558F1CB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900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321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3321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6088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6088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3710448F-3940-4363-67FB-758BCC1E95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F7526744-210E-4BF3-703E-1F481DB5CA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D894D0BA-A690-09B5-4A0D-03B6A08A91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456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D6503532-C03A-52AC-EF3F-3149A5A647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56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185491CE-DB5A-4D37-570C-B22FA5630E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6C27DE82-FA43-43A2-DB74-091567D51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573AAADE-FF41-910E-A411-64C5C43710F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456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</a:t>
            </a:r>
            <a:r>
              <a:rPr lang="ru-RU" sz="1000" dirty="0" err="1">
                <a:latin typeface="Inter" panose="02000503000000020004" pitchFamily="2" charset="0"/>
                <a:ea typeface="Inter" panose="02000503000000020004" pitchFamily="2" charset="0"/>
              </a:rPr>
              <a:t>выво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380755D-6090-F710-1D1B-196DFDCBB4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2456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E4DAD43-1C3F-C73E-5822-759F22EFB1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51EB7A-5E91-598F-EDFB-A18C1167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921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204E2ECF-A2B7-BD1E-72EF-7982044BAA99}"/>
              </a:ext>
            </a:extLst>
          </p:cNvPr>
          <p:cNvSpPr/>
          <p:nvPr userDrawn="1"/>
        </p:nvSpPr>
        <p:spPr>
          <a:xfrm>
            <a:off x="609597" y="1879600"/>
            <a:ext cx="5391122" cy="43688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758DAD45-76DB-F79C-CD96-5BAA601B07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7" y="1879600"/>
            <a:ext cx="5391122" cy="939800"/>
          </a:xfrm>
          <a:prstGeom prst="rect">
            <a:avLst/>
          </a:prstGeom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71784376-6B78-370E-C3DB-421F9653EA32}"/>
              </a:ext>
            </a:extLst>
          </p:cNvPr>
          <p:cNvSpPr/>
          <p:nvPr userDrawn="1"/>
        </p:nvSpPr>
        <p:spPr>
          <a:xfrm>
            <a:off x="6191218" y="1879600"/>
            <a:ext cx="5391122" cy="43688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3C8B92D3-2E3B-4C56-92B0-7291059457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1218" y="1879600"/>
            <a:ext cx="5391122" cy="9398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BA6485D-43CF-3921-D214-A8F02605B9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0F2B5BBD-1FF4-8082-44B4-A465A9C6F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211802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D42419D-6346-2CBC-7013-87A46531DF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74085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1876AC76-7C21-9BD6-3BF0-E4DE1F9BA1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74085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D1412ACB-20F0-78A1-BEBD-60DDDFD1D9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74085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7F7CAA0-F820-F296-E998-82AAA74D33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74085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81CB03D6-F9DE-D13B-1B62-98CA4DF2BD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74085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08CAB53-9321-E6EF-B36D-D4552CA68F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55706" y="3208482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AF353F19-37D8-8C6F-E06B-6E3B51739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55706" y="38250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FFBC3E66-90C4-1DD1-74B2-AB52C728A4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55706" y="44346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98817D88-FD6D-C889-336B-A8656403D3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55706" y="50442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202932F-533E-C423-8E66-BA8506CAE4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55706" y="5653807"/>
            <a:ext cx="402044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FC6C02CB-C751-964C-9B37-CFC08B1A85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6B373CC7-30B6-FE84-6A21-50A4FE560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41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55">
            <a:extLst>
              <a:ext uri="{FF2B5EF4-FFF2-40B4-BE49-F238E27FC236}">
                <a16:creationId xmlns:a16="http://schemas.microsoft.com/office/drawing/2014/main" id="{2E440F48-36E2-3E5C-D3FF-983E139BAA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9590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23F6A993-0C93-AD71-5C35-41F610CC21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05661" y="2718894"/>
            <a:ext cx="37149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3BB20C42-E2D0-0045-F534-D69C4612FF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5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3333E377-F687-958C-EAF9-FA9091DA00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6" y="3426949"/>
            <a:ext cx="4020444" cy="12439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450" indent="-171416">
              <a:lnSpc>
                <a:spcPts val="17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B019824-5E53-A69B-8283-7DB001D32D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97A93E-73B1-ED87-A910-EABFF9FDB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05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0676BB35-A490-235B-1238-F02BC4539F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91757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392360A4-EEEF-DF51-88D1-00D2279E15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3364" y="286145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D53B74D5-2F25-473A-9367-80E98CFAF3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83364" y="380534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2464E47B-35B0-7586-18EB-A049463A90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83364" y="474922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B03747F9-B868-EE2A-9869-60BDFCA2DD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83364" y="569311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D3E1555-04F3-6A6C-AB43-7048BDCD5C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4526BB8-DD2F-EECC-E928-5B8929722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5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79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7">
            <a:extLst>
              <a:ext uri="{FF2B5EF4-FFF2-40B4-BE49-F238E27FC236}">
                <a16:creationId xmlns:a16="http://schemas.microsoft.com/office/drawing/2014/main" id="{5B8495F1-E46A-9165-9730-67B701F9E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5428" y="5302272"/>
            <a:ext cx="45402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A897F12C-2FC8-67B5-34BD-68E0C3A3C4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4039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6FE8D3F8-6E53-61F9-04A7-50E0CF3E50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74039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ACDBBF-7544-A5AE-0E2E-618A4EF40F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4039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51D3C734-6A19-175A-48FF-33F917666B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4039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B6157516-BF95-D40B-532B-53371CCF5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74039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9735E3A-85DD-B42A-4E26-8B117D5DC37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68168" y="13208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4C3F7980-36F9-E790-1AD7-75A03FF97C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68168" y="19304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7155095C-1530-DA27-382A-569D6876B0E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68168" y="25400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5C71E6E-C272-979A-46EA-ACA5B3EE02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68168" y="31496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C065EE60-0525-6362-E865-C252053474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68168" y="3759201"/>
            <a:ext cx="2514077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C91F001-0AB9-F8A5-469B-B764A1F39C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40958489-19B5-F8D1-D8BA-B23E054C8F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03727" y="609600"/>
            <a:ext cx="3309960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pic>
        <p:nvPicPr>
          <p:cNvPr id="29" name="Image 17" descr=" ">
            <a:extLst>
              <a:ext uri="{FF2B5EF4-FFF2-40B4-BE49-F238E27FC236}">
                <a16:creationId xmlns:a16="http://schemas.microsoft.com/office/drawing/2014/main" id="{9BC9CB08-4F41-B6DE-52DC-65DABA79E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2618A03-A402-9AD7-EAA3-A90D7A352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07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36A0C36-03D0-DB30-3155-2F55CB87390B}"/>
              </a:ext>
            </a:extLst>
          </p:cNvPr>
          <p:cNvGrpSpPr/>
          <p:nvPr userDrawn="1"/>
        </p:nvGrpSpPr>
        <p:grpSpPr>
          <a:xfrm>
            <a:off x="-1976143" y="3875059"/>
            <a:ext cx="5196605" cy="4759797"/>
            <a:chOff x="-3952800" y="7750117"/>
            <a:chExt cx="10394564" cy="951959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CCDE1FC-9CFE-900C-2E89-FA62FB4D70C2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B56A654-FE04-4F96-D6FC-055A9AD71506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A2B3F-904A-912B-3F03-461996B493E8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CF9B0D6-92F4-348A-AA39-7C6F9AEB27AE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C7A57909-97B8-B31B-EC36-318DAC946AEB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5C538124-FE8B-A40A-42BD-495D33D9DC5B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211FE26-DB99-25D1-5DA1-3E813EBC7B9C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Текст 55">
            <a:extLst>
              <a:ext uri="{FF2B5EF4-FFF2-40B4-BE49-F238E27FC236}">
                <a16:creationId xmlns:a16="http://schemas.microsoft.com/office/drawing/2014/main" id="{2E2ED24B-3B95-5E84-8F02-16E8A059D5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40460" y="1295401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A036EDEF-1116-C3EA-21DC-85CBD64E47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2365417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E3BCB7AB-F6FC-AAA8-CC70-CCC3392A4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343345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18A2412-3817-AED3-D88D-549F2130D1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4501489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5569526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BA241F06-5AEF-3B9B-D416-1EDCB6EEFA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DAD91AC0-FA91-17FE-CE33-6A1C7D60D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152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225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9" y="2800352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5C9C7-418B-F0F8-2F97-447F06F52A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0337" y="609803"/>
            <a:ext cx="2632065" cy="5737962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90BF4978-D130-32DB-EA8B-AB0A0778EB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9" y="38654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E1B44813-A1E8-6366-35B6-651D9F4868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9" y="4932285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4A04A2C-D271-6429-562D-E7E8B78A5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391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</p15:sldGuideLst>
    </p:ext>
  </p:extLs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55">
            <a:extLst>
              <a:ext uri="{FF2B5EF4-FFF2-40B4-BE49-F238E27FC236}">
                <a16:creationId xmlns:a16="http://schemas.microsoft.com/office/drawing/2014/main" id="{AA9F02C5-F656-3920-0D60-CB9BB0DBFB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338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3438667E-4343-71F7-D005-496251085A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49338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82CD34DD-87D4-43D9-8970-A6B3D2006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9338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1D3351A6-F463-18DA-F5DB-97304718E7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9338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346C8550-5EF7-E7AF-EF7B-E7316CF904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38966" y="2070516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F9F9D073-174A-F680-456A-D427D21611F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38966" y="31356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F3F24FE-8409-28D7-13E9-8EE57A2092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38966" y="420244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8F9F8E0-10CB-D859-AC0A-DA265AB2E2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38966" y="5266139"/>
            <a:ext cx="44466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52CD257D-C6C7-BC85-E57E-00A0FE64DA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DE0B34-CCC5-BBE6-A30A-870D00459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270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>
          <p15:clr>
            <a:srgbClr val="FBAE40"/>
          </p15:clr>
        </p15:guide>
        <p15:guide id="2" pos="8996">
          <p15:clr>
            <a:srgbClr val="FBAE40"/>
          </p15:clr>
        </p15:guide>
        <p15:guide id="3" pos="8316">
          <p15:clr>
            <a:srgbClr val="FBAE40"/>
          </p15:clr>
        </p15:guide>
      </p15:sldGuideLst>
    </p:ext>
  </p:extLs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981712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3" y="2800350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68277E5-AA8C-1FE5-BD65-49F8ED3E318D}"/>
              </a:ext>
            </a:extLst>
          </p:cNvPr>
          <p:cNvGrpSpPr/>
          <p:nvPr userDrawn="1"/>
        </p:nvGrpSpPr>
        <p:grpSpPr>
          <a:xfrm>
            <a:off x="7116601" y="2781300"/>
            <a:ext cx="4465739" cy="3493294"/>
            <a:chOff x="14235056" y="5562600"/>
            <a:chExt cx="8932640" cy="6986587"/>
          </a:xfrm>
        </p:grpSpPr>
        <p:pic>
          <p:nvPicPr>
            <p:cNvPr id="5" name="Image 0" descr=" ">
              <a:extLst>
                <a:ext uri="{FF2B5EF4-FFF2-40B4-BE49-F238E27FC236}">
                  <a16:creationId xmlns:a16="http://schemas.microsoft.com/office/drawing/2014/main" id="{BB5BCAE8-8861-63C1-16E1-2C2A43CF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9E0D263C-300F-102C-9B06-543622D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>
              <a:extLst>
                <a:ext uri="{FF2B5EF4-FFF2-40B4-BE49-F238E27FC236}">
                  <a16:creationId xmlns:a16="http://schemas.microsoft.com/office/drawing/2014/main" id="{0CC8549D-42FA-3773-EE54-ABE7EBE7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>
              <a:extLst>
                <a:ext uri="{FF2B5EF4-FFF2-40B4-BE49-F238E27FC236}">
                  <a16:creationId xmlns:a16="http://schemas.microsoft.com/office/drawing/2014/main" id="{EB615494-54BA-8523-8E1E-77351BD17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>
              <a:extLst>
                <a:ext uri="{FF2B5EF4-FFF2-40B4-BE49-F238E27FC236}">
                  <a16:creationId xmlns:a16="http://schemas.microsoft.com/office/drawing/2014/main" id="{15AA4A38-A0DB-A50F-D211-24EC9963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>
              <a:extLst>
                <a:ext uri="{FF2B5EF4-FFF2-40B4-BE49-F238E27FC236}">
                  <a16:creationId xmlns:a16="http://schemas.microsoft.com/office/drawing/2014/main" id="{DD91BE23-41E1-0BC2-664D-C7CD379E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>
              <a:extLst>
                <a:ext uri="{FF2B5EF4-FFF2-40B4-BE49-F238E27FC236}">
                  <a16:creationId xmlns:a16="http://schemas.microsoft.com/office/drawing/2014/main" id="{CEBBA2DF-EA0D-99DD-2BF8-DFD37A04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>
              <a:extLst>
                <a:ext uri="{FF2B5EF4-FFF2-40B4-BE49-F238E27FC236}">
                  <a16:creationId xmlns:a16="http://schemas.microsoft.com/office/drawing/2014/main" id="{FE84A2CF-1556-2821-2056-F59904F3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>
              <a:extLst>
                <a:ext uri="{FF2B5EF4-FFF2-40B4-BE49-F238E27FC236}">
                  <a16:creationId xmlns:a16="http://schemas.microsoft.com/office/drawing/2014/main" id="{43EFD36F-FF8D-AF02-35AA-AD5F7EA2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>
              <a:extLst>
                <a:ext uri="{FF2B5EF4-FFF2-40B4-BE49-F238E27FC236}">
                  <a16:creationId xmlns:a16="http://schemas.microsoft.com/office/drawing/2014/main" id="{A4BD8FBA-118E-EB17-42B6-888F1EDD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637638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>
              <a:extLst>
                <a:ext uri="{FF2B5EF4-FFF2-40B4-BE49-F238E27FC236}">
                  <a16:creationId xmlns:a16="http://schemas.microsoft.com/office/drawing/2014/main" id="{07091684-A8CC-3AE0-488C-DB04A6691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FC9DEE40-CA81-D5B7-8474-6B8BEFDC155E}"/>
                </a:ext>
              </a:extLst>
            </p:cNvPr>
            <p:cNvSpPr/>
            <p:nvPr/>
          </p:nvSpPr>
          <p:spPr>
            <a:xfrm>
              <a:off x="16841325" y="6442804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>
                <a:alpha val="100000"/>
              </a:srgbClr>
            </a:solidFill>
            <a:ln/>
          </p:spPr>
        </p:sp>
        <p:pic>
          <p:nvPicPr>
            <p:cNvPr id="21" name="Image 11" descr=" ">
              <a:extLst>
                <a:ext uri="{FF2B5EF4-FFF2-40B4-BE49-F238E27FC236}">
                  <a16:creationId xmlns:a16="http://schemas.microsoft.com/office/drawing/2014/main" id="{08CB153C-9F19-EEA7-D68D-85BEB6C9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7191834" y="6947266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>
              <a:extLst>
                <a:ext uri="{FF2B5EF4-FFF2-40B4-BE49-F238E27FC236}">
                  <a16:creationId xmlns:a16="http://schemas.microsoft.com/office/drawing/2014/main" id="{CF8203EF-0E4A-E68D-5468-16D1EF05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>
              <a:extLst>
                <a:ext uri="{FF2B5EF4-FFF2-40B4-BE49-F238E27FC236}">
                  <a16:creationId xmlns:a16="http://schemas.microsoft.com/office/drawing/2014/main" id="{6322EE8D-EF0C-866D-3839-759E118C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>
              <a:extLst>
                <a:ext uri="{FF2B5EF4-FFF2-40B4-BE49-F238E27FC236}">
                  <a16:creationId xmlns:a16="http://schemas.microsoft.com/office/drawing/2014/main" id="{9C6C7671-0834-7F9E-F4E0-0666B175E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>
              <a:extLst>
                <a:ext uri="{FF2B5EF4-FFF2-40B4-BE49-F238E27FC236}">
                  <a16:creationId xmlns:a16="http://schemas.microsoft.com/office/drawing/2014/main" id="{540DAC27-773D-C372-BE04-E06FAF93E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4362072" y="11695602"/>
              <a:ext cx="2564741" cy="726585"/>
            </a:xfrm>
            <a:prstGeom prst="rect">
              <a:avLst/>
            </a:prstGeom>
          </p:spPr>
        </p:pic>
        <p:pic>
          <p:nvPicPr>
            <p:cNvPr id="26" name="Image 16" descr=" ">
              <a:extLst>
                <a:ext uri="{FF2B5EF4-FFF2-40B4-BE49-F238E27FC236}">
                  <a16:creationId xmlns:a16="http://schemas.microsoft.com/office/drawing/2014/main" id="{D75D8F70-F831-1B04-7BDE-B59E19DF8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>
            <a:extLst>
              <a:ext uri="{FF2B5EF4-FFF2-40B4-BE49-F238E27FC236}">
                <a16:creationId xmlns:a16="http://schemas.microsoft.com/office/drawing/2014/main" id="{75B07120-C781-DE93-E4AF-53EF01552B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2243" y="36454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BDB893B-89B1-2566-BF39-7BAF0E15B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2243" y="4483675"/>
            <a:ext cx="486223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776024E-1BF5-7F2E-7C59-8C0B9C43D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261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CFE240FB-32D6-5570-045A-2BEE47F65C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Текст 7">
            <a:extLst>
              <a:ext uri="{FF2B5EF4-FFF2-40B4-BE49-F238E27FC236}">
                <a16:creationId xmlns:a16="http://schemas.microsoft.com/office/drawing/2014/main" id="{BDE395DD-E25C-F35A-5185-CD2D596478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2883979"/>
            <a:ext cx="426656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8AA9EF30-923F-CC29-1F95-0C3AD5382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08572" y="913183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DECE9BD2-5DE5-3518-BA3C-AD2973AB7D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1855" y="2042329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91FADF1-FCFB-904D-8120-72BE3C92F8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38204" y="3171474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EA00D223-2873-79C0-DE47-99A079780E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31855" y="4300620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57C4B2D3-A8F4-E3B8-8336-C40CEEFAB0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8572" y="5429765"/>
            <a:ext cx="46989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D74F84-930C-7666-255A-EF94F22A9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259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9" name="Текст 7">
            <a:extLst>
              <a:ext uri="{FF2B5EF4-FFF2-40B4-BE49-F238E27FC236}">
                <a16:creationId xmlns:a16="http://schemas.microsoft.com/office/drawing/2014/main" id="{10373520-3333-EB2B-6F62-1F5FD2E15E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864749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Слайд с </a:t>
            </a:r>
            <a:r>
              <a:rPr lang="ru-RU" dirty="0" err="1"/>
              <a:t>пуктами</a:t>
            </a:r>
            <a:endParaRPr lang="ru-RU" dirty="0"/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FDB60644-C013-DB8A-CA27-1825B29971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6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01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F0C0B23-03B8-2CA1-55CC-ED8FBE5FF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02</a:t>
            </a:r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E2759336-7EA8-EF91-B0DA-8DFD522CE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6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03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5964D710-92F7-9438-AEBC-30FD2BD500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18" y="1778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04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C081309D-DD2D-AFA8-606A-5D609007F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1218" y="3302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05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2A0BA931-EAB5-4952-64F7-6F8201ECF3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1218" y="4826000"/>
            <a:ext cx="793746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06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BC93D27B-DC99-5F7D-45C5-926E6BAA78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4624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AFB14B45-2776-2C8F-BE2B-915240E3EB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4624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E30CC10E-FCA4-9A1B-6203-4F5472AF66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4624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18693CED-C43C-CDAC-9D25-1805ED6CEB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7862" y="1778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46C6AA54-D9E9-7A12-0CA4-A09B84A35D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7862" y="3302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9E41231-D9FA-14A7-6ED0-48E4848624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7862" y="4826000"/>
            <a:ext cx="344803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865299F-6B46-CC6F-0158-97E11F9566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4624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05589C96-FB73-7565-D01F-EE3C63A6BA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4624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C9242043-D6FC-6EF3-B854-24FA883837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624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5884F115-0960-DABC-CDFF-F1F28250682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7862" y="2082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A8ADCD49-70F6-34DA-8201-B6E2ADA394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27862" y="3606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F90DBC6-BA82-A8AF-5666-68FABCC903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27862" y="5130800"/>
            <a:ext cx="344803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0DBB53E-687D-4792-9C97-BB82D1C08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4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1">
            <a:extLst>
              <a:ext uri="{FF2B5EF4-FFF2-40B4-BE49-F238E27FC236}">
                <a16:creationId xmlns:a16="http://schemas.microsoft.com/office/drawing/2014/main" id="{57174BAF-4B23-1DDC-8E35-9809BA6669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381307EC-943B-B3FD-7F55-0610B3E53D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4369" y="1565275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535F91B6-3D94-3544-BB5A-2B5A8F90BB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4369" y="3425825"/>
            <a:ext cx="559128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D9956E2-46F2-42B0-A2AF-49B594CDC7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94369" y="4358460"/>
            <a:ext cx="4851513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А затем решите моделировать процесс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Чтобы получить конкретный ответ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C43A55BF-E57C-06A1-5995-D8DD0CA74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54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ED4C4207-CE3E-20FC-0FAE-8A182FCB589B}"/>
              </a:ext>
            </a:extLst>
          </p:cNvPr>
          <p:cNvCxnSpPr>
            <a:cxnSpLocks/>
          </p:cNvCxnSpPr>
          <p:nvPr userDrawn="1"/>
        </p:nvCxnSpPr>
        <p:spPr>
          <a:xfrm>
            <a:off x="609597" y="130175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>
            <a:extLst>
              <a:ext uri="{FF2B5EF4-FFF2-40B4-BE49-F238E27FC236}">
                <a16:creationId xmlns:a16="http://schemas.microsoft.com/office/drawing/2014/main" id="{98697660-DC49-499C-CB89-E4681144F1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6" y="437400"/>
            <a:ext cx="85658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98C247A0-1EFF-3221-932D-25AFA834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52600"/>
            <a:ext cx="191991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2057400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175260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662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35733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446055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41557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325897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95417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DA2DDE9-D3DD-4135-2CDE-A683E0900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33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5367" y="11431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75367" y="8383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75367" y="53722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75367" y="50674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5367" y="39625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75367" y="365774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75367" y="255284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5367" y="224804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C8BADD7-BD14-4B00-2A95-9C2779738945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F3B8654-F2E6-5750-301C-B2E9E2843FE0}"/>
              </a:ext>
            </a:extLst>
          </p:cNvPr>
          <p:cNvCxnSpPr>
            <a:cxnSpLocks/>
          </p:cNvCxnSpPr>
          <p:nvPr userDrawn="1"/>
        </p:nvCxnSpPr>
        <p:spPr>
          <a:xfrm>
            <a:off x="5499977" y="20121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39F17B3-B63D-033C-0B88-8CDC4EAE395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34218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D37EE55-DB14-725F-D596-7B3404C77A8E}"/>
              </a:ext>
            </a:extLst>
          </p:cNvPr>
          <p:cNvCxnSpPr>
            <a:cxnSpLocks/>
          </p:cNvCxnSpPr>
          <p:nvPr userDrawn="1"/>
        </p:nvCxnSpPr>
        <p:spPr>
          <a:xfrm>
            <a:off x="5499977" y="48315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2A3C506-629D-4DBB-601B-2BC8883F7CC7}"/>
              </a:ext>
            </a:extLst>
          </p:cNvPr>
          <p:cNvCxnSpPr>
            <a:cxnSpLocks/>
          </p:cNvCxnSpPr>
          <p:nvPr userDrawn="1"/>
        </p:nvCxnSpPr>
        <p:spPr>
          <a:xfrm>
            <a:off x="5499977" y="6241257"/>
            <a:ext cx="608567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>
            <a:extLst>
              <a:ext uri="{FF2B5EF4-FFF2-40B4-BE49-F238E27FC236}">
                <a16:creationId xmlns:a16="http://schemas.microsoft.com/office/drawing/2014/main" id="{D890C986-DEDA-B7C4-52CC-84FDE6758B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38346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DD4A894E-3202-B433-A61E-F791557E3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25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>
          <p15:clr>
            <a:srgbClr val="FBAE40"/>
          </p15:clr>
        </p15:guide>
        <p15:guide id="3" pos="6933">
          <p15:clr>
            <a:srgbClr val="FBAE40"/>
          </p15:clr>
        </p15:guide>
      </p15:sldGuideLst>
    </p:ext>
  </p:extLs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438E5611-E4BA-5D5B-7D84-C953E22CBD80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871C20E5-D3F7-3E3D-33A6-62449F3BD8C4}"/>
              </a:ext>
            </a:extLst>
          </p:cNvPr>
          <p:cNvGrpSpPr/>
          <p:nvPr userDrawn="1"/>
        </p:nvGrpSpPr>
        <p:grpSpPr>
          <a:xfrm>
            <a:off x="711196" y="876300"/>
            <a:ext cx="3879830" cy="5109326"/>
            <a:chOff x="1422578" y="1752600"/>
            <a:chExt cx="7760670" cy="10218651"/>
          </a:xfrm>
        </p:grpSpPr>
        <p:pic>
          <p:nvPicPr>
            <p:cNvPr id="35" name="Image 21" descr=" ">
              <a:extLst>
                <a:ext uri="{FF2B5EF4-FFF2-40B4-BE49-F238E27FC236}">
                  <a16:creationId xmlns:a16="http://schemas.microsoft.com/office/drawing/2014/main" id="{8081460E-58B8-BEB0-4CDA-55EA2946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>
              <a:extLst>
                <a:ext uri="{FF2B5EF4-FFF2-40B4-BE49-F238E27FC236}">
                  <a16:creationId xmlns:a16="http://schemas.microsoft.com/office/drawing/2014/main" id="{27BDFF70-560C-F7D7-E53D-E7B917DF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>
              <a:extLst>
                <a:ext uri="{FF2B5EF4-FFF2-40B4-BE49-F238E27FC236}">
                  <a16:creationId xmlns:a16="http://schemas.microsoft.com/office/drawing/2014/main" id="{6B943190-64AF-54E8-A5BA-FDEDD59E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24491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>
              <a:extLst>
                <a:ext uri="{FF2B5EF4-FFF2-40B4-BE49-F238E27FC236}">
                  <a16:creationId xmlns:a16="http://schemas.microsoft.com/office/drawing/2014/main" id="{1BE07E0D-68CA-4383-3737-6A12995C4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>
              <a:extLst>
                <a:ext uri="{FF2B5EF4-FFF2-40B4-BE49-F238E27FC236}">
                  <a16:creationId xmlns:a16="http://schemas.microsoft.com/office/drawing/2014/main" id="{F6E08CE8-22DE-93D5-1B58-3596CACB7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>
              <a:extLst>
                <a:ext uri="{FF2B5EF4-FFF2-40B4-BE49-F238E27FC236}">
                  <a16:creationId xmlns:a16="http://schemas.microsoft.com/office/drawing/2014/main" id="{50A55CA9-3AFA-B5A2-8E13-9020476C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>
              <a:extLst>
                <a:ext uri="{FF2B5EF4-FFF2-40B4-BE49-F238E27FC236}">
                  <a16:creationId xmlns:a16="http://schemas.microsoft.com/office/drawing/2014/main" id="{816DB01C-0F1C-E2EA-DFFB-0F872A68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98350" y="1752600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>
              <a:extLst>
                <a:ext uri="{FF2B5EF4-FFF2-40B4-BE49-F238E27FC236}">
                  <a16:creationId xmlns:a16="http://schemas.microsoft.com/office/drawing/2014/main" id="{AF7606C0-9996-3385-DEC3-8EBF96CF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>
              <a:extLst>
                <a:ext uri="{FF2B5EF4-FFF2-40B4-BE49-F238E27FC236}">
                  <a16:creationId xmlns:a16="http://schemas.microsoft.com/office/drawing/2014/main" id="{338B9530-E6F9-8C84-3829-20E43CF17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>
              <a:extLst>
                <a:ext uri="{FF2B5EF4-FFF2-40B4-BE49-F238E27FC236}">
                  <a16:creationId xmlns:a16="http://schemas.microsoft.com/office/drawing/2014/main" id="{2E128464-4744-0505-CA94-749896CF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>
              <a:extLst>
                <a:ext uri="{FF2B5EF4-FFF2-40B4-BE49-F238E27FC236}">
                  <a16:creationId xmlns:a16="http://schemas.microsoft.com/office/drawing/2014/main" id="{C99B2F84-448D-2C71-AED4-E64827ACF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>
              <a:extLst>
                <a:ext uri="{FF2B5EF4-FFF2-40B4-BE49-F238E27FC236}">
                  <a16:creationId xmlns:a16="http://schemas.microsoft.com/office/drawing/2014/main" id="{53B8F729-045E-D62B-FD65-059DBFC2C00A}"/>
                </a:ext>
              </a:extLst>
            </p:cNvPr>
            <p:cNvSpPr/>
            <p:nvPr/>
          </p:nvSpPr>
          <p:spPr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Image 33" descr=" ">
              <a:extLst>
                <a:ext uri="{FF2B5EF4-FFF2-40B4-BE49-F238E27FC236}">
                  <a16:creationId xmlns:a16="http://schemas.microsoft.com/office/drawing/2014/main" id="{F1A5D42F-FFB8-A0E6-075C-3673B71D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>
              <a:extLst>
                <a:ext uri="{FF2B5EF4-FFF2-40B4-BE49-F238E27FC236}">
                  <a16:creationId xmlns:a16="http://schemas.microsoft.com/office/drawing/2014/main" id="{E712A8D3-DA2F-7248-DF1B-0795705F1A52}"/>
                </a:ext>
              </a:extLst>
            </p:cNvPr>
            <p:cNvSpPr/>
            <p:nvPr/>
          </p:nvSpPr>
          <p:spPr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>
                <a:alpha val="100000"/>
              </a:srgbClr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>
            <a:extLst>
              <a:ext uri="{FF2B5EF4-FFF2-40B4-BE49-F238E27FC236}">
                <a16:creationId xmlns:a16="http://schemas.microsoft.com/office/drawing/2014/main" id="{A75725BE-F50B-16CD-1EF8-E77FBBD96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434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9C8D5699-DF29-D16F-4448-1352389EDC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83364" y="181013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722C896-BA4A-141D-99AE-FC850C3E1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3364" y="150533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314325E-15A8-11D3-C003-EDAD5ABCA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83364" y="3088747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E0BF46B-2EDC-6635-A78E-6119C32AF5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83364" y="2790872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CA9F2D85-180C-DEB7-E62B-6293DB8740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83364" y="4367362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70C58B14-34B6-195C-00DC-EADADCC4FD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83364" y="4069487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71AFC07D-6806-1676-9B78-BFA9D1C2A3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3364" y="564597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CFD95EA6-7A4F-0687-B054-82EF0014EE3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83364" y="534810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780F44-3A31-218D-1059-F9E912EE3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741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568">
          <p15:clr>
            <a:srgbClr val="FBAE40"/>
          </p15:clr>
        </p15:guide>
        <p15:guide id="3" pos="6683">
          <p15:clr>
            <a:srgbClr val="FBAE40"/>
          </p15:clr>
        </p15:guide>
        <p15:guide id="4" pos="8679">
          <p15:clr>
            <a:srgbClr val="FBAE40"/>
          </p15:clr>
        </p15:guide>
      </p15:sldGuideLst>
    </p:ext>
  </p:extLs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Скругленный прямоугольник 8">
            <a:extLst>
              <a:ext uri="{FF2B5EF4-FFF2-40B4-BE49-F238E27FC236}">
                <a16:creationId xmlns:a16="http://schemas.microsoft.com/office/drawing/2014/main" id="{B49C2E52-E572-5672-993F-C3D02E1A915B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B582D367-FAD7-05BE-CDB7-593DD2E36F23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ED095C03-4444-058E-CF2B-7E6524902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1578873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86C063C-3AAD-BF09-B89A-0E68505D60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8093" y="2709173"/>
            <a:ext cx="4458862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D0793E13-FAF1-B718-C61F-DB482BDBA6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8093" y="4189086"/>
            <a:ext cx="445886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9A614C29-87C3-BFE1-4AB6-1F9E45496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7122" y="270917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00DCE09F-4E95-A913-345B-1E760A8AF6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7122" y="3183769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E71BD17-1AB2-4868-29A5-93455245DA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37122" y="365833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A6B3A17-3490-B2A3-67AB-E6913F9AE89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37122" y="4132895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9E6E9374-CA81-8A9E-A7B4-1E032DC324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37122" y="4601912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D957C9F6-FCEC-5EE0-13B6-D83C77E5B2D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37122" y="5082023"/>
            <a:ext cx="40493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590518F-3862-F852-018E-4B19ABC49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11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10666DD3-22FD-25C3-AD21-A7E04411AF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83211791-537F-8DB6-8943-F5537412F0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03582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742D708B-5009-3D73-7870-7F10611121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97568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B5261CD-9498-307C-B0B9-7E40AF66B7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85203" y="4540250"/>
            <a:ext cx="2417881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94312C5-FBDC-02D1-8BD1-1BD7067CB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C934315D-D5C4-2563-D395-EA75282D43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3582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14C904B-43FF-46B1-7D39-289B881F87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7568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4B727DA3-121E-69F7-AED4-453EB9DC6D4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5203" y="4235450"/>
            <a:ext cx="241788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A80FE154-E5A3-3CFF-9448-63D9731EC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C6D3F443-B3DD-02FE-96CC-9BEFB19F0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91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FB177212-E3C8-8EBC-F0D1-297E43FDCFB0}"/>
              </a:ext>
            </a:extLst>
          </p:cNvPr>
          <p:cNvCxnSpPr>
            <a:cxnSpLocks/>
          </p:cNvCxnSpPr>
          <p:nvPr userDrawn="1"/>
        </p:nvCxnSpPr>
        <p:spPr>
          <a:xfrm>
            <a:off x="609596" y="602457"/>
            <a:ext cx="103023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33EB9B4-2DB5-1162-3544-83A863A2C5E6}"/>
              </a:ext>
            </a:extLst>
          </p:cNvPr>
          <p:cNvCxnSpPr>
            <a:cxnSpLocks/>
          </p:cNvCxnSpPr>
          <p:nvPr userDrawn="1"/>
        </p:nvCxnSpPr>
        <p:spPr>
          <a:xfrm>
            <a:off x="606346" y="1725805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25FD1D9-DC45-CB2C-6380-90EBCEC62235}"/>
              </a:ext>
            </a:extLst>
          </p:cNvPr>
          <p:cNvCxnSpPr>
            <a:cxnSpLocks/>
          </p:cNvCxnSpPr>
          <p:nvPr userDrawn="1"/>
        </p:nvCxnSpPr>
        <p:spPr>
          <a:xfrm>
            <a:off x="606346" y="2854668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CEFCD3-E1F9-1D24-E2D9-0F43CAA08387}"/>
              </a:ext>
            </a:extLst>
          </p:cNvPr>
          <p:cNvCxnSpPr>
            <a:cxnSpLocks/>
          </p:cNvCxnSpPr>
          <p:nvPr userDrawn="1"/>
        </p:nvCxnSpPr>
        <p:spPr>
          <a:xfrm>
            <a:off x="606346" y="5112393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EF228B-DB9A-6F21-F241-1D99589C29D5}"/>
              </a:ext>
            </a:extLst>
          </p:cNvPr>
          <p:cNvCxnSpPr>
            <a:cxnSpLocks/>
          </p:cNvCxnSpPr>
          <p:nvPr userDrawn="1"/>
        </p:nvCxnSpPr>
        <p:spPr>
          <a:xfrm>
            <a:off x="606346" y="6241257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F5E3F09-24E4-1B52-9EA6-F69905C89506}"/>
              </a:ext>
            </a:extLst>
          </p:cNvPr>
          <p:cNvCxnSpPr>
            <a:cxnSpLocks/>
          </p:cNvCxnSpPr>
          <p:nvPr userDrawn="1"/>
        </p:nvCxnSpPr>
        <p:spPr>
          <a:xfrm>
            <a:off x="606346" y="3983530"/>
            <a:ext cx="109793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>
            <a:extLst>
              <a:ext uri="{FF2B5EF4-FFF2-40B4-BE49-F238E27FC236}">
                <a16:creationId xmlns:a16="http://schemas.microsoft.com/office/drawing/2014/main" id="{B9005F16-E06B-996D-64C2-7C18EDA46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2242" y="920917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DFE0727D-BA1B-5878-C7EC-735F177794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2242" y="204867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CDF19753-407B-019F-D54D-86535136F6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2242" y="317643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4EAF4B98-7BC3-698D-B702-5835DC0A9E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2242" y="4304198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95013C3F-AF5F-C857-63CE-A1EC707771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2242" y="5431959"/>
            <a:ext cx="2417881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Introductory info </a:t>
            </a:r>
            <a:r>
              <a:rPr lang="ru-RU" dirty="0"/>
              <a:t/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AC763B7B-9066-5DB1-86AD-EC5D73077B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92722" y="84755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EB4EC6A-7308-DE31-74F0-CFE4F12AF6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92722" y="197644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3F4CA36-4BDA-C650-1075-23A7542D54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92722" y="310531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B90479-A5F9-30A6-7CD8-C747753320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92722" y="4234174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C4C509A-4F4D-ABBD-4BB2-17AAEC5CAA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92722" y="5363036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D80F5C-4991-9B82-2A79-1186839AB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020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58E12B-FA27-FA92-082C-2AEE00D6749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17363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1352DD0-A915-3911-5E6D-46AFD4A06819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48720"/>
            <a:ext cx="440618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FFA629-ECE7-4037-3503-ECFF3D19F1DF}"/>
              </a:ext>
            </a:extLst>
          </p:cNvPr>
          <p:cNvCxnSpPr>
            <a:cxnSpLocks/>
          </p:cNvCxnSpPr>
          <p:nvPr userDrawn="1"/>
        </p:nvCxnSpPr>
        <p:spPr>
          <a:xfrm>
            <a:off x="5625376" y="6248720"/>
            <a:ext cx="596027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4D874E5-161A-C794-44DC-39335C98AFD5}"/>
              </a:ext>
            </a:extLst>
          </p:cNvPr>
          <p:cNvCxnSpPr>
            <a:cxnSpLocks/>
          </p:cNvCxnSpPr>
          <p:nvPr userDrawn="1"/>
        </p:nvCxnSpPr>
        <p:spPr>
          <a:xfrm>
            <a:off x="5625375" y="617363"/>
            <a:ext cx="5286568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4C58D-1B6D-3B9F-B6F8-8B1459081176}"/>
              </a:ext>
            </a:extLst>
          </p:cNvPr>
          <p:cNvCxnSpPr>
            <a:cxnSpLocks/>
          </p:cNvCxnSpPr>
          <p:nvPr userDrawn="1"/>
        </p:nvCxnSpPr>
        <p:spPr>
          <a:xfrm>
            <a:off x="5305590" y="920750"/>
            <a:ext cx="0" cy="5016501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Текст 55">
            <a:extLst>
              <a:ext uri="{FF2B5EF4-FFF2-40B4-BE49-F238E27FC236}">
                <a16:creationId xmlns:a16="http://schemas.microsoft.com/office/drawing/2014/main" id="{15B8A94C-F7B5-84F7-5AAD-A5AA2C17FA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4246" y="1462473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F57C3B27-7FCC-91C8-544E-F78C189425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84246" y="1157673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049CF09B-12D5-B35E-C5AB-998DD27A96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84246" y="5067205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A734AA8-6330-45D8-65E4-1FDD4E49FE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4246" y="476240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3B298278-88DF-25B7-8073-B6A592BB52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84246" y="3865628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2591A152-5CE2-3944-179C-A489E42E98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84246" y="3560828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B172DC4C-2161-B08E-32F1-CF223EE553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84246" y="2664051"/>
            <a:ext cx="4458862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AE144C9F-F6A2-3CAE-0DA1-86D8D7EF4E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4246" y="2359251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34">
            <a:extLst>
              <a:ext uri="{FF2B5EF4-FFF2-40B4-BE49-F238E27FC236}">
                <a16:creationId xmlns:a16="http://schemas.microsoft.com/office/drawing/2014/main" id="{9297BB88-D687-A529-2B4F-0555B8F5EE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920751"/>
            <a:ext cx="4406178" cy="282128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Для вашего </a:t>
            </a:r>
            <a:br>
              <a:rPr lang="ru-RU" dirty="0"/>
            </a:br>
            <a:r>
              <a:rPr lang="ru-RU" dirty="0"/>
              <a:t>продукта </a:t>
            </a:r>
            <a:br>
              <a:rPr lang="ru-RU" dirty="0"/>
            </a:br>
            <a:r>
              <a:rPr lang="ru-RU" dirty="0"/>
              <a:t>стратегия – </a:t>
            </a:r>
            <a:br>
              <a:rPr lang="ru-RU" dirty="0"/>
            </a:br>
            <a:r>
              <a:rPr lang="ru-RU" dirty="0"/>
              <a:t>выжить!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67A109-CAC7-A821-A544-E837698D7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43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D699A2F-14DB-73D5-F7C2-7AFB9BADCA73}"/>
              </a:ext>
            </a:extLst>
          </p:cNvPr>
          <p:cNvGrpSpPr/>
          <p:nvPr userDrawn="1"/>
        </p:nvGrpSpPr>
        <p:grpSpPr>
          <a:xfrm>
            <a:off x="637751" y="4664955"/>
            <a:ext cx="10916498" cy="3394304"/>
            <a:chOff x="1275668" y="9329909"/>
            <a:chExt cx="21835838" cy="6788607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D6310DF9-7F34-CFC3-79A2-72623D68D13C}"/>
                </a:ext>
              </a:extLst>
            </p:cNvPr>
            <p:cNvSpPr/>
            <p:nvPr/>
          </p:nvSpPr>
          <p:spPr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8FC3FED7-E87E-000E-8FEC-64DDCF2E05A0}"/>
                </a:ext>
              </a:extLst>
            </p:cNvPr>
            <p:cNvSpPr/>
            <p:nvPr/>
          </p:nvSpPr>
          <p:spPr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EC8422E-F30A-6FEC-D57F-9B0BDDFC6339}"/>
                </a:ext>
              </a:extLst>
            </p:cNvPr>
            <p:cNvSpPr/>
            <p:nvPr/>
          </p:nvSpPr>
          <p:spPr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F33DD16-E96B-5547-44AB-0C53D8614373}"/>
                </a:ext>
              </a:extLst>
            </p:cNvPr>
            <p:cNvSpPr/>
            <p:nvPr/>
          </p:nvSpPr>
          <p:spPr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DD4B9F3-6F06-FAA6-1280-75E3F7177E64}"/>
                </a:ext>
              </a:extLst>
            </p:cNvPr>
            <p:cNvSpPr/>
            <p:nvPr/>
          </p:nvSpPr>
          <p:spPr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A4AA47A-16F6-4558-65C1-A1C5FC2E2081}"/>
                </a:ext>
              </a:extLst>
            </p:cNvPr>
            <p:cNvSpPr/>
            <p:nvPr/>
          </p:nvSpPr>
          <p:spPr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772D0FD-372B-D210-7E3D-2A641FBBDBE5}"/>
                </a:ext>
              </a:extLst>
            </p:cNvPr>
            <p:cNvSpPr/>
            <p:nvPr/>
          </p:nvSpPr>
          <p:spPr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3D316EA9-7C31-CEE7-2F28-5663AFAC7012}"/>
                </a:ext>
              </a:extLst>
            </p:cNvPr>
            <p:cNvSpPr/>
            <p:nvPr/>
          </p:nvSpPr>
          <p:spPr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B56148A-E1FD-55C2-3B84-7349DE5A486F}"/>
                </a:ext>
              </a:extLst>
            </p:cNvPr>
            <p:cNvSpPr/>
            <p:nvPr/>
          </p:nvSpPr>
          <p:spPr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974EDDE-4F88-7420-5C04-114E93EB8ECA}"/>
                </a:ext>
              </a:extLst>
            </p:cNvPr>
            <p:cNvSpPr/>
            <p:nvPr/>
          </p:nvSpPr>
          <p:spPr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0B63BD72-B38E-5143-7DE0-5CDE607A444C}"/>
                </a:ext>
              </a:extLst>
            </p:cNvPr>
            <p:cNvSpPr/>
            <p:nvPr/>
          </p:nvSpPr>
          <p:spPr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ADA902D-B7B5-0C24-21CD-50FE56BA2D1E}"/>
                </a:ext>
              </a:extLst>
            </p:cNvPr>
            <p:cNvSpPr/>
            <p:nvPr/>
          </p:nvSpPr>
          <p:spPr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Shape 11">
            <a:extLst>
              <a:ext uri="{FF2B5EF4-FFF2-40B4-BE49-F238E27FC236}">
                <a16:creationId xmlns:a16="http://schemas.microsoft.com/office/drawing/2014/main" id="{B29D1643-47F3-DD23-3A72-04B2C0D343F8}"/>
              </a:ext>
            </a:extLst>
          </p:cNvPr>
          <p:cNvSpPr>
            <a:spLocks/>
          </p:cNvSpPr>
          <p:nvPr userDrawn="1"/>
        </p:nvSpPr>
        <p:spPr>
          <a:xfrm>
            <a:off x="609597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CF1469F9-BE69-BB64-0A94-12107B9A1174}"/>
              </a:ext>
            </a:extLst>
          </p:cNvPr>
          <p:cNvSpPr>
            <a:spLocks/>
          </p:cNvSpPr>
          <p:nvPr userDrawn="1"/>
        </p:nvSpPr>
        <p:spPr>
          <a:xfrm>
            <a:off x="6192863" y="1229083"/>
            <a:ext cx="5392791" cy="2567778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3F60C5DE-79D7-8F61-E4C8-96CBF670E2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981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C929E4A1-B0B8-9FDC-604F-520976BB6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0247" y="1752417"/>
            <a:ext cx="4318811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FDBD3E6D-6DED-7D5C-997F-B82001D4BA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981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6FE4251-EDFE-CBFC-CAE0-A1EFFFE5A2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60247" y="2270213"/>
            <a:ext cx="486223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Номер слайда 2">
            <a:extLst>
              <a:ext uri="{FF2B5EF4-FFF2-40B4-BE49-F238E27FC236}">
                <a16:creationId xmlns:a16="http://schemas.microsoft.com/office/drawing/2014/main" id="{D87FB8D0-BAC0-06AD-875D-9EE084339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585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103AA4AF-D8EE-EBDD-0F2A-10F8B2CD8D64}"/>
              </a:ext>
            </a:extLst>
          </p:cNvPr>
          <p:cNvSpPr/>
          <p:nvPr userDrawn="1"/>
        </p:nvSpPr>
        <p:spPr>
          <a:xfrm>
            <a:off x="805175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4ACAC18-1259-B428-74DB-04773FAFE81A}"/>
              </a:ext>
            </a:extLst>
          </p:cNvPr>
          <p:cNvSpPr/>
          <p:nvPr userDrawn="1"/>
        </p:nvSpPr>
        <p:spPr>
          <a:xfrm>
            <a:off x="4330678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47A85605-A823-4493-E8FE-0BBEAAF8E668}"/>
              </a:ext>
            </a:extLst>
          </p:cNvPr>
          <p:cNvSpPr/>
          <p:nvPr userDrawn="1"/>
        </p:nvSpPr>
        <p:spPr>
          <a:xfrm>
            <a:off x="609597" y="2873876"/>
            <a:ext cx="3530582" cy="217805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AC206CD-BF6F-AA7C-7493-1155D1A928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C8D1DE36-B7A4-4C25-BE13-8C35B85CA3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4F57185B-0BE0-5F4A-EAD7-7339EA2D9E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718426"/>
            <a:ext cx="3083422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1E833D5F-87DE-7E99-F2AD-09E4014E71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929FC0B3-0C14-BD7A-0E48-A9771871843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D64AD4C2-5A6F-CCA7-D6DD-E78E90555E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3420552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38212509-3105-AE86-A483-19D3F686B4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1445127"/>
            <a:ext cx="89231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FDF7AEFB-4038-71F4-E1C0-4BA9A4575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432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3DE0BB0E-CB2A-F66F-E0AC-CAE77ADE40FA}"/>
              </a:ext>
            </a:extLst>
          </p:cNvPr>
          <p:cNvSpPr/>
          <p:nvPr userDrawn="1"/>
        </p:nvSpPr>
        <p:spPr>
          <a:xfrm>
            <a:off x="805175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E7FA60B3-5DAE-3CFF-C457-3039D47EA5D4}"/>
              </a:ext>
            </a:extLst>
          </p:cNvPr>
          <p:cNvSpPr/>
          <p:nvPr userDrawn="1"/>
        </p:nvSpPr>
        <p:spPr>
          <a:xfrm>
            <a:off x="4330678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8" name="Shape 11">
            <a:extLst>
              <a:ext uri="{FF2B5EF4-FFF2-40B4-BE49-F238E27FC236}">
                <a16:creationId xmlns:a16="http://schemas.microsoft.com/office/drawing/2014/main" id="{139F5E0A-BC57-F663-3F5E-A2E209626F1D}"/>
              </a:ext>
            </a:extLst>
          </p:cNvPr>
          <p:cNvSpPr/>
          <p:nvPr userDrawn="1"/>
        </p:nvSpPr>
        <p:spPr>
          <a:xfrm>
            <a:off x="609597" y="2387600"/>
            <a:ext cx="3530582" cy="33655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3D608449-63FC-8436-552B-D62CAD7540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C042E17F-E521-7FDF-7F68-09956647D8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4F832DAF-3174-B142-229D-FB656BC7E9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4676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52857B92-2118-2201-4C6D-13FF88D0F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05757" y="3232150"/>
            <a:ext cx="3083422" cy="2180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5889C5FC-D3FF-A57F-98CF-484632156F7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7251EAF3-1428-F8AB-8B9B-F9C3AEBBC5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05757" y="29273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204B5CE2-1242-3325-6348-0488692832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6E2456D-F96B-5BB7-8C14-196995AA6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17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DE559254-3830-6552-B365-9C7DE1C18B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2931A38E-D4EC-17EE-733E-CD49808F62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3067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1D81512B-689C-949E-0779-0D22BD9ED0F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5175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6362990-DBB6-7C4C-9D2D-8DB1E4EFF0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2B184965-C5B7-AC27-2CFC-CDC3FFB0B9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071C98EC-2AA6-980F-58A3-A80AFDCC23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3067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5244786-5285-32C0-7224-8801EEDF81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5175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1664D6CF-BE4A-EC9D-B47F-897147A60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096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6BC5FCE-7099-BE48-D622-FA5B5192E844}"/>
              </a:ext>
            </a:extLst>
          </p:cNvPr>
          <p:cNvCxnSpPr>
            <a:cxnSpLocks/>
          </p:cNvCxnSpPr>
          <p:nvPr userDrawn="1"/>
        </p:nvCxnSpPr>
        <p:spPr>
          <a:xfrm>
            <a:off x="60959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A3D35F-17C3-B35A-D4FD-B89FFD11B5F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27C5694-14A2-5B9D-CEBE-B0D40D8804E5}"/>
              </a:ext>
            </a:extLst>
          </p:cNvPr>
          <p:cNvCxnSpPr>
            <a:cxnSpLocks/>
          </p:cNvCxnSpPr>
          <p:nvPr userDrawn="1"/>
        </p:nvCxnSpPr>
        <p:spPr>
          <a:xfrm>
            <a:off x="441957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0F059A7-F3C3-F988-131C-D8AE6519656D}"/>
              </a:ext>
            </a:extLst>
          </p:cNvPr>
          <p:cNvCxnSpPr>
            <a:cxnSpLocks/>
          </p:cNvCxnSpPr>
          <p:nvPr userDrawn="1"/>
        </p:nvCxnSpPr>
        <p:spPr>
          <a:xfrm>
            <a:off x="441957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477AC1D-40E2-F58D-2A7D-C01D6C10AAAE}"/>
              </a:ext>
            </a:extLst>
          </p:cNvPr>
          <p:cNvCxnSpPr>
            <a:cxnSpLocks/>
          </p:cNvCxnSpPr>
          <p:nvPr userDrawn="1"/>
        </p:nvCxnSpPr>
        <p:spPr>
          <a:xfrm>
            <a:off x="8229557" y="2051050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95075BD-A590-BDD8-8DA5-1147519D7669}"/>
              </a:ext>
            </a:extLst>
          </p:cNvPr>
          <p:cNvCxnSpPr>
            <a:cxnSpLocks/>
          </p:cNvCxnSpPr>
          <p:nvPr userDrawn="1"/>
        </p:nvCxnSpPr>
        <p:spPr>
          <a:xfrm>
            <a:off x="8229557" y="6255544"/>
            <a:ext cx="3352782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5F018F4-577E-2F8C-171C-7C94839D0861}"/>
              </a:ext>
            </a:extLst>
          </p:cNvPr>
          <p:cNvCxnSpPr>
            <a:cxnSpLocks/>
          </p:cNvCxnSpPr>
          <p:nvPr userDrawn="1"/>
        </p:nvCxnSpPr>
        <p:spPr>
          <a:xfrm>
            <a:off x="4189580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>
            <a:extLst>
              <a:ext uri="{FF2B5EF4-FFF2-40B4-BE49-F238E27FC236}">
                <a16:creationId xmlns:a16="http://schemas.microsoft.com/office/drawing/2014/main" id="{E9F9F016-14C9-A8F9-F9D2-55873A8A74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0700B29B-4077-93FF-C4B9-2A34A88F2D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97097F6-5AC6-2031-00CF-BC42C185CB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957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5B9E0A5-538D-C655-0AE3-7850AF5FB9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29557" y="2609850"/>
            <a:ext cx="3083422" cy="3307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742847" rtl="0" eaLnBrk="1" fontAlgn="auto" latinLnBrk="0" hangingPunct="1">
              <a:lnSpc>
                <a:spcPts val="1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E7367DD-D27C-C0F1-0DB1-0BC6589FC7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957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BBEEED8-C40B-4333-DDE7-E766E53570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29557" y="2305050"/>
            <a:ext cx="3045212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76B061-3915-FE58-E05C-7331D400AD64}"/>
              </a:ext>
            </a:extLst>
          </p:cNvPr>
          <p:cNvCxnSpPr>
            <a:cxnSpLocks/>
          </p:cNvCxnSpPr>
          <p:nvPr userDrawn="1"/>
        </p:nvCxnSpPr>
        <p:spPr>
          <a:xfrm>
            <a:off x="8000958" y="2273300"/>
            <a:ext cx="0" cy="3697263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Текст 7">
            <a:extLst>
              <a:ext uri="{FF2B5EF4-FFF2-40B4-BE49-F238E27FC236}">
                <a16:creationId xmlns:a16="http://schemas.microsoft.com/office/drawing/2014/main" id="{A90427D1-899F-D511-9395-05A6330A48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2E39B918-C200-D553-FEB0-54EF1C2BB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21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49144B3-4D90-24DB-F095-961F013DB696}"/>
              </a:ext>
            </a:extLst>
          </p:cNvPr>
          <p:cNvSpPr/>
          <p:nvPr userDrawn="1"/>
        </p:nvSpPr>
        <p:spPr>
          <a:xfrm>
            <a:off x="8978853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97117DA-3746-4ED1-A994-308E8255C8A8}"/>
              </a:ext>
            </a:extLst>
          </p:cNvPr>
          <p:cNvSpPr/>
          <p:nvPr userDrawn="1"/>
        </p:nvSpPr>
        <p:spPr>
          <a:xfrm>
            <a:off x="6184868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E2294286-5E85-EAAA-91D2-52FA43D544AD}"/>
              </a:ext>
            </a:extLst>
          </p:cNvPr>
          <p:cNvSpPr/>
          <p:nvPr userDrawn="1"/>
        </p:nvSpPr>
        <p:spPr>
          <a:xfrm>
            <a:off x="3397232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>
            <a:extLst>
              <a:ext uri="{FF2B5EF4-FFF2-40B4-BE49-F238E27FC236}">
                <a16:creationId xmlns:a16="http://schemas.microsoft.com/office/drawing/2014/main" id="{63A5FB02-8ED3-BF4B-5B92-067A79FFB804}"/>
              </a:ext>
            </a:extLst>
          </p:cNvPr>
          <p:cNvSpPr/>
          <p:nvPr userDrawn="1"/>
        </p:nvSpPr>
        <p:spPr>
          <a:xfrm>
            <a:off x="609597" y="2635250"/>
            <a:ext cx="2603487" cy="3009412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95ADFFE7-60D4-F6D9-CFAE-84AF50A598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A747506-1AE4-4C00-E272-244B0157C7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66C6B3D-C76B-271D-7F45-729B8B1BB0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3596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BC78EB6C-F00D-8B5E-0C8E-C0E074F5DB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51231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4C1798F-4E84-6410-DD6E-4CB48A5A199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8867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BD99801-DCA4-2EB4-A95C-78A0C70DBA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32852" y="3905250"/>
            <a:ext cx="2150146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0E4288B-D21F-C790-ECCF-F1FCE73ECB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31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2E210F67-5245-E30F-26FF-CC45E41E1C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8867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BF13C697-9283-0ED6-8BE1-D12F6E7FEC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36004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3DFA79B-6438-92EB-30F2-1A50AA431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5" name="Номер слайда 2">
            <a:extLst>
              <a:ext uri="{FF2B5EF4-FFF2-40B4-BE49-F238E27FC236}">
                <a16:creationId xmlns:a16="http://schemas.microsoft.com/office/drawing/2014/main" id="{BF172185-673C-5E56-B37C-C2D9069D7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495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7D0CF3DD-D54F-E9C9-9210-76CCCF6F10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7" y="609600"/>
            <a:ext cx="5363605" cy="5645944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3646DADF-46AE-D4D2-B681-6FC2FCEDE20D}"/>
              </a:ext>
            </a:extLst>
          </p:cNvPr>
          <p:cNvSpPr/>
          <p:nvPr userDrawn="1"/>
        </p:nvSpPr>
        <p:spPr>
          <a:xfrm>
            <a:off x="8978853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9C427C8D-D771-EC6D-98F1-7DC7631CC381}"/>
              </a:ext>
            </a:extLst>
          </p:cNvPr>
          <p:cNvSpPr/>
          <p:nvPr userDrawn="1"/>
        </p:nvSpPr>
        <p:spPr>
          <a:xfrm>
            <a:off x="6184868" y="60960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>
            <a:extLst>
              <a:ext uri="{FF2B5EF4-FFF2-40B4-BE49-F238E27FC236}">
                <a16:creationId xmlns:a16="http://schemas.microsoft.com/office/drawing/2014/main" id="{0133EDD6-F3CA-C295-9095-4AD290BE8E7A}"/>
              </a:ext>
            </a:extLst>
          </p:cNvPr>
          <p:cNvSpPr/>
          <p:nvPr userDrawn="1"/>
        </p:nvSpPr>
        <p:spPr>
          <a:xfrm>
            <a:off x="8978853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08CC378B-E239-BD0B-78D8-1A2819A4508D}"/>
              </a:ext>
            </a:extLst>
          </p:cNvPr>
          <p:cNvSpPr/>
          <p:nvPr userDrawn="1"/>
        </p:nvSpPr>
        <p:spPr>
          <a:xfrm>
            <a:off x="6184868" y="3524250"/>
            <a:ext cx="2603487" cy="272415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AF70AF1-65F7-EBBC-5968-27703152E38E}"/>
              </a:ext>
            </a:extLst>
          </p:cNvPr>
          <p:cNvGrpSpPr/>
          <p:nvPr userDrawn="1"/>
        </p:nvGrpSpPr>
        <p:grpSpPr>
          <a:xfrm>
            <a:off x="609597" y="5638800"/>
            <a:ext cx="736596" cy="609600"/>
            <a:chOff x="1219352" y="11277600"/>
            <a:chExt cx="1473384" cy="1219200"/>
          </a:xfrm>
        </p:grpSpPr>
        <p:sp>
          <p:nvSpPr>
            <p:cNvPr id="36" name="Shape 24">
              <a:extLst>
                <a:ext uri="{FF2B5EF4-FFF2-40B4-BE49-F238E27FC236}">
                  <a16:creationId xmlns:a16="http://schemas.microsoft.com/office/drawing/2014/main" id="{7715BCB0-E696-F254-47DB-E9C64D863B07}"/>
                </a:ext>
              </a:extLst>
            </p:cNvPr>
            <p:cNvSpPr/>
            <p:nvPr userDrawn="1"/>
          </p:nvSpPr>
          <p:spPr>
            <a:xfrm>
              <a:off x="1219352" y="11277600"/>
              <a:ext cx="1473384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>
              <a:extLst>
                <a:ext uri="{FF2B5EF4-FFF2-40B4-BE49-F238E27FC236}">
                  <a16:creationId xmlns:a16="http://schemas.microsoft.com/office/drawing/2014/main" id="{4A9F18CC-42B1-82E0-DF46-8B7A18D6C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3384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>
            <a:extLst>
              <a:ext uri="{FF2B5EF4-FFF2-40B4-BE49-F238E27FC236}">
                <a16:creationId xmlns:a16="http://schemas.microsoft.com/office/drawing/2014/main" id="{76402B6D-6013-986A-5121-DD359586D9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8867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68DB9C24-9D17-88B5-4850-E42B00E0C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32852" y="139065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CA125B0E-855B-A9D1-B25E-158C4BC78F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2852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57A983C7-F0B3-2ECB-0EDD-47BD66D7D3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38867" y="4305300"/>
            <a:ext cx="2146289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CEEB0FC-8539-7670-4337-4EDBB9646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8867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E1B5780C-1BEE-9C31-7944-56BBB651D2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2852" y="108585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2F13583-865C-D633-F444-0EF0503329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852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0933A65-5315-5632-FA1D-A4689188C1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867" y="4058241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6E76F030-1832-7830-DE42-4EDF6C1E5A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867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2552111E-842C-8342-374C-2EEA6C89F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3285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DB28BEDE-9C70-0036-6402-FC57742743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285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1A521593-ED1A-F641-B8FB-7F5FAEAAE02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8867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E2B9CB-1046-07E5-D633-9230E49FE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9C20679-E597-7A7C-C270-FE5E14AF4425}"/>
              </a:ext>
            </a:extLst>
          </p:cNvPr>
          <p:cNvSpPr/>
          <p:nvPr userDrawn="1"/>
        </p:nvSpPr>
        <p:spPr>
          <a:xfrm>
            <a:off x="433067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2A5607C3-F6FD-2BDE-1069-9D548E05388F}"/>
              </a:ext>
            </a:extLst>
          </p:cNvPr>
          <p:cNvSpPr/>
          <p:nvPr userDrawn="1"/>
        </p:nvSpPr>
        <p:spPr>
          <a:xfrm>
            <a:off x="433067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D4C34BD8-A8C3-9CC8-1063-2DA721EBD2AC}"/>
              </a:ext>
            </a:extLst>
          </p:cNvPr>
          <p:cNvSpPr/>
          <p:nvPr userDrawn="1"/>
        </p:nvSpPr>
        <p:spPr>
          <a:xfrm>
            <a:off x="8051758" y="60960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>
            <a:extLst>
              <a:ext uri="{FF2B5EF4-FFF2-40B4-BE49-F238E27FC236}">
                <a16:creationId xmlns:a16="http://schemas.microsoft.com/office/drawing/2014/main" id="{5D3CD850-67D2-317B-3F13-C6709E189C5B}"/>
              </a:ext>
            </a:extLst>
          </p:cNvPr>
          <p:cNvSpPr/>
          <p:nvPr userDrawn="1"/>
        </p:nvSpPr>
        <p:spPr>
          <a:xfrm>
            <a:off x="8051758" y="3524250"/>
            <a:ext cx="3530582" cy="272415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>
            <a:extLst>
              <a:ext uri="{FF2B5EF4-FFF2-40B4-BE49-F238E27FC236}">
                <a16:creationId xmlns:a16="http://schemas.microsoft.com/office/drawing/2014/main" id="{EF0A7645-B8F0-0B88-B96A-36A7A5C13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22" name="Текст 14">
            <a:extLst>
              <a:ext uri="{FF2B5EF4-FFF2-40B4-BE49-F238E27FC236}">
                <a16:creationId xmlns:a16="http://schemas.microsoft.com/office/drawing/2014/main" id="{5F77FC78-137E-8207-8906-6FA8CEADF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29870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69868D57-8442-CD71-0B73-77BFCBB79F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84676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8F5F961C-CA29-6702-65CC-909B9AE67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84676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25208EEE-BBF4-8F1C-4A33-8A8B9227CA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70592" y="13906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727D2E8A-C143-6A10-4A26-C77D4171DF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70592" y="1085850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300E677-86AB-909C-5486-BA60172A82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84676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AD127D1B-C083-96DD-E909-C29E88E118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4676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1925066-3A64-B28A-341F-69C2FF52D5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0592" y="4303986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A5C8703B-5F1B-ACA2-91B8-19EBDC0679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70592" y="4058241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C421F43F-44C9-351A-E86A-977F357A44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4951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(01)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A652F64C-4C0C-B1DC-CD5F-DC1890C6A3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270592" y="86360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(02)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7D180A4-F5B9-DBC6-DE77-A6B002AC8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70592" y="3778218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(04)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772B52D4-D903-9780-F69A-C3736DE2E8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49512" y="3778250"/>
            <a:ext cx="214628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baseline="300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89CC0140-328D-AC96-AFEE-E8321B3D3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868839"/>
            <a:ext cx="3482717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00F3C893-F8CC-47F7-6767-E17BE4151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57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8A5AB3F-3734-B412-D572-8A3B1463AE01}"/>
              </a:ext>
            </a:extLst>
          </p:cNvPr>
          <p:cNvSpPr/>
          <p:nvPr userDrawn="1"/>
        </p:nvSpPr>
        <p:spPr>
          <a:xfrm>
            <a:off x="609597" y="609600"/>
            <a:ext cx="3530582" cy="27178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61DE9F8-8BCB-C3DB-63E5-CEAA5C59643A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611F7A3-C113-5E93-0168-627FE5763301}"/>
              </a:ext>
            </a:extLst>
          </p:cNvPr>
          <p:cNvSpPr/>
          <p:nvPr userDrawn="1"/>
        </p:nvSpPr>
        <p:spPr>
          <a:xfrm>
            <a:off x="433067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7EF3D73-30E0-C90D-F30D-89570799E40B}"/>
              </a:ext>
            </a:extLst>
          </p:cNvPr>
          <p:cNvSpPr/>
          <p:nvPr userDrawn="1"/>
        </p:nvSpPr>
        <p:spPr>
          <a:xfrm>
            <a:off x="609597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A323C7FD-7705-E409-F283-1FAEF9C526AF}"/>
              </a:ext>
            </a:extLst>
          </p:cNvPr>
          <p:cNvSpPr/>
          <p:nvPr userDrawn="1"/>
        </p:nvSpPr>
        <p:spPr>
          <a:xfrm>
            <a:off x="8051758" y="60960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6A0B672C-FAB4-389C-5815-298599B3FC58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86FEBA3A-B5A1-F94A-2543-90F7D077A173}"/>
              </a:ext>
            </a:extLst>
          </p:cNvPr>
          <p:cNvSpPr/>
          <p:nvPr userDrawn="1"/>
        </p:nvSpPr>
        <p:spPr>
          <a:xfrm>
            <a:off x="10960043" y="342900"/>
            <a:ext cx="761996" cy="50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94322F50-DE54-CCD0-8442-3C7461EC5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F257A40-73CD-ECA0-F516-D614E21EC47F}"/>
              </a:ext>
            </a:extLst>
          </p:cNvPr>
          <p:cNvGrpSpPr/>
          <p:nvPr userDrawn="1"/>
        </p:nvGrpSpPr>
        <p:grpSpPr>
          <a:xfrm>
            <a:off x="3375953" y="2577363"/>
            <a:ext cx="449941" cy="450000"/>
            <a:chOff x="839608" y="7340770"/>
            <a:chExt cx="918854" cy="918854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082081C-3BD4-C76C-6AE7-CA1EB021CBC0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6189705-B184-6B76-944C-DC7212A8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3" name="Текст 7">
            <a:extLst>
              <a:ext uri="{FF2B5EF4-FFF2-40B4-BE49-F238E27FC236}">
                <a16:creationId xmlns:a16="http://schemas.microsoft.com/office/drawing/2014/main" id="{E5813595-2A5D-07E0-87DC-9EF15F0E04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3596" y="863600"/>
            <a:ext cx="2962299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карточке</a:t>
            </a:r>
          </a:p>
        </p:txBody>
      </p:sp>
      <p:sp>
        <p:nvSpPr>
          <p:cNvPr id="2" name="Текст 55">
            <a:extLst>
              <a:ext uri="{FF2B5EF4-FFF2-40B4-BE49-F238E27FC236}">
                <a16:creationId xmlns:a16="http://schemas.microsoft.com/office/drawing/2014/main" id="{1BC9DFC4-238A-F4F6-D9B4-2E60AF362FF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55D86E96-0741-32CA-FB2A-12BAE48973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05757" y="86360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C99B70E7-D681-52EF-16B2-E1C74965EB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8467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DAE7549B-44D1-0E87-0514-5D020674918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7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1E5C08F5-316C-B4F3-508F-E3A1BC64B8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3596" y="3778250"/>
            <a:ext cx="303821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…моя цель – стать высококвалифицированным специалистом в области  </a:t>
            </a:r>
            <a:r>
              <a:rPr lang="en" dirty="0"/>
              <a:t>Data Science </a:t>
            </a:r>
            <a:br>
              <a:rPr lang="en" dirty="0"/>
            </a:br>
            <a:r>
              <a:rPr lang="ru-RU" dirty="0"/>
              <a:t>и внести значимый вклад в развитие сферы информационных технологий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A9B0D21-7BD2-419E-2C99-412E09650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87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D29CDF5A-8926-B59B-4B03-A9375CF199E7}"/>
              </a:ext>
            </a:extLst>
          </p:cNvPr>
          <p:cNvSpPr/>
          <p:nvPr userDrawn="1"/>
        </p:nvSpPr>
        <p:spPr>
          <a:xfrm>
            <a:off x="609597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7A414BD-419F-B7BC-F079-875B20E458C6}"/>
              </a:ext>
            </a:extLst>
          </p:cNvPr>
          <p:cNvSpPr/>
          <p:nvPr userDrawn="1"/>
        </p:nvSpPr>
        <p:spPr>
          <a:xfrm>
            <a:off x="433067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A8EF36B-976E-143A-70A9-4856FC3A1D3C}"/>
              </a:ext>
            </a:extLst>
          </p:cNvPr>
          <p:cNvSpPr/>
          <p:nvPr userDrawn="1"/>
        </p:nvSpPr>
        <p:spPr>
          <a:xfrm>
            <a:off x="8051758" y="9334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0C8C02F2-7FE9-691A-95F7-A7C4F12A8BBC}"/>
              </a:ext>
            </a:extLst>
          </p:cNvPr>
          <p:cNvSpPr/>
          <p:nvPr userDrawn="1"/>
        </p:nvSpPr>
        <p:spPr>
          <a:xfrm>
            <a:off x="609597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>
            <a:extLst>
              <a:ext uri="{FF2B5EF4-FFF2-40B4-BE49-F238E27FC236}">
                <a16:creationId xmlns:a16="http://schemas.microsoft.com/office/drawing/2014/main" id="{FE23E302-8294-1465-3815-5F226C2EF687}"/>
              </a:ext>
            </a:extLst>
          </p:cNvPr>
          <p:cNvSpPr/>
          <p:nvPr userDrawn="1"/>
        </p:nvSpPr>
        <p:spPr>
          <a:xfrm>
            <a:off x="433067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>
            <a:extLst>
              <a:ext uri="{FF2B5EF4-FFF2-40B4-BE49-F238E27FC236}">
                <a16:creationId xmlns:a16="http://schemas.microsoft.com/office/drawing/2014/main" id="{3C62C82D-5162-E559-4377-8EAFD8077616}"/>
              </a:ext>
            </a:extLst>
          </p:cNvPr>
          <p:cNvSpPr/>
          <p:nvPr userDrawn="1"/>
        </p:nvSpPr>
        <p:spPr>
          <a:xfrm>
            <a:off x="8051758" y="3841750"/>
            <a:ext cx="3530582" cy="2400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9" name="Текст 55">
            <a:extLst>
              <a:ext uri="{FF2B5EF4-FFF2-40B4-BE49-F238E27FC236}">
                <a16:creationId xmlns:a16="http://schemas.microsoft.com/office/drawing/2014/main" id="{50A3E5C1-CC59-8EB4-295D-7EBDD179C5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9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A0C26F81-661F-951C-2891-9D696F6CE3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3595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15C308B5-50AF-914B-FA49-D0D2CA879C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84676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1626877E-E726-6EF0-6904-7057C89FFC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8467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EF1B351-DEDB-702C-5628-2FCCEA294A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05757" y="17780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842FDBF8-C1E2-6F00-CEED-9D2261F079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5756" y="14732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5FF1035B-7B27-DF6E-DB79-1529C74CAA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8467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A7BE5046-F966-F33E-BB99-075333BACD0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8467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E2282C99-A76D-DEDE-7E0B-25B47A048AD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05757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47F00621-1F64-FC44-161B-E65B3F5A01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05756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1E440CC-7E76-2CFA-6591-D8D5E88F15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3596" y="4686300"/>
            <a:ext cx="3028934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C579FFD4-E3AD-1CE3-DB66-1D594C46DB5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3595" y="4381500"/>
            <a:ext cx="21589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7D8391C3-2034-8DB3-0992-E79795C12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92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776329"/>
            <a:ext cx="3097954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00719" y="557958"/>
            <a:ext cx="558493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Наконец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можем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сформулировать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без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доказательства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основной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результат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которому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мы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стремились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этом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материале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Как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говорилось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выше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множестве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действительных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чисел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не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все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уравнения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имеют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решения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F12DC751-8E78-FF27-C434-9F2C4AFA8D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7468" y="1508404"/>
            <a:ext cx="5584935" cy="397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1560"/>
              </a:lnSpc>
              <a:buNone/>
              <a:defRPr lang="ru-RU" sz="13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>
              <a:lnSpc>
                <a:spcPts val="3120"/>
              </a:lnSpc>
            </a:pPr>
            <a:r>
              <a:rPr lang="ru-RU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𝑓(𝑧)=𝑎𝑛𝑧𝑛 +𝑎𝑛−1𝑧𝑛−1 +...+𝑎1𝑧 + 𝑎0, 𝑎𝑛 ≠ 0.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B44E0CF3-656E-F05C-860A-2421D6C3FB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44942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88A8CA-2EE4-FD72-840D-D88CFF0AA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46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2838450"/>
            <a:ext cx="3097954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Тезис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 более)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59499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1218" y="1175259"/>
            <a:ext cx="5394436" cy="3119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lnSpc>
                <a:spcPts val="1700"/>
              </a:lnSpc>
              <a:spcAft>
                <a:spcPts val="900"/>
              </a:spcAft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Давайте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рассмотрим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</a:pP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𝑥2 = −1.</a:t>
            </a:r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В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числах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(𝑥 ∈ </a:t>
            </a:r>
            <a:r>
              <a:rPr lang="en-US" sz="1300" dirty="0" err="1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ℝ</a:t>
            </a:r>
            <a:r>
              <a:rPr lang="en-US" sz="13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)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решения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/>
            </a:r>
            <a:br>
              <a:rPr lang="ru-RU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</a:b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потому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квадрат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любого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деиствительного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числа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неотрицателен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. 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Чтобы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решить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это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уравнение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,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нам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нужно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Regular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расширить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множество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действительных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 </a:t>
            </a:r>
            <a:r>
              <a:rPr lang="en-US" sz="1200" dirty="0" err="1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чисел</a:t>
            </a:r>
            <a:r>
              <a:rPr lang="en-US" sz="1200" dirty="0">
                <a:solidFill>
                  <a:srgbClr val="141414">
                    <a:alpha val="10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.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43094219-6C74-8826-7E54-A325DEF6BEDE}"/>
              </a:ext>
            </a:extLst>
          </p:cNvPr>
          <p:cNvSpPr/>
          <p:nvPr/>
        </p:nvSpPr>
        <p:spPr>
          <a:xfrm>
            <a:off x="6000719" y="648209"/>
            <a:ext cx="1206494" cy="374650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D50F39A9-63DA-07E7-83D7-D90EF39932E6}"/>
              </a:ext>
            </a:extLst>
          </p:cNvPr>
          <p:cNvSpPr/>
          <p:nvPr/>
        </p:nvSpPr>
        <p:spPr>
          <a:xfrm>
            <a:off x="6051519" y="597409"/>
            <a:ext cx="380998" cy="1143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13" name="Image 3" descr=" ">
            <a:extLst>
              <a:ext uri="{FF2B5EF4-FFF2-40B4-BE49-F238E27FC236}">
                <a16:creationId xmlns:a16="http://schemas.microsoft.com/office/drawing/2014/main" id="{0C93E1A6-2B15-5BF7-969D-3E14034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4723" y="608522"/>
            <a:ext cx="80590" cy="92075"/>
          </a:xfrm>
          <a:prstGeom prst="rect">
            <a:avLst/>
          </a:prstGeom>
        </p:spPr>
      </p:pic>
      <p:pic>
        <p:nvPicPr>
          <p:cNvPr id="14" name="Image 5" descr=" ">
            <a:extLst>
              <a:ext uri="{FF2B5EF4-FFF2-40B4-BE49-F238E27FC236}">
                <a16:creationId xmlns:a16="http://schemas.microsoft.com/office/drawing/2014/main" id="{BC2E4BD5-C614-B00E-4DF5-A2734E988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5980" y="608522"/>
            <a:ext cx="92075" cy="92075"/>
          </a:xfrm>
          <a:prstGeom prst="rect">
            <a:avLst/>
          </a:prstGeom>
        </p:spPr>
      </p:pic>
      <p:pic>
        <p:nvPicPr>
          <p:cNvPr id="15" name="Image 7" descr=" ">
            <a:extLst>
              <a:ext uri="{FF2B5EF4-FFF2-40B4-BE49-F238E27FC236}">
                <a16:creationId xmlns:a16="http://schemas.microsoft.com/office/drawing/2014/main" id="{46B85058-0F81-AA69-8D86-D63F477E2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5075" y="608522"/>
            <a:ext cx="87883" cy="92075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EFD0689-94AE-E772-667C-BD4D52F097E0}"/>
              </a:ext>
            </a:extLst>
          </p:cNvPr>
          <p:cNvCxnSpPr>
            <a:cxnSpLocks/>
          </p:cNvCxnSpPr>
          <p:nvPr/>
        </p:nvCxnSpPr>
        <p:spPr>
          <a:xfrm>
            <a:off x="6000719" y="904784"/>
            <a:ext cx="0" cy="18492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>
            <a:extLst>
              <a:ext uri="{FF2B5EF4-FFF2-40B4-BE49-F238E27FC236}">
                <a16:creationId xmlns:a16="http://schemas.microsoft.com/office/drawing/2014/main" id="{5DE5578D-8AFD-D566-D1B4-F4A3419599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78304" y="766285"/>
            <a:ext cx="105132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900" b="1" i="0" spc="50" baseline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/>
            <a:r>
              <a:rPr lang="ru-RU" dirty="0"/>
              <a:t>ПРИМЕР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5FDF063-FD73-8E49-CF09-611793FEEE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18462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9C388E-F99B-2621-67FB-0818F55FF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341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B66C72B1-437B-8249-2C86-20CF01A98F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23684E48-6045-B93F-8F48-B3968BF556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8F92EBA6-336C-A030-FFE9-01F33D0920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0E150DEC-80E8-F43D-2DF7-C3C1675E35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21611" y="5835650"/>
            <a:ext cx="386710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4990268D-96C7-1179-7EB4-CB20565833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21611" y="5530850"/>
            <a:ext cx="386710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2C14124-115A-71D8-AF10-0A60B4D7D74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21611" y="2131594"/>
            <a:ext cx="3456361" cy="313890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FB44E337-D798-A685-01F2-7EBE444BA1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25BC4A-F06A-8E27-51F5-B0CB5C0FF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93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3321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3321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60885" y="1344246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60885" y="4049348"/>
            <a:ext cx="2421455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3710448F-3940-4363-67FB-758BCC1E95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F7526744-210E-4BF3-703E-1F481DB5CA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D894D0BA-A690-09B5-4A0D-03B6A08A91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4567" y="2348523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D6503532-C03A-52AC-EF3F-3149A5A647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24567" y="5041498"/>
            <a:ext cx="215014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185491CE-DB5A-4D37-570C-B22FA5630E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6C27DE82-FA43-43A2-DB74-091567D51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573AAADE-FF41-910E-A411-64C5C43710F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4567" y="265332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</a:t>
            </a:r>
            <a:r>
              <a:rPr lang="ru-RU" sz="1000" dirty="0" err="1">
                <a:latin typeface="Inter" panose="02000503000000020004" pitchFamily="2" charset="0"/>
                <a:ea typeface="Inter" panose="02000503000000020004" pitchFamily="2" charset="0"/>
              </a:rPr>
              <a:t>выво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380755D-6090-F710-1D1B-196DFDCBB4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24567" y="5339373"/>
            <a:ext cx="2421455" cy="1923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Обычно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вы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сначала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найдете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вопрос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или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проблему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а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затем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решите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моделировать</a:t>
            </a:r>
            <a:r>
              <a:rPr lang="en-US" sz="10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latin typeface="Inter" panose="02000503000000020004" pitchFamily="2" charset="0"/>
                <a:ea typeface="Inter" panose="02000503000000020004" pitchFamily="2" charset="0"/>
              </a:rPr>
              <a:t>процесс</a:t>
            </a:r>
            <a:r>
              <a:rPr lang="ru-RU" sz="1000" dirty="0">
                <a:latin typeface="Inter" panose="02000503000000020004" pitchFamily="2" charset="0"/>
                <a:ea typeface="Inter" panose="02000503000000020004" pitchFamily="2" charset="0"/>
              </a:rPr>
              <a:t>, чтобы получить конкретный ответ или проверить чей-то  готовый вывод</a:t>
            </a:r>
            <a:endParaRPr lang="en-US" sz="10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CE4DAD43-1C3F-C73E-5822-759F22EFB1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51EB7A-5E91-598F-EDFB-A18C1167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65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3950CC7D-DF68-690A-DB98-26D3A487D7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V="1">
            <a:off x="7588211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3F9913F4-66C4-29A6-42AF-A5FC75232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403582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BFDC9A1-5B0E-76F9-5FF6-C91182719643}"/>
              </a:ext>
            </a:extLst>
          </p:cNvPr>
          <p:cNvGrpSpPr/>
          <p:nvPr userDrawn="1"/>
        </p:nvGrpSpPr>
        <p:grpSpPr>
          <a:xfrm rot="16200000">
            <a:off x="-1494373" y="4331905"/>
            <a:ext cx="4201440" cy="3847280"/>
            <a:chOff x="-3952800" y="7750117"/>
            <a:chExt cx="10394564" cy="951959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61AEB53-7CD7-E8B9-0038-C4B281577CD9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7E34D67D-4630-2003-5C83-55289FEF7B00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4D2735D-4048-02A1-3F12-D8B613C3F863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BAFFBEE-D65F-A85D-2A10-55E8A7365A89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5BA4D98-0C41-4B5C-EE2C-ED031F6382B5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7D0D017-11BB-8D63-9146-838747B66A85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69EC2C9-95B5-9EBE-169A-31AD8BE06F71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603D4157-9308-C440-604E-96B06E873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40FDCB-4F5E-C71D-32BD-0360AD220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455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1">
            <a:extLst>
              <a:ext uri="{FF2B5EF4-FFF2-40B4-BE49-F238E27FC236}">
                <a16:creationId xmlns:a16="http://schemas.microsoft.com/office/drawing/2014/main" id="{57174BAF-4B23-1DDC-8E35-9809BA6669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381307EC-943B-B3FD-7F55-0610B3E53D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94369" y="1565275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535F91B6-3D94-3544-BB5A-2B5A8F90BB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4369" y="3425825"/>
            <a:ext cx="559128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D9956E2-46F2-42B0-A2AF-49B594CDC7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94369" y="4358460"/>
            <a:ext cx="4851513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А затем решите моделировать процесс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Чтобы получить конкретный ответ</a:t>
            </a:r>
          </a:p>
          <a:p>
            <a:pPr marL="0" lvl="0" defTabSz="742847">
              <a:lnSpc>
                <a:spcPts val="1700"/>
              </a:lnSpc>
            </a:pP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C43A55BF-E57C-06A1-5995-D8DD0CA74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47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DE559254-3830-6552-B365-9C7DE1C18B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2931A38E-D4EC-17EE-733E-CD49808F62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3067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1D81512B-689C-949E-0779-0D22BD9ED0F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51758" y="1365250"/>
            <a:ext cx="3530581" cy="4121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36362990-DBB6-7C4C-9D2D-8DB1E4EFF0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2B184965-C5B7-AC27-2CFC-CDC3FFB0B9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7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071C98EC-2AA6-980F-58A3-A80AFDCC23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3067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05244786-5285-32C0-7224-8801EEDF81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51758" y="5646531"/>
            <a:ext cx="3530581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фото 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(или даже три)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1664D6CF-BE4A-EC9D-B47F-897147A60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40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3950CC7D-DF68-690A-DB98-26D3A487D7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V="1">
            <a:off x="7588211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3F9913F4-66C4-29A6-42AF-A5FC75232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3403582" y="2070100"/>
            <a:ext cx="3994129" cy="4185444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BFDC9A1-5B0E-76F9-5FF6-C91182719643}"/>
              </a:ext>
            </a:extLst>
          </p:cNvPr>
          <p:cNvGrpSpPr/>
          <p:nvPr userDrawn="1"/>
        </p:nvGrpSpPr>
        <p:grpSpPr>
          <a:xfrm rot="16200000">
            <a:off x="-1494373" y="4331905"/>
            <a:ext cx="4201440" cy="3847280"/>
            <a:chOff x="-3952800" y="7750117"/>
            <a:chExt cx="10394564" cy="951959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61AEB53-7CD7-E8B9-0038-C4B281577CD9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7E34D67D-4630-2003-5C83-55289FEF7B00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4D2735D-4048-02A1-3F12-D8B613C3F863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BAFFBEE-D65F-A85D-2A10-55E8A7365A89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5BA4D98-0C41-4B5C-EE2C-ED031F6382B5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7D0D017-11BB-8D63-9146-838747B66A85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69EC2C9-95B5-9EBE-169A-31AD8BE06F71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Текст 7">
            <a:extLst>
              <a:ext uri="{FF2B5EF4-FFF2-40B4-BE49-F238E27FC236}">
                <a16:creationId xmlns:a16="http://schemas.microsoft.com/office/drawing/2014/main" id="{603D4157-9308-C440-604E-96B06E873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40FDCB-4F5E-C71D-32BD-0360AD220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344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1">
            <a:extLst>
              <a:ext uri="{FF2B5EF4-FFF2-40B4-BE49-F238E27FC236}">
                <a16:creationId xmlns:a16="http://schemas.microsoft.com/office/drawing/2014/main" id="{52F33FFD-46FD-04DF-CC94-BE035787F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414" y="0"/>
            <a:ext cx="5289586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7648C066-2872-3622-EEC9-1ED079519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Shape 22">
            <a:extLst>
              <a:ext uri="{FF2B5EF4-FFF2-40B4-BE49-F238E27FC236}">
                <a16:creationId xmlns:a16="http://schemas.microsoft.com/office/drawing/2014/main" id="{64BA1BC1-6632-EC99-2CEA-1AE3C3579A7E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5" name="Image 21" descr=" ">
            <a:extLst>
              <a:ext uri="{FF2B5EF4-FFF2-40B4-BE49-F238E27FC236}">
                <a16:creationId xmlns:a16="http://schemas.microsoft.com/office/drawing/2014/main" id="{A1380C5D-1E27-643B-0EE4-AE03CDD8A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6" name="Image 22" descr=" ">
            <a:extLst>
              <a:ext uri="{FF2B5EF4-FFF2-40B4-BE49-F238E27FC236}">
                <a16:creationId xmlns:a16="http://schemas.microsoft.com/office/drawing/2014/main" id="{0208FE2C-78D3-31A8-13FC-A2B0FBAAB9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sp>
        <p:nvSpPr>
          <p:cNvPr id="30" name="Текст 55">
            <a:extLst>
              <a:ext uri="{FF2B5EF4-FFF2-40B4-BE49-F238E27FC236}">
                <a16:creationId xmlns:a16="http://schemas.microsoft.com/office/drawing/2014/main" id="{8E7BF26C-3E4C-530B-2E95-D944F25AC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5320" y="161327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6655C33-31FD-7187-05C8-0A91F399D7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5320" y="191807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0CF61E60-87EF-D2C0-3A09-6EB3C6E7E3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5320" y="28536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1A142D55-2F9A-9C6F-15A3-1CB3C56CB1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5320" y="3158455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DE0A7D9-49D5-105D-31D0-9E2E5A13BA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5320" y="411962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8F493928-AEE0-DB26-85BB-82494C6F31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5320" y="442442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5AAB6FD-D517-9286-56AA-074045B07E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5320" y="536511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9D36F0F-C600-AC58-CEBC-9CB99F53BB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95320" y="566991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275122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21">
            <a:extLst>
              <a:ext uri="{FF2B5EF4-FFF2-40B4-BE49-F238E27FC236}">
                <a16:creationId xmlns:a16="http://schemas.microsoft.com/office/drawing/2014/main" id="{073F2056-5435-65D3-248F-91151F04D9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6734" y="0"/>
            <a:ext cx="3501168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17FF8FFC-8D9B-5C9C-8C74-0DE3F5E8D42E}"/>
              </a:ext>
            </a:extLst>
          </p:cNvPr>
          <p:cNvSpPr/>
          <p:nvPr userDrawn="1"/>
        </p:nvSpPr>
        <p:spPr>
          <a:xfrm>
            <a:off x="0" y="0"/>
            <a:ext cx="320673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7">
            <a:extLst>
              <a:ext uri="{FF2B5EF4-FFF2-40B4-BE49-F238E27FC236}">
                <a16:creationId xmlns:a16="http://schemas.microsoft.com/office/drawing/2014/main" id="{D0F72F20-6E6D-FA35-9E15-E14451492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8006" y="807469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4CAFED7B-AEAF-4ECB-85B4-4369739FCF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6882" y="2509951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D4E3A88-ECF9-ECF7-7652-2FD4A346DE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36882" y="3401210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B0204F9-C786-DC89-D08C-43CE028D7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36882" y="4298015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3939095-1C1D-1FB2-F49E-D75A9A7DC4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6882" y="5194819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CF393901-188C-7BE1-3AD0-4C8B06495C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8448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7" name="Текст 7">
            <a:extLst>
              <a:ext uri="{FF2B5EF4-FFF2-40B4-BE49-F238E27FC236}">
                <a16:creationId xmlns:a16="http://schemas.microsoft.com/office/drawing/2014/main" id="{745C7185-C88D-BCC5-3DD8-10C2B855DB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7" y="398145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8" name="Текст 7">
            <a:extLst>
              <a:ext uri="{FF2B5EF4-FFF2-40B4-BE49-F238E27FC236}">
                <a16:creationId xmlns:a16="http://schemas.microsoft.com/office/drawing/2014/main" id="{5D3A9E8F-78C3-D3E0-0391-DE2AF59429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7" y="51181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2FEFF9B5-13DF-5371-DB5A-BEAB68C29A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597" y="3381370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6CF5E056-1220-B230-1107-9E7F7E8643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597" y="451802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5235D802-0300-62A4-7907-9A0123C3B8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565467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2" name="Текст 36">
            <a:extLst>
              <a:ext uri="{FF2B5EF4-FFF2-40B4-BE49-F238E27FC236}">
                <a16:creationId xmlns:a16="http://schemas.microsoft.com/office/drawing/2014/main" id="{FEE6E28E-C2E2-8845-4615-C6C72D454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1593850"/>
            <a:ext cx="2235188" cy="81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>
              <a:defRPr lang="ru-RU" sz="900" smtClean="0"/>
            </a:lvl2pPr>
            <a:lvl3pPr>
              <a:defRPr lang="ru-RU" sz="900" smtClean="0"/>
            </a:lvl3pPr>
            <a:lvl4pPr>
              <a:defRPr lang="ru-RU" sz="900" smtClean="0"/>
            </a:lvl4pPr>
            <a:lvl5pPr>
              <a:defRPr lang="ru-RU" sz="900"/>
            </a:lvl5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8984882-A908-62CA-7B37-866B2F216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15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30">
          <p15:clr>
            <a:srgbClr val="FBAE40"/>
          </p15:clr>
        </p15:guide>
        <p15:guide id="2" pos="8452">
          <p15:clr>
            <a:srgbClr val="FBAE40"/>
          </p15:clr>
        </p15:guide>
        <p15:guide id="3" pos="9133">
          <p15:clr>
            <a:srgbClr val="FBAE40"/>
          </p15:clr>
        </p15:guide>
      </p15:sldGuideLst>
    </p:ext>
  </p:extLs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F9F52CF7-EBA6-0FE2-675C-D201618596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6" y="60960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6F7FB8E2-DFBF-0763-664B-9046884873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0678" y="352425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5A375BE4-E36D-F8CE-D71C-05996955AAAB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CFDF534-407C-90F6-462F-287ED1960079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A915F306-DE0C-0880-0EAE-EA69BB6E9F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84676" y="268300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8D590E4E-C274-57B3-65C1-E753AF167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05756" y="559765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C4A72E07-5067-FD7F-A57F-95BFDAD5A8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24416" y="86360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DDF336AB-0870-2FAC-96DA-9A6231C501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496" y="377825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5ADB99-583A-1AF3-A579-8644EFFC6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39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07C51D9-8A44-5BE2-480B-680B4F247610}"/>
              </a:ext>
            </a:extLst>
          </p:cNvPr>
          <p:cNvSpPr/>
          <p:nvPr userDrawn="1"/>
        </p:nvSpPr>
        <p:spPr>
          <a:xfrm>
            <a:off x="6889714" y="0"/>
            <a:ext cx="5302223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2" name="Рисунок 21">
            <a:extLst>
              <a:ext uri="{FF2B5EF4-FFF2-40B4-BE49-F238E27FC236}">
                <a16:creationId xmlns:a16="http://schemas.microsoft.com/office/drawing/2014/main" id="{DF4FFE5E-AD20-4B2A-1A59-2B67F2A239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269" y="0"/>
            <a:ext cx="5289668" cy="3429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4481C1E-E551-4E5C-6B2F-75DE592748CD}"/>
              </a:ext>
            </a:extLst>
          </p:cNvPr>
          <p:cNvGrpSpPr/>
          <p:nvPr userDrawn="1"/>
        </p:nvGrpSpPr>
        <p:grpSpPr>
          <a:xfrm>
            <a:off x="596198" y="615925"/>
            <a:ext cx="2484299" cy="2504325"/>
            <a:chOff x="1232054" y="1231850"/>
            <a:chExt cx="4969245" cy="5008650"/>
          </a:xfrm>
        </p:grpSpPr>
        <p:pic>
          <p:nvPicPr>
            <p:cNvPr id="6" name="Image 25" descr=" ">
              <a:extLst>
                <a:ext uri="{FF2B5EF4-FFF2-40B4-BE49-F238E27FC236}">
                  <a16:creationId xmlns:a16="http://schemas.microsoft.com/office/drawing/2014/main" id="{EF1FC807-F486-23D0-7946-2FEF4633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>
              <a:extLst>
                <a:ext uri="{FF2B5EF4-FFF2-40B4-BE49-F238E27FC236}">
                  <a16:creationId xmlns:a16="http://schemas.microsoft.com/office/drawing/2014/main" id="{7BA95124-23FE-9942-DB72-0AF463CB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>
              <a:extLst>
                <a:ext uri="{FF2B5EF4-FFF2-40B4-BE49-F238E27FC236}">
                  <a16:creationId xmlns:a16="http://schemas.microsoft.com/office/drawing/2014/main" id="{6886758D-71EE-2673-7450-CC917E2C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>
              <a:extLst>
                <a:ext uri="{FF2B5EF4-FFF2-40B4-BE49-F238E27FC236}">
                  <a16:creationId xmlns:a16="http://schemas.microsoft.com/office/drawing/2014/main" id="{63BCF2D9-D28E-FF04-464E-E2045208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>
              <a:extLst>
                <a:ext uri="{FF2B5EF4-FFF2-40B4-BE49-F238E27FC236}">
                  <a16:creationId xmlns:a16="http://schemas.microsoft.com/office/drawing/2014/main" id="{E8E0A84F-53D4-B4FD-CF0E-402A650D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>
              <a:extLst>
                <a:ext uri="{FF2B5EF4-FFF2-40B4-BE49-F238E27FC236}">
                  <a16:creationId xmlns:a16="http://schemas.microsoft.com/office/drawing/2014/main" id="{09E205C5-64D4-C8A7-5191-73B1E6D4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>
              <a:extLst>
                <a:ext uri="{FF2B5EF4-FFF2-40B4-BE49-F238E27FC236}">
                  <a16:creationId xmlns:a16="http://schemas.microsoft.com/office/drawing/2014/main" id="{1D8E236B-8353-5293-2D21-72161A2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>
              <a:extLst>
                <a:ext uri="{FF2B5EF4-FFF2-40B4-BE49-F238E27FC236}">
                  <a16:creationId xmlns:a16="http://schemas.microsoft.com/office/drawing/2014/main" id="{9C854E3F-C1D2-7B86-8316-C77CC139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>
            <a:extLst>
              <a:ext uri="{FF2B5EF4-FFF2-40B4-BE49-F238E27FC236}">
                <a16:creationId xmlns:a16="http://schemas.microsoft.com/office/drawing/2014/main" id="{44B23B36-CCC3-2256-071C-6AEBE0542D15}"/>
              </a:ext>
            </a:extLst>
          </p:cNvPr>
          <p:cNvSpPr/>
          <p:nvPr userDrawn="1"/>
        </p:nvSpPr>
        <p:spPr>
          <a:xfrm>
            <a:off x="1369149" y="1679969"/>
            <a:ext cx="97789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DB44E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карьера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DB44E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1444EEC-488E-7C3F-007A-27CD9C7AA8C7}"/>
              </a:ext>
            </a:extLst>
          </p:cNvPr>
          <p:cNvGrpSpPr/>
          <p:nvPr userDrawn="1"/>
        </p:nvGrpSpPr>
        <p:grpSpPr>
          <a:xfrm>
            <a:off x="591311" y="3702050"/>
            <a:ext cx="2494072" cy="2548304"/>
            <a:chOff x="1219352" y="7404100"/>
            <a:chExt cx="4988793" cy="5096608"/>
          </a:xfrm>
        </p:grpSpPr>
        <p:pic>
          <p:nvPicPr>
            <p:cNvPr id="20" name="Image 12" descr=" ">
              <a:extLst>
                <a:ext uri="{FF2B5EF4-FFF2-40B4-BE49-F238E27FC236}">
                  <a16:creationId xmlns:a16="http://schemas.microsoft.com/office/drawing/2014/main" id="{4F45B57D-E0BA-225C-21F8-4AC666ED2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>
              <a:extLst>
                <a:ext uri="{FF2B5EF4-FFF2-40B4-BE49-F238E27FC236}">
                  <a16:creationId xmlns:a16="http://schemas.microsoft.com/office/drawing/2014/main" id="{DE79BB18-CECB-3423-407E-1329AF403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>
              <a:extLst>
                <a:ext uri="{FF2B5EF4-FFF2-40B4-BE49-F238E27FC236}">
                  <a16:creationId xmlns:a16="http://schemas.microsoft.com/office/drawing/2014/main" id="{1193834F-5553-D8CD-A199-67051621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>
              <a:extLst>
                <a:ext uri="{FF2B5EF4-FFF2-40B4-BE49-F238E27FC236}">
                  <a16:creationId xmlns:a16="http://schemas.microsoft.com/office/drawing/2014/main" id="{4E955AA2-B615-7C4E-97CA-0E17376C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>
              <a:extLst>
                <a:ext uri="{FF2B5EF4-FFF2-40B4-BE49-F238E27FC236}">
                  <a16:creationId xmlns:a16="http://schemas.microsoft.com/office/drawing/2014/main" id="{9FB0DDCE-9C40-0DDC-A597-82976AEF5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>
              <a:extLst>
                <a:ext uri="{FF2B5EF4-FFF2-40B4-BE49-F238E27FC236}">
                  <a16:creationId xmlns:a16="http://schemas.microsoft.com/office/drawing/2014/main" id="{9C873CC4-AF43-0AF6-5985-08BBCFEF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>
              <a:extLst>
                <a:ext uri="{FF2B5EF4-FFF2-40B4-BE49-F238E27FC236}">
                  <a16:creationId xmlns:a16="http://schemas.microsoft.com/office/drawing/2014/main" id="{5BED584C-F275-5985-88C5-E559CE53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>
              <a:extLst>
                <a:ext uri="{FF2B5EF4-FFF2-40B4-BE49-F238E27FC236}">
                  <a16:creationId xmlns:a16="http://schemas.microsoft.com/office/drawing/2014/main" id="{70A2437E-C148-501B-1067-63AA741D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>
              <a:extLst>
                <a:ext uri="{FF2B5EF4-FFF2-40B4-BE49-F238E27FC236}">
                  <a16:creationId xmlns:a16="http://schemas.microsoft.com/office/drawing/2014/main" id="{DF91FB6F-9856-50CB-9B0F-B36BCE4C1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>
            <a:extLst>
              <a:ext uri="{FF2B5EF4-FFF2-40B4-BE49-F238E27FC236}">
                <a16:creationId xmlns:a16="http://schemas.microsoft.com/office/drawing/2014/main" id="{8D4B81F8-664F-59CC-5CD0-337CF17F360A}"/>
              </a:ext>
            </a:extLst>
          </p:cNvPr>
          <p:cNvSpPr/>
          <p:nvPr userDrawn="1"/>
        </p:nvSpPr>
        <p:spPr>
          <a:xfrm>
            <a:off x="1351810" y="4788083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9B40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события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9B40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3A09072-90CE-F4E0-8C87-E41CCB5AB3E3}"/>
              </a:ext>
            </a:extLst>
          </p:cNvPr>
          <p:cNvGrpSpPr/>
          <p:nvPr userDrawn="1"/>
        </p:nvGrpSpPr>
        <p:grpSpPr>
          <a:xfrm>
            <a:off x="3731758" y="622300"/>
            <a:ext cx="2506809" cy="2506198"/>
            <a:chOff x="7493937" y="1244600"/>
            <a:chExt cx="5014270" cy="5012395"/>
          </a:xfrm>
        </p:grpSpPr>
        <p:pic>
          <p:nvPicPr>
            <p:cNvPr id="31" name="Image 9" descr=" ">
              <a:extLst>
                <a:ext uri="{FF2B5EF4-FFF2-40B4-BE49-F238E27FC236}">
                  <a16:creationId xmlns:a16="http://schemas.microsoft.com/office/drawing/2014/main" id="{B9D4F8F8-A397-52B3-FE1E-FDE6D1CD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=""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>
              <a:extLst>
                <a:ext uri="{FF2B5EF4-FFF2-40B4-BE49-F238E27FC236}">
                  <a16:creationId xmlns:a16="http://schemas.microsoft.com/office/drawing/2014/main" id="{7D183049-0E16-7C31-AEE8-3CF336B8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=""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>
              <a:extLst>
                <a:ext uri="{FF2B5EF4-FFF2-40B4-BE49-F238E27FC236}">
                  <a16:creationId xmlns:a16="http://schemas.microsoft.com/office/drawing/2014/main" id="{080A6B85-E567-780B-A1DF-232BB3A70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=""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>
            <a:extLst>
              <a:ext uri="{FF2B5EF4-FFF2-40B4-BE49-F238E27FC236}">
                <a16:creationId xmlns:a16="http://schemas.microsoft.com/office/drawing/2014/main" id="{74C89E89-5EE7-48D2-14CF-6F0C51C10C1E}"/>
              </a:ext>
            </a:extLst>
          </p:cNvPr>
          <p:cNvSpPr/>
          <p:nvPr userDrawn="1"/>
        </p:nvSpPr>
        <p:spPr>
          <a:xfrm>
            <a:off x="4439733" y="1687280"/>
            <a:ext cx="112030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DD2C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обучение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DD2C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496D09D5-E962-E176-CD46-6229CD9D2B32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37" name="Image 38" descr=" ">
            <a:extLst>
              <a:ext uri="{FF2B5EF4-FFF2-40B4-BE49-F238E27FC236}">
                <a16:creationId xmlns:a16="http://schemas.microsoft.com/office/drawing/2014/main" id="{E5C12931-DDFC-799A-3C67-B72C6CFB0572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38" name="Image 39" descr=" ">
            <a:extLst>
              <a:ext uri="{FF2B5EF4-FFF2-40B4-BE49-F238E27FC236}">
                <a16:creationId xmlns:a16="http://schemas.microsoft.com/office/drawing/2014/main" id="{5BE53F15-8875-FC88-8D75-FB218E61C9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5EB40C1-150B-E451-9EEA-EBAF3F3353C1}"/>
              </a:ext>
            </a:extLst>
          </p:cNvPr>
          <p:cNvGrpSpPr/>
          <p:nvPr userDrawn="1"/>
        </p:nvGrpSpPr>
        <p:grpSpPr>
          <a:xfrm>
            <a:off x="613968" y="609899"/>
            <a:ext cx="5637767" cy="5638502"/>
            <a:chOff x="1228094" y="1219797"/>
            <a:chExt cx="11277003" cy="11277003"/>
          </a:xfrm>
        </p:grpSpPr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2EB04CB8-A343-D7F4-57F5-8F6D6C6BD3B7}"/>
                </a:ext>
              </a:extLst>
            </p:cNvPr>
            <p:cNvCxnSpPr/>
            <p:nvPr/>
          </p:nvCxnSpPr>
          <p:spPr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9CE36658-F412-4500-A273-7C1F2B5F2D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>
            <a:extLst>
              <a:ext uri="{FF2B5EF4-FFF2-40B4-BE49-F238E27FC236}">
                <a16:creationId xmlns:a16="http://schemas.microsoft.com/office/drawing/2014/main" id="{19969FC1-07F3-51B2-E964-08721BF95057}"/>
              </a:ext>
            </a:extLst>
          </p:cNvPr>
          <p:cNvSpPr/>
          <p:nvPr userDrawn="1"/>
        </p:nvSpPr>
        <p:spPr>
          <a:xfrm>
            <a:off x="2806713" y="3218203"/>
            <a:ext cx="1252276" cy="440340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Студент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E25167E0-024D-8330-B32E-784282F2C76B}"/>
              </a:ext>
            </a:extLst>
          </p:cNvPr>
          <p:cNvGrpSpPr/>
          <p:nvPr userDrawn="1"/>
        </p:nvGrpSpPr>
        <p:grpSpPr>
          <a:xfrm>
            <a:off x="3739320" y="3711966"/>
            <a:ext cx="2491685" cy="2529890"/>
            <a:chOff x="-2278729" y="5661811"/>
            <a:chExt cx="693628" cy="704172"/>
          </a:xfrm>
        </p:grpSpPr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71799D0B-6A89-1B20-44EC-BA1DE3C6B616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CDABE462-0C44-802D-BAE4-3BB7268A5D29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39EDDFB-703E-57C4-C192-7F514F38A8A7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0C4074-6523-5CDD-2F02-E4681D1FF062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51" name="Text 11">
            <a:extLst>
              <a:ext uri="{FF2B5EF4-FFF2-40B4-BE49-F238E27FC236}">
                <a16:creationId xmlns:a16="http://schemas.microsoft.com/office/drawing/2014/main" id="{E9471C3B-7935-50D3-1E85-A279AB83C7FA}"/>
              </a:ext>
            </a:extLst>
          </p:cNvPr>
          <p:cNvSpPr/>
          <p:nvPr userDrawn="1"/>
        </p:nvSpPr>
        <p:spPr>
          <a:xfrm>
            <a:off x="4458056" y="4788792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город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E63F07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B5BD268E-75F3-EB19-14FD-0D2CDF16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7711" y="462915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1D9C7C13-8A61-683C-E9C6-FF0F6FC2F8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97711" y="4978400"/>
            <a:ext cx="4184629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B2F2B-C67B-9AF4-7FF3-E8F8A0EE7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28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37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ACBEFE49-77FF-2A15-AA48-1FE9583D3BEA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B70EE149-2153-EB80-A093-D3C8E910F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6CD3999F-4908-D8A7-C089-C614CB55AE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92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21">
            <a:extLst>
              <a:ext uri="{FF2B5EF4-FFF2-40B4-BE49-F238E27FC236}">
                <a16:creationId xmlns:a16="http://schemas.microsoft.com/office/drawing/2014/main" id="{621714A5-79C2-C782-3E23-1418EF9EAC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0677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8" name="Рисунок 21">
            <a:extLst>
              <a:ext uri="{FF2B5EF4-FFF2-40B4-BE49-F238E27FC236}">
                <a16:creationId xmlns:a16="http://schemas.microsoft.com/office/drawing/2014/main" id="{038ECA76-5AE2-605F-CF2F-F381F16536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1758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9" name="Рисунок 21">
            <a:extLst>
              <a:ext uri="{FF2B5EF4-FFF2-40B4-BE49-F238E27FC236}">
                <a16:creationId xmlns:a16="http://schemas.microsoft.com/office/drawing/2014/main" id="{F5390824-9B0F-4160-E900-4768C59C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12298" y="352425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0" name="Рисунок 21">
            <a:extLst>
              <a:ext uri="{FF2B5EF4-FFF2-40B4-BE49-F238E27FC236}">
                <a16:creationId xmlns:a16="http://schemas.microsoft.com/office/drawing/2014/main" id="{E50C221D-4267-46E7-9A37-0DD244DBA2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30678" y="3524250"/>
            <a:ext cx="539112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EBEE802-50B7-2162-FE32-7B59C8EA54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7" y="352425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6" name="Рисунок 21">
            <a:extLst>
              <a:ext uri="{FF2B5EF4-FFF2-40B4-BE49-F238E27FC236}">
                <a16:creationId xmlns:a16="http://schemas.microsoft.com/office/drawing/2014/main" id="{E5070C3C-FCDC-E7D9-EA45-6BDFDB8B9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7013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Shape 0">
            <a:extLst>
              <a:ext uri="{FF2B5EF4-FFF2-40B4-BE49-F238E27FC236}">
                <a16:creationId xmlns:a16="http://schemas.microsoft.com/office/drawing/2014/main" id="{BE641BA7-FBBF-D326-2CFE-9D99E6AEF26B}"/>
              </a:ext>
            </a:extLst>
          </p:cNvPr>
          <p:cNvSpPr/>
          <p:nvPr userDrawn="1"/>
        </p:nvSpPr>
        <p:spPr>
          <a:xfrm>
            <a:off x="10845743" y="60960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14" name="Image 7" descr=" ">
            <a:extLst>
              <a:ext uri="{FF2B5EF4-FFF2-40B4-BE49-F238E27FC236}">
                <a16:creationId xmlns:a16="http://schemas.microsoft.com/office/drawing/2014/main" id="{1FA63C20-E566-4B87-4398-0A084EF92E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pic>
        <p:nvPicPr>
          <p:cNvPr id="15" name="Image 8" descr=" ">
            <a:extLst>
              <a:ext uri="{FF2B5EF4-FFF2-40B4-BE49-F238E27FC236}">
                <a16:creationId xmlns:a16="http://schemas.microsoft.com/office/drawing/2014/main" id="{14992C04-C298-571C-48BE-20507BBB5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099C0256-D2AC-5619-0D59-66A44D113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26894-F8AF-BB2F-2031-416ECB64F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807488" y="1014163"/>
            <a:ext cx="8888768" cy="5387029"/>
          </a:xfrm>
          <a:prstGeom prst="rect">
            <a:avLst/>
          </a:prstGeom>
        </p:spPr>
      </p:pic>
      <p:sp>
        <p:nvSpPr>
          <p:cNvPr id="18" name="Рисунок 55">
            <a:extLst>
              <a:ext uri="{FF2B5EF4-FFF2-40B4-BE49-F238E27FC236}">
                <a16:creationId xmlns:a16="http://schemas.microsoft.com/office/drawing/2014/main" id="{065DB017-B9D4-ACC5-B8F7-EAFD80381D9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01696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81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1">
            <a:extLst>
              <a:ext uri="{FF2B5EF4-FFF2-40B4-BE49-F238E27FC236}">
                <a16:creationId xmlns:a16="http://schemas.microsoft.com/office/drawing/2014/main" id="{52F33FFD-46FD-04DF-CC94-BE035787F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414" y="0"/>
            <a:ext cx="5289586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7648C066-2872-3622-EEC9-1ED079519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4" name="Shape 22">
            <a:extLst>
              <a:ext uri="{FF2B5EF4-FFF2-40B4-BE49-F238E27FC236}">
                <a16:creationId xmlns:a16="http://schemas.microsoft.com/office/drawing/2014/main" id="{64BA1BC1-6632-EC99-2CEA-1AE3C3579A7E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5" name="Image 21" descr=" ">
            <a:extLst>
              <a:ext uri="{FF2B5EF4-FFF2-40B4-BE49-F238E27FC236}">
                <a16:creationId xmlns:a16="http://schemas.microsoft.com/office/drawing/2014/main" id="{A1380C5D-1E27-643B-0EE4-AE03CDD8A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6" name="Image 22" descr=" ">
            <a:extLst>
              <a:ext uri="{FF2B5EF4-FFF2-40B4-BE49-F238E27FC236}">
                <a16:creationId xmlns:a16="http://schemas.microsoft.com/office/drawing/2014/main" id="{0208FE2C-78D3-31A8-13FC-A2B0FBAAB9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sp>
        <p:nvSpPr>
          <p:cNvPr id="30" name="Текст 55">
            <a:extLst>
              <a:ext uri="{FF2B5EF4-FFF2-40B4-BE49-F238E27FC236}">
                <a16:creationId xmlns:a16="http://schemas.microsoft.com/office/drawing/2014/main" id="{8E7BF26C-3E4C-530B-2E95-D944F25AC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5320" y="161327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6655C33-31FD-7187-05C8-0A91F399D7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5320" y="191807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0CF61E60-87EF-D2C0-3A09-6EB3C6E7E3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5320" y="2853655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1A142D55-2F9A-9C6F-15A3-1CB3C56CB1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5320" y="3158455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DE0A7D9-49D5-105D-31D0-9E2E5A13BA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5320" y="4119629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8F493928-AEE0-DB26-85BB-82494C6F31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5320" y="4424429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5AAB6FD-D517-9286-56AA-074045B07E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95320" y="536511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9D36F0F-C600-AC58-CEBC-9CB99F53BB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95320" y="5669916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1223337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>
          <p15:clr>
            <a:srgbClr val="FBAE40"/>
          </p15:clr>
        </p15:guide>
      </p15:sldGuideLst>
    </p:ext>
  </p:extLs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BE903-5057-D686-5912-045F90CF6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311952" y="602457"/>
            <a:ext cx="9568096" cy="5798736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8289D460-E22F-0421-1E11-0BA42144A4A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287082" y="795403"/>
            <a:ext cx="7617835" cy="495557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193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45FF-3A84-8C7F-A5E8-F247061C1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587780" y="1014163"/>
            <a:ext cx="8888768" cy="5387029"/>
          </a:xfrm>
          <a:prstGeom prst="rect">
            <a:avLst/>
          </a:prstGeo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EBC3ADCB-9035-DCB2-AF46-8AAF077A56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481987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310ECFA-8E77-0949-1664-87F4513D86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035454"/>
            <a:ext cx="3155090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9C9ABECF-DF1E-84EF-6801-742912FFD0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408" y="2385588"/>
            <a:ext cx="312127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2072003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5E67E5-BC2B-0E8C-EE7B-A55AFE6A0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852637" y="1268557"/>
            <a:ext cx="7129600" cy="4320887"/>
          </a:xfrm>
          <a:prstGeom prst="rect">
            <a:avLst/>
          </a:prstGeom>
        </p:spPr>
      </p:pic>
      <p:sp>
        <p:nvSpPr>
          <p:cNvPr id="9" name="Рисунок 6">
            <a:extLst>
              <a:ext uri="{FF2B5EF4-FFF2-40B4-BE49-F238E27FC236}">
                <a16:creationId xmlns:a16="http://schemas.microsoft.com/office/drawing/2014/main" id="{5CDDC296-3B06-1AEB-E834-A14EC2C2908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579651" y="1419926"/>
            <a:ext cx="5695128" cy="373224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1901890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D0EF0B-5037-92EE-BB84-C841A8DB70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42178" y="619390"/>
            <a:ext cx="2761717" cy="5660400"/>
          </a:xfrm>
          <a:prstGeom prst="rect">
            <a:avLst/>
          </a:prstGeom>
        </p:spPr>
      </p:pic>
      <p:sp>
        <p:nvSpPr>
          <p:cNvPr id="7" name="Рисунок 16">
            <a:extLst>
              <a:ext uri="{FF2B5EF4-FFF2-40B4-BE49-F238E27FC236}">
                <a16:creationId xmlns:a16="http://schemas.microsoft.com/office/drawing/2014/main" id="{B0410DEE-D34D-8AD4-C642-4D310FD5911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65110" y="720682"/>
            <a:ext cx="2515850" cy="5457817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0777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4945E44D-0EB9-032A-A2BB-9B753F853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86317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7B1B3A37-912D-15F0-6BBF-5043FFCAF4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316797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9437367-AEF2-BD74-2D37-86688DCB5B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437808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468288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562628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6949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5398891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04F922-4493-A8B3-BEB5-D5C54C9CDB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7998" y="925009"/>
            <a:ext cx="4057565" cy="8316362"/>
          </a:xfrm>
          <a:prstGeom prst="rect">
            <a:avLst/>
          </a:prstGeom>
        </p:spPr>
      </p:pic>
      <p:sp>
        <p:nvSpPr>
          <p:cNvPr id="6" name="Рисунок 16">
            <a:extLst>
              <a:ext uri="{FF2B5EF4-FFF2-40B4-BE49-F238E27FC236}">
                <a16:creationId xmlns:a16="http://schemas.microsoft.com/office/drawing/2014/main" id="{A9466ECE-7567-349E-464E-6A6E0CF21D3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621723" y="1092386"/>
            <a:ext cx="3690874" cy="800688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0781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BB3F9-4A02-F60D-C01C-EC5A964707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06319" y="619391"/>
            <a:ext cx="2431818" cy="4984241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78A0B0D1-29FD-8DA4-7C93-8D709B77325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19029" y="720682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044DC1-F5F2-D485-D313-2B9A430E88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47120" y="1271303"/>
            <a:ext cx="2431818" cy="4984241"/>
          </a:xfrm>
          <a:prstGeom prst="rect">
            <a:avLst/>
          </a:prstGeom>
        </p:spPr>
      </p:pic>
      <p:sp>
        <p:nvSpPr>
          <p:cNvPr id="8" name="Рисунок 6">
            <a:extLst>
              <a:ext uri="{FF2B5EF4-FFF2-40B4-BE49-F238E27FC236}">
                <a16:creationId xmlns:a16="http://schemas.microsoft.com/office/drawing/2014/main" id="{305E9DE0-4D15-6A07-4A95-A821B68605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9830" y="1372595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47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9F4A41-9D34-A591-4F5D-A08969FDB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911878" y="1119231"/>
            <a:ext cx="2253880" cy="4619539"/>
          </a:xfrm>
          <a:prstGeom prst="rect">
            <a:avLst/>
          </a:prstGeom>
        </p:spPr>
      </p:pic>
      <p:sp>
        <p:nvSpPr>
          <p:cNvPr id="3" name="Рисунок 27">
            <a:extLst>
              <a:ext uri="{FF2B5EF4-FFF2-40B4-BE49-F238E27FC236}">
                <a16:creationId xmlns:a16="http://schemas.microsoft.com/office/drawing/2014/main" id="{28070E77-B2FA-1908-9C48-29563E2639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12207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BE9B-DE70-1730-4791-6FC9F449C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290497" y="1119231"/>
            <a:ext cx="2253880" cy="4619539"/>
          </a:xfrm>
          <a:prstGeom prst="rect">
            <a:avLst/>
          </a:prstGeom>
        </p:spPr>
      </p:pic>
      <p:sp>
        <p:nvSpPr>
          <p:cNvPr id="5" name="Рисунок 26">
            <a:extLst>
              <a:ext uri="{FF2B5EF4-FFF2-40B4-BE49-F238E27FC236}">
                <a16:creationId xmlns:a16="http://schemas.microsoft.com/office/drawing/2014/main" id="{BCD6F81B-3AA9-60B9-1009-4560064F883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9082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A722B7-E1B3-89BE-96D6-36AA6F780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669117" y="1119231"/>
            <a:ext cx="2253880" cy="4619539"/>
          </a:xfrm>
          <a:prstGeom prst="rect">
            <a:avLst/>
          </a:prstGeom>
        </p:spPr>
      </p:pic>
      <p:sp>
        <p:nvSpPr>
          <p:cNvPr id="13" name="Рисунок 5">
            <a:extLst>
              <a:ext uri="{FF2B5EF4-FFF2-40B4-BE49-F238E27FC236}">
                <a16:creationId xmlns:a16="http://schemas.microsoft.com/office/drawing/2014/main" id="{C187949D-6F6C-3B77-B6F2-3CD4F04B8D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6944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831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3E998ECC-8AC2-14D1-ACBC-4C06D536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889777" y="0"/>
            <a:ext cx="5302223" cy="6858000"/>
          </a:xfrm>
          <a:prstGeom prst="rect">
            <a:avLst/>
          </a:prstGeom>
        </p:spPr>
      </p:pic>
      <p:pic>
        <p:nvPicPr>
          <p:cNvPr id="16" name="Image 17" descr=" ">
            <a:extLst>
              <a:ext uri="{FF2B5EF4-FFF2-40B4-BE49-F238E27FC236}">
                <a16:creationId xmlns:a16="http://schemas.microsoft.com/office/drawing/2014/main" id="{77176B24-9B20-541F-4351-EC6C9AD289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7">
            <a:extLst>
              <a:ext uri="{FF2B5EF4-FFF2-40B4-BE49-F238E27FC236}">
                <a16:creationId xmlns:a16="http://schemas.microsoft.com/office/drawing/2014/main" id="{3A80AE7B-09FC-99D1-CD1F-EEFFA3FD1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66" y="2611469"/>
            <a:ext cx="3717988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Несколько этапов </a:t>
            </a:r>
            <a:br>
              <a:rPr lang="ru-RU" dirty="0"/>
            </a:br>
            <a:r>
              <a:rPr lang="ru-RU" dirty="0"/>
              <a:t>процесса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156908DE-AC51-FF99-90DE-F5AE527FAA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55742" y="73679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5B8839-CCE7-2B94-1426-178E2DE0F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55742" y="100381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28040AC-C0D1-1117-E12A-5E246EDB66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5742" y="221065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C00DCA1-9DA2-A8EC-50E5-525ED2836F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55742" y="249857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8CBF87D4-2ED4-739E-9001-1D12A272D9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55742" y="370540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0362CD4-4D51-90EE-6815-DC208D4692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55742" y="3993327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329DE263-E828-EA0C-FC22-77233ECF6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55742" y="520016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722CA304-6AC9-588C-4315-C94CF026E9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55742" y="548808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B15FA0-879A-70EA-CB0A-28ECEA774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66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7" descr=" ">
            <a:extLst>
              <a:ext uri="{FF2B5EF4-FFF2-40B4-BE49-F238E27FC236}">
                <a16:creationId xmlns:a16="http://schemas.microsoft.com/office/drawing/2014/main" id="{8AD7A007-A477-3998-0D95-8491D903E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8" name="Текст 7">
            <a:extLst>
              <a:ext uri="{FF2B5EF4-FFF2-40B4-BE49-F238E27FC236}">
                <a16:creationId xmlns:a16="http://schemas.microsoft.com/office/drawing/2014/main" id="{EC9BD3E0-1895-C455-1B07-A6F28F52C8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43FFF9A1-0A4F-D8AF-8DA0-2CAADE5EA2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4236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1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C02E3CB7-AE4A-1D3A-6233-B6FEF952BD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8828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2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B873B34F-9C90-3F81-DFB2-FD0105FE5B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657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89F0230C-ADE0-F9F2-EA5D-0F7F911200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4235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213308CC-ABE4-D00D-ACF9-709EECD003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38828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924119C-6B0B-7981-8B22-182CF86EE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67657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87DDAA5-E97B-6B7A-FA68-64207255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234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9C0F880-2191-DCF9-D5A3-44C08557F9FD}"/>
              </a:ext>
            </a:extLst>
          </p:cNvPr>
          <p:cNvSpPr/>
          <p:nvPr userDrawn="1"/>
        </p:nvSpPr>
        <p:spPr>
          <a:xfrm>
            <a:off x="6889714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3492360-7652-C989-BA6B-A794F0CE5AA3}"/>
              </a:ext>
            </a:extLst>
          </p:cNvPr>
          <p:cNvSpPr/>
          <p:nvPr userDrawn="1"/>
        </p:nvSpPr>
        <p:spPr>
          <a:xfrm>
            <a:off x="2006590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5C0E187-DBF1-A461-7B34-A0BB0F6E8CD3}"/>
              </a:ext>
            </a:extLst>
          </p:cNvPr>
          <p:cNvSpPr/>
          <p:nvPr userDrawn="1"/>
        </p:nvSpPr>
        <p:spPr>
          <a:xfrm>
            <a:off x="6889714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E2BEB21-EB05-4827-74E5-A238092960CA}"/>
              </a:ext>
            </a:extLst>
          </p:cNvPr>
          <p:cNvSpPr/>
          <p:nvPr userDrawn="1"/>
        </p:nvSpPr>
        <p:spPr>
          <a:xfrm>
            <a:off x="2006590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A83AFEDF-D72E-F0F8-F552-D70629AC4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159" y="1809750"/>
            <a:ext cx="1521056" cy="1521061"/>
          </a:xfrm>
          <a:prstGeom prst="rect">
            <a:avLst/>
          </a:prstGeom>
        </p:spPr>
      </p:pic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AD217DDA-3A60-083E-CF35-D3FE10B52C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8159" y="3527190"/>
            <a:ext cx="1521056" cy="1521061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305D9CE0-02EF-D7E0-9077-6E158E04D0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2650" y="1809750"/>
            <a:ext cx="1521056" cy="1521061"/>
          </a:xfrm>
          <a:prstGeom prst="rect">
            <a:avLst/>
          </a:prstGeom>
        </p:spPr>
      </p:pic>
      <p:pic>
        <p:nvPicPr>
          <p:cNvPr id="10" name="Image 3" descr=" ">
            <a:extLst>
              <a:ext uri="{FF2B5EF4-FFF2-40B4-BE49-F238E27FC236}">
                <a16:creationId xmlns:a16="http://schemas.microsoft.com/office/drawing/2014/main" id="{C1D274EC-377D-0E98-F3EC-8E68B5F7190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2650" y="3527190"/>
            <a:ext cx="1521056" cy="1521061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03E9940F-050C-C622-65D0-C6025C16E479}"/>
              </a:ext>
            </a:extLst>
          </p:cNvPr>
          <p:cNvSpPr/>
          <p:nvPr userDrawn="1"/>
        </p:nvSpPr>
        <p:spPr>
          <a:xfrm rot="21600000">
            <a:off x="7363197" y="2180462"/>
            <a:ext cx="579963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W</a:t>
            </a: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6F400FAC-83E0-B284-1C8C-195EE67D88B7}"/>
              </a:ext>
            </a:extLst>
          </p:cNvPr>
          <p:cNvSpPr/>
          <p:nvPr userDrawn="1"/>
        </p:nvSpPr>
        <p:spPr>
          <a:xfrm rot="21600000">
            <a:off x="5579536" y="4059155"/>
            <a:ext cx="5164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O</a:t>
            </a: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FFD08B16-7A3B-BC7A-292C-18CD0F63A6BF}"/>
              </a:ext>
            </a:extLst>
          </p:cNvPr>
          <p:cNvSpPr/>
          <p:nvPr userDrawn="1"/>
        </p:nvSpPr>
        <p:spPr>
          <a:xfrm rot="21600000">
            <a:off x="5662085" y="2180462"/>
            <a:ext cx="43391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S</a:t>
            </a: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C796E4A-9DFA-B12E-9420-2B1B3590C87A}"/>
              </a:ext>
            </a:extLst>
          </p:cNvPr>
          <p:cNvSpPr/>
          <p:nvPr userDrawn="1"/>
        </p:nvSpPr>
        <p:spPr>
          <a:xfrm rot="21600000">
            <a:off x="7545121" y="4058935"/>
            <a:ext cx="4148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T</a:t>
            </a:r>
          </a:p>
        </p:txBody>
      </p:sp>
      <p:pic>
        <p:nvPicPr>
          <p:cNvPr id="20" name="Image 17" descr=" ">
            <a:extLst>
              <a:ext uri="{FF2B5EF4-FFF2-40B4-BE49-F238E27FC236}">
                <a16:creationId xmlns:a16="http://schemas.microsoft.com/office/drawing/2014/main" id="{FC276A7C-6927-48C3-88E7-AE303DE43CF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370" y="438150"/>
            <a:ext cx="482598" cy="317500"/>
          </a:xfrm>
          <a:prstGeom prst="rect">
            <a:avLst/>
          </a:prstGeom>
        </p:spPr>
      </p:pic>
      <p:sp>
        <p:nvSpPr>
          <p:cNvPr id="22" name="Текст 55">
            <a:extLst>
              <a:ext uri="{FF2B5EF4-FFF2-40B4-BE49-F238E27FC236}">
                <a16:creationId xmlns:a16="http://schemas.microsoft.com/office/drawing/2014/main" id="{2B9CABE2-9EE4-1FC8-C423-766CE0890C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60588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500" b="0" i="0" kern="120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Strengths</a:t>
            </a:r>
            <a:r>
              <a:rPr lang="ru-RU" dirty="0"/>
              <a:t> 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0547FE8C-8171-A90B-9FE5-A3D0BC550C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60588" y="377825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Opportunities</a:t>
            </a:r>
            <a:r>
              <a:rPr lang="ru-RU" dirty="0"/>
              <a:t> 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DDF1DF5-76EC-A5E2-1A58-C61197BD10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8563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Weakness</a:t>
            </a:r>
            <a:endParaRPr lang="ru-RU" dirty="0"/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8D26566E-F761-8780-1FC7-4BDF8FC18C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8563" y="3785175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Threats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7E1CA2-61E3-C2A9-B7B1-C4F3031C16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682881" y="3494975"/>
            <a:ext cx="49911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spc="15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-US" dirty="0"/>
              <a:t>SWOT</a:t>
            </a:r>
            <a:endParaRPr lang="ru-RU" dirty="0"/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3ACF6407-E4A0-C844-5027-CC335BCBD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88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21">
            <a:extLst>
              <a:ext uri="{FF2B5EF4-FFF2-40B4-BE49-F238E27FC236}">
                <a16:creationId xmlns:a16="http://schemas.microsoft.com/office/drawing/2014/main" id="{073F2056-5435-65D3-248F-91151F04D9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6734" y="0"/>
            <a:ext cx="3501168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17FF8FFC-8D9B-5C9C-8C74-0DE3F5E8D42E}"/>
              </a:ext>
            </a:extLst>
          </p:cNvPr>
          <p:cNvSpPr/>
          <p:nvPr userDrawn="1"/>
        </p:nvSpPr>
        <p:spPr>
          <a:xfrm>
            <a:off x="0" y="0"/>
            <a:ext cx="3206733" cy="6858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1" name="Текст 7">
            <a:extLst>
              <a:ext uri="{FF2B5EF4-FFF2-40B4-BE49-F238E27FC236}">
                <a16:creationId xmlns:a16="http://schemas.microsoft.com/office/drawing/2014/main" id="{D0F72F20-6E6D-FA35-9E15-E14451492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58006" y="807469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4CAFED7B-AEAF-4ECB-85B4-4369739FCF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36882" y="2509951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D4E3A88-ECF9-ECF7-7652-2FD4A346DE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36882" y="3401210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B0204F9-C786-DC89-D08C-43CE028D7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36882" y="4298015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3939095-1C1D-1FB2-F49E-D75A9A7DC4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6882" y="5194819"/>
            <a:ext cx="374545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CF393901-188C-7BE1-3AD0-4C8B06495C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28448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7" name="Текст 7">
            <a:extLst>
              <a:ext uri="{FF2B5EF4-FFF2-40B4-BE49-F238E27FC236}">
                <a16:creationId xmlns:a16="http://schemas.microsoft.com/office/drawing/2014/main" id="{745C7185-C88D-BCC5-3DD8-10C2B855DB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597" y="398145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8" name="Текст 7">
            <a:extLst>
              <a:ext uri="{FF2B5EF4-FFF2-40B4-BE49-F238E27FC236}">
                <a16:creationId xmlns:a16="http://schemas.microsoft.com/office/drawing/2014/main" id="{5D3A9E8F-78C3-D3E0-0391-DE2AF59429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7" y="5118100"/>
            <a:ext cx="164252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499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2FEFF9B5-13DF-5371-DB5A-BEAB68C29A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597" y="3381370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6CF5E056-1220-B230-1107-9E7F7E8643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597" y="451802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5235D802-0300-62A4-7907-9A0123C3B8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597" y="5654671"/>
            <a:ext cx="2235188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2" name="Текст 36">
            <a:extLst>
              <a:ext uri="{FF2B5EF4-FFF2-40B4-BE49-F238E27FC236}">
                <a16:creationId xmlns:a16="http://schemas.microsoft.com/office/drawing/2014/main" id="{FEE6E28E-C2E2-8845-4615-C6C72D454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1593850"/>
            <a:ext cx="2235188" cy="8125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  <a:lvl2pPr>
              <a:defRPr lang="ru-RU" sz="900" smtClean="0"/>
            </a:lvl2pPr>
            <a:lvl3pPr>
              <a:defRPr lang="ru-RU" sz="900" smtClean="0"/>
            </a:lvl3pPr>
            <a:lvl4pPr>
              <a:defRPr lang="ru-RU" sz="900" smtClean="0"/>
            </a:lvl4pPr>
            <a:lvl5pPr>
              <a:defRPr lang="ru-RU" sz="900"/>
            </a:lvl5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8984882-A908-62CA-7B37-866B2F216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841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30">
          <p15:clr>
            <a:srgbClr val="FBAE40"/>
          </p15:clr>
        </p15:guide>
        <p15:guide id="2" pos="8452">
          <p15:clr>
            <a:srgbClr val="FBAE40"/>
          </p15:clr>
        </p15:guide>
        <p15:guide id="3" pos="9133">
          <p15:clr>
            <a:srgbClr val="FBAE40"/>
          </p15:clr>
        </p15:guide>
      </p15:sldGuideLst>
    </p:ext>
  </p:extLs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0807047-F13D-76A4-5CAF-ABD6EA8A823F}"/>
              </a:ext>
            </a:extLst>
          </p:cNvPr>
          <p:cNvCxnSpPr>
            <a:cxnSpLocks/>
          </p:cNvCxnSpPr>
          <p:nvPr userDrawn="1"/>
        </p:nvCxnSpPr>
        <p:spPr>
          <a:xfrm flipH="1">
            <a:off x="608323" y="3429000"/>
            <a:ext cx="1097408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>
            <a:extLst>
              <a:ext uri="{FF2B5EF4-FFF2-40B4-BE49-F238E27FC236}">
                <a16:creationId xmlns:a16="http://schemas.microsoft.com/office/drawing/2014/main" id="{45CD038D-67DE-DCAC-538D-F883D17F76F6}"/>
              </a:ext>
            </a:extLst>
          </p:cNvPr>
          <p:cNvSpPr/>
          <p:nvPr userDrawn="1"/>
        </p:nvSpPr>
        <p:spPr>
          <a:xfrm>
            <a:off x="153669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6CD8277-3199-E041-C060-929240B35F32}"/>
              </a:ext>
            </a:extLst>
          </p:cNvPr>
          <p:cNvSpPr/>
          <p:nvPr userDrawn="1"/>
        </p:nvSpPr>
        <p:spPr>
          <a:xfrm>
            <a:off x="4298927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4AAA02D-F36B-5D55-0187-39FA851A06AB}"/>
              </a:ext>
            </a:extLst>
          </p:cNvPr>
          <p:cNvSpPr/>
          <p:nvPr userDrawn="1"/>
        </p:nvSpPr>
        <p:spPr>
          <a:xfrm>
            <a:off x="706116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6B1ED679-3FCE-46F7-D551-14A011103AC7}"/>
              </a:ext>
            </a:extLst>
          </p:cNvPr>
          <p:cNvSpPr/>
          <p:nvPr userDrawn="1"/>
        </p:nvSpPr>
        <p:spPr>
          <a:xfrm rot="16200000">
            <a:off x="4718391" y="3319531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2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E82D8DB4-1EEB-DE43-2340-22556CEA04E7}"/>
              </a:ext>
            </a:extLst>
          </p:cNvPr>
          <p:cNvSpPr/>
          <p:nvPr userDrawn="1"/>
        </p:nvSpPr>
        <p:spPr>
          <a:xfrm rot="16200000">
            <a:off x="7480626" y="3317627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3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E074576-1DF9-B72C-4854-31702B3A8CCE}"/>
              </a:ext>
            </a:extLst>
          </p:cNvPr>
          <p:cNvSpPr/>
          <p:nvPr userDrawn="1"/>
        </p:nvSpPr>
        <p:spPr>
          <a:xfrm rot="16200000">
            <a:off x="1138174" y="3317912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1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CE933993-80DD-519D-2D33-C544231A17CF}"/>
              </a:ext>
            </a:extLst>
          </p:cNvPr>
          <p:cNvSpPr/>
          <p:nvPr userDrawn="1"/>
        </p:nvSpPr>
        <p:spPr>
          <a:xfrm rot="16200000">
            <a:off x="10247275" y="3318009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4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A6B612D-D386-11C6-DEFD-423F7DA9843A}"/>
              </a:ext>
            </a:extLst>
          </p:cNvPr>
          <p:cNvGrpSpPr/>
          <p:nvPr userDrawn="1"/>
        </p:nvGrpSpPr>
        <p:grpSpPr>
          <a:xfrm>
            <a:off x="3107073" y="3204000"/>
            <a:ext cx="449941" cy="450000"/>
            <a:chOff x="2771013" y="5204719"/>
            <a:chExt cx="900000" cy="900000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0FF511DF-A931-D83B-1789-110A30B21489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233F7FB-9827-FD66-A16C-22480376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C8CCC90-B565-40F1-38AC-A53E88D79C89}"/>
              </a:ext>
            </a:extLst>
          </p:cNvPr>
          <p:cNvGrpSpPr/>
          <p:nvPr userDrawn="1"/>
        </p:nvGrpSpPr>
        <p:grpSpPr>
          <a:xfrm>
            <a:off x="5869308" y="3204000"/>
            <a:ext cx="449941" cy="450000"/>
            <a:chOff x="2771013" y="5204719"/>
            <a:chExt cx="900000" cy="90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4E03612A-406A-A519-736E-D7F97F0B1516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77B7689-CCA2-05E2-39E0-CF73AF96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FEC20C1-0F2C-AF01-0112-04D0CC78A4EE}"/>
              </a:ext>
            </a:extLst>
          </p:cNvPr>
          <p:cNvGrpSpPr/>
          <p:nvPr userDrawn="1"/>
        </p:nvGrpSpPr>
        <p:grpSpPr>
          <a:xfrm>
            <a:off x="8631543" y="3204000"/>
            <a:ext cx="449941" cy="450000"/>
            <a:chOff x="2771013" y="5204719"/>
            <a:chExt cx="900000" cy="900000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57719FF2-D006-D097-9B23-C1FC7A985F81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1AD4599-BB1D-F623-EB1B-485FF528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89E5003D-5F7C-4E50-5021-2C57F0D58943}"/>
              </a:ext>
            </a:extLst>
          </p:cNvPr>
          <p:cNvCxnSpPr>
            <a:cxnSpLocks/>
          </p:cNvCxnSpPr>
          <p:nvPr userDrawn="1"/>
        </p:nvCxnSpPr>
        <p:spPr>
          <a:xfrm>
            <a:off x="6094278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E51EAFB-D5BC-4084-E8AE-C2829E85B1BF}"/>
              </a:ext>
            </a:extLst>
          </p:cNvPr>
          <p:cNvCxnSpPr>
            <a:cxnSpLocks/>
          </p:cNvCxnSpPr>
          <p:nvPr userDrawn="1"/>
        </p:nvCxnSpPr>
        <p:spPr>
          <a:xfrm>
            <a:off x="8856513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C0A2D1C-2FA5-BBF3-FF2B-AD10DF2387BF}"/>
              </a:ext>
            </a:extLst>
          </p:cNvPr>
          <p:cNvCxnSpPr>
            <a:cxnSpLocks/>
          </p:cNvCxnSpPr>
          <p:nvPr userDrawn="1"/>
        </p:nvCxnSpPr>
        <p:spPr>
          <a:xfrm>
            <a:off x="3332044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25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 ">
            <a:extLst>
              <a:ext uri="{FF2B5EF4-FFF2-40B4-BE49-F238E27FC236}">
                <a16:creationId xmlns:a16="http://schemas.microsoft.com/office/drawing/2014/main" id="{611FF6C7-2167-FDDE-C62B-09FABCBDF4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4603726" y="1879600"/>
            <a:ext cx="6280117" cy="1390650"/>
          </a:xfrm>
          <a:prstGeom prst="rect">
            <a:avLst/>
          </a:prstGeom>
        </p:spPr>
      </p:pic>
      <p:pic>
        <p:nvPicPr>
          <p:cNvPr id="20" name="Image 1" descr=" ">
            <a:extLst>
              <a:ext uri="{FF2B5EF4-FFF2-40B4-BE49-F238E27FC236}">
                <a16:creationId xmlns:a16="http://schemas.microsoft.com/office/drawing/2014/main" id="{5A179C9D-1CAD-46BC-DAD1-3DE5D08BBB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699215" y="4794250"/>
            <a:ext cx="2089139" cy="1454150"/>
          </a:xfrm>
          <a:prstGeom prst="rect">
            <a:avLst/>
          </a:prstGeom>
        </p:spPr>
      </p:pic>
      <p:pic>
        <p:nvPicPr>
          <p:cNvPr id="22" name="Image 2" descr=" ">
            <a:extLst>
              <a:ext uri="{FF2B5EF4-FFF2-40B4-BE49-F238E27FC236}">
                <a16:creationId xmlns:a16="http://schemas.microsoft.com/office/drawing/2014/main" id="{049A999C-1EC6-CC8A-F374-5E3C9C495E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5645121" y="3333750"/>
            <a:ext cx="4190978" cy="1397000"/>
          </a:xfrm>
          <a:prstGeom prst="rect">
            <a:avLst/>
          </a:prstGeom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2974E68E-2F4A-DD22-1287-D4FA1FC95587}"/>
              </a:ext>
            </a:extLst>
          </p:cNvPr>
          <p:cNvSpPr/>
          <p:nvPr userDrawn="1"/>
        </p:nvSpPr>
        <p:spPr>
          <a:xfrm>
            <a:off x="7518814" y="2436736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01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9795DD8-70F8-DE68-943A-F36D0916BE2D}"/>
              </a:ext>
            </a:extLst>
          </p:cNvPr>
          <p:cNvSpPr/>
          <p:nvPr userDrawn="1"/>
        </p:nvSpPr>
        <p:spPr>
          <a:xfrm>
            <a:off x="7518814" y="3783939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02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75BD5D40-EE3E-FC0F-6575-7C70AF7A5C17}"/>
              </a:ext>
            </a:extLst>
          </p:cNvPr>
          <p:cNvSpPr/>
          <p:nvPr userDrawn="1"/>
        </p:nvSpPr>
        <p:spPr>
          <a:xfrm>
            <a:off x="7518814" y="5241264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03</a:t>
            </a:r>
          </a:p>
        </p:txBody>
      </p:sp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2" name="Текст 7">
            <a:extLst>
              <a:ext uri="{FF2B5EF4-FFF2-40B4-BE49-F238E27FC236}">
                <a16:creationId xmlns:a16="http://schemas.microsoft.com/office/drawing/2014/main" id="{EEF658FF-8260-191D-3E94-B77DC972E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438150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5B173B4-119E-931E-0AB6-C5DCD66D4E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2324822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0EFF2730-AEF8-805F-D9E5-09F58C3F30F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08094" y="2654170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7EED1DFB-A3D3-A1DC-6764-2833248FE72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08094" y="5604032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FA1F6BA7-3EA6-1865-14DB-33D63546B55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08093" y="5267759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9FE53395-6F50-66AF-735D-482153E8B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08093" y="3810434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2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F6EB037E-C0C2-5D89-FCC9-54D74A4B6C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08094" y="4146707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15CFC2D-118F-BB96-9E1C-426EC0321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957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1" name="Текст 55">
            <a:extLst>
              <a:ext uri="{FF2B5EF4-FFF2-40B4-BE49-F238E27FC236}">
                <a16:creationId xmlns:a16="http://schemas.microsoft.com/office/drawing/2014/main" id="{04E39E7A-8B9D-9B0E-02D3-00A4B4F4A0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89DB426A-8F6A-A56D-BF08-B0F98F1DAC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0A95349-9A76-B200-73A2-2E136E28ED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2192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F517765C-9854-9CFF-F4EC-D2B11B12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2192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0BC59A20-620B-6D01-0796-49C18D3C1A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60969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197E9D46-A1DD-0C8D-2E2A-0564F5D1B3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0969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221DD5E6-AFCF-7C69-AD64-E47295DD99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87804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082E5C8C-B1C1-8FB8-B8A2-EA1D8F00D5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87804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27D24E2-D646-509A-B777-745F8F9B44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36580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289D0AAC-393B-A4B8-67DB-34B5D9FABD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36580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92472E2D-15BF-CBDA-0FE2-5DDBC76E96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85355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50047776-2C09-83B2-D959-ADEE3F8ED0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85355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A4F9176A-9DFB-D165-5E98-7F40BDC040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8311501-8597-F8E9-B8EE-1FB7188AF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421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F8ABBF4F-82A7-2069-47B4-881D259DB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F8C1AB91-55D5-C695-FB93-48444123B1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6279FFFE-56F3-E7F0-F371-2ADBF362F5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57960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C18E860-D645-317C-FED1-F68335FF6F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57960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5925E86E-3C73-A1CC-64BC-FD62561559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52504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588D83E5-5166-7233-632B-FB307F59E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52504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379F1F63-D206-9BFF-70AF-848239D9E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47047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A0880D89-FA6F-D8CB-B3EF-1CE5894C66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7047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8362C09-2C5F-9F83-1AC2-4BE1D5579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946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689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89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56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2456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045D26E0-FF3F-FAF5-39F1-2CDD91ECC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F6D44C-03BC-5E7F-C206-24FE96503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91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1097281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14">
            <a:extLst>
              <a:ext uri="{FF2B5EF4-FFF2-40B4-BE49-F238E27FC236}">
                <a16:creationId xmlns:a16="http://schemas.microsoft.com/office/drawing/2014/main" id="{9E2AAEB7-4EAE-8501-1785-2B971F8776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94151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86F9261B-EDE5-8C67-D9C7-5FAF7F21E9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DA82109-2039-069D-5FD5-E0A2ED8E3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364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1498CE30-9583-56A7-9132-A327852D56EB}"/>
              </a:ext>
            </a:extLst>
          </p:cNvPr>
          <p:cNvSpPr/>
          <p:nvPr userDrawn="1"/>
        </p:nvSpPr>
        <p:spPr>
          <a:xfrm>
            <a:off x="6889777" y="0"/>
            <a:ext cx="5302223" cy="6858000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548647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D96F554-5ADB-2CDD-FF5E-CAD2A0951B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4048" y="1885949"/>
            <a:ext cx="4411607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 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7D7C3E54-B44D-7A91-C9F7-17C7F7EE0C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74048" y="4019550"/>
            <a:ext cx="441160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8569C41A-EA2F-A799-6797-D452AD51B3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815A81-C9F2-CD6B-10A3-4BCEFD7A0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99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F73394B-28B8-B13D-5E7A-C364B1E6A60A}"/>
              </a:ext>
            </a:extLst>
          </p:cNvPr>
          <p:cNvCxnSpPr/>
          <p:nvPr userDrawn="1"/>
        </p:nvCxnSpPr>
        <p:spPr>
          <a:xfrm>
            <a:off x="606346" y="60628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E7F0C12-BB16-0BD8-99DE-B8613148C9DC}"/>
              </a:ext>
            </a:extLst>
          </p:cNvPr>
          <p:cNvCxnSpPr/>
          <p:nvPr userDrawn="1"/>
        </p:nvCxnSpPr>
        <p:spPr>
          <a:xfrm>
            <a:off x="606346" y="533135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3F9AFB2E-4149-1B97-4FB1-AC628F8372F7}"/>
              </a:ext>
            </a:extLst>
          </p:cNvPr>
          <p:cNvCxnSpPr/>
          <p:nvPr userDrawn="1"/>
        </p:nvCxnSpPr>
        <p:spPr>
          <a:xfrm>
            <a:off x="606346" y="459983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A1D9888B-6EDB-3C54-CC68-A0B5C81BB91B}"/>
              </a:ext>
            </a:extLst>
          </p:cNvPr>
          <p:cNvCxnSpPr/>
          <p:nvPr userDrawn="1"/>
        </p:nvCxnSpPr>
        <p:spPr>
          <a:xfrm>
            <a:off x="606346" y="386831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1E0409F-1F0E-0238-CF43-CD3896984C58}"/>
              </a:ext>
            </a:extLst>
          </p:cNvPr>
          <p:cNvCxnSpPr/>
          <p:nvPr userDrawn="1"/>
        </p:nvCxnSpPr>
        <p:spPr>
          <a:xfrm>
            <a:off x="606346" y="313679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CBB3DC8D-AB53-BC6F-20FD-CB66A6B2A88E}"/>
              </a:ext>
            </a:extLst>
          </p:cNvPr>
          <p:cNvCxnSpPr/>
          <p:nvPr userDrawn="1"/>
        </p:nvCxnSpPr>
        <p:spPr>
          <a:xfrm>
            <a:off x="606346" y="24052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>
            <a:extLst>
              <a:ext uri="{FF2B5EF4-FFF2-40B4-BE49-F238E27FC236}">
                <a16:creationId xmlns:a16="http://schemas.microsoft.com/office/drawing/2014/main" id="{CAAD7F97-28E1-D40C-20C8-77B860639FA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A7EA5E78-A928-D563-D297-71E25616AAE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9597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2654277-758A-498E-19ED-7638359168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597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28CD4927-2C30-0121-7191-43A629B208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597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1" name="Текст 55">
            <a:extLst>
              <a:ext uri="{FF2B5EF4-FFF2-40B4-BE49-F238E27FC236}">
                <a16:creationId xmlns:a16="http://schemas.microsoft.com/office/drawing/2014/main" id="{A4A732DD-062A-EEBB-7FE8-0FB21026C8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97232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2" name="Текст 55">
            <a:extLst>
              <a:ext uri="{FF2B5EF4-FFF2-40B4-BE49-F238E27FC236}">
                <a16:creationId xmlns:a16="http://schemas.microsoft.com/office/drawing/2014/main" id="{B4C173D9-7328-F343-6006-CB12F498E3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97232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3" name="Текст 55">
            <a:extLst>
              <a:ext uri="{FF2B5EF4-FFF2-40B4-BE49-F238E27FC236}">
                <a16:creationId xmlns:a16="http://schemas.microsoft.com/office/drawing/2014/main" id="{FE01325B-02A3-A444-1830-159717E1AD7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97232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4" name="Текст 55">
            <a:extLst>
              <a:ext uri="{FF2B5EF4-FFF2-40B4-BE49-F238E27FC236}">
                <a16:creationId xmlns:a16="http://schemas.microsoft.com/office/drawing/2014/main" id="{620DB4B4-050B-AA1C-0476-F722E11F7A3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97232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1A3A899-B387-7F1C-A661-F602AFBBEB6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97232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4C70CA63-3DEB-ECE4-07BD-C3CCEC92EC6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84868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EFE03C2A-7F6C-5D7D-4E0C-B55029F5C5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4868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2946D6EC-1AB9-5406-D100-C7A918942F2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84868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9" name="Текст 55">
            <a:extLst>
              <a:ext uri="{FF2B5EF4-FFF2-40B4-BE49-F238E27FC236}">
                <a16:creationId xmlns:a16="http://schemas.microsoft.com/office/drawing/2014/main" id="{9CBF20FB-17A8-68B2-B65B-89BFA81271F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84868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0" name="Текст 55">
            <a:extLst>
              <a:ext uri="{FF2B5EF4-FFF2-40B4-BE49-F238E27FC236}">
                <a16:creationId xmlns:a16="http://schemas.microsoft.com/office/drawing/2014/main" id="{C8A6F977-2880-BC22-5E21-384BDA0EB2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4868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1" name="Текст 55">
            <a:extLst>
              <a:ext uri="{FF2B5EF4-FFF2-40B4-BE49-F238E27FC236}">
                <a16:creationId xmlns:a16="http://schemas.microsoft.com/office/drawing/2014/main" id="{8DEE18DD-AB8C-AD84-1BB1-75B43C3F456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972503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2" name="Текст 55">
            <a:extLst>
              <a:ext uri="{FF2B5EF4-FFF2-40B4-BE49-F238E27FC236}">
                <a16:creationId xmlns:a16="http://schemas.microsoft.com/office/drawing/2014/main" id="{6CBD1689-DFFD-586F-97BE-A5AE00473B4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72503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3" name="Текст 55">
            <a:extLst>
              <a:ext uri="{FF2B5EF4-FFF2-40B4-BE49-F238E27FC236}">
                <a16:creationId xmlns:a16="http://schemas.microsoft.com/office/drawing/2014/main" id="{F85E2FEF-4530-519D-62A8-3E38467127D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72503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4" name="Текст 55">
            <a:extLst>
              <a:ext uri="{FF2B5EF4-FFF2-40B4-BE49-F238E27FC236}">
                <a16:creationId xmlns:a16="http://schemas.microsoft.com/office/drawing/2014/main" id="{D74AC71E-6062-4E0D-2F1D-A19CCF4F51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72503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5" name="Текст 55">
            <a:extLst>
              <a:ext uri="{FF2B5EF4-FFF2-40B4-BE49-F238E27FC236}">
                <a16:creationId xmlns:a16="http://schemas.microsoft.com/office/drawing/2014/main" id="{2D27BFCC-1953-00F9-EC1C-F0C9F9AE75F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72503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9" name="Текст 88">
            <a:extLst>
              <a:ext uri="{FF2B5EF4-FFF2-40B4-BE49-F238E27FC236}">
                <a16:creationId xmlns:a16="http://schemas.microsoft.com/office/drawing/2014/main" id="{E3CF79BD-D08F-003F-6C76-6EFFAC7BC28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9597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1</a:t>
            </a:r>
          </a:p>
        </p:txBody>
      </p:sp>
      <p:sp>
        <p:nvSpPr>
          <p:cNvPr id="90" name="Текст 88">
            <a:extLst>
              <a:ext uri="{FF2B5EF4-FFF2-40B4-BE49-F238E27FC236}">
                <a16:creationId xmlns:a16="http://schemas.microsoft.com/office/drawing/2014/main" id="{E3149895-B7D4-653E-9FDB-48FFB052826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397232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2</a:t>
            </a:r>
          </a:p>
        </p:txBody>
      </p:sp>
      <p:sp>
        <p:nvSpPr>
          <p:cNvPr id="91" name="Текст 88">
            <a:extLst>
              <a:ext uri="{FF2B5EF4-FFF2-40B4-BE49-F238E27FC236}">
                <a16:creationId xmlns:a16="http://schemas.microsoft.com/office/drawing/2014/main" id="{C13B7AAA-B05C-940C-7347-E5C6E6476BD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84868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3</a:t>
            </a:r>
          </a:p>
        </p:txBody>
      </p:sp>
      <p:sp>
        <p:nvSpPr>
          <p:cNvPr id="92" name="Текст 88">
            <a:extLst>
              <a:ext uri="{FF2B5EF4-FFF2-40B4-BE49-F238E27FC236}">
                <a16:creationId xmlns:a16="http://schemas.microsoft.com/office/drawing/2014/main" id="{84582982-093F-975A-F59D-3D2009C9D28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72503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4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18DA8516-7A0E-374E-5317-C11EF00BD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17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5174731-CA54-BF19-50E6-906F69DF55CF}"/>
              </a:ext>
            </a:extLst>
          </p:cNvPr>
          <p:cNvGrpSpPr/>
          <p:nvPr userDrawn="1"/>
        </p:nvGrpSpPr>
        <p:grpSpPr>
          <a:xfrm>
            <a:off x="609597" y="1879600"/>
            <a:ext cx="10972743" cy="4368800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CFEFC578-38B7-093C-F8E5-F0621F401117}"/>
                </a:ext>
              </a:extLst>
            </p:cNvPr>
            <p:cNvSpPr/>
            <p:nvPr/>
          </p:nvSpPr>
          <p:spPr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1579546A-04AF-BD59-F391-B1E1B1B8B4AD}"/>
                </a:ext>
              </a:extLst>
            </p:cNvPr>
            <p:cNvSpPr/>
            <p:nvPr/>
          </p:nvSpPr>
          <p:spPr>
            <a:xfrm>
              <a:off x="1574997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4CC15782-ECB8-DA9D-DA76-822CDCF9C588}"/>
                </a:ext>
              </a:extLst>
            </p:cNvPr>
            <p:cNvSpPr/>
            <p:nvPr/>
          </p:nvSpPr>
          <p:spPr>
            <a:xfrm>
              <a:off x="1930641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6" name="Shape 5">
              <a:extLst>
                <a:ext uri="{FF2B5EF4-FFF2-40B4-BE49-F238E27FC236}">
                  <a16:creationId xmlns:a16="http://schemas.microsoft.com/office/drawing/2014/main" id="{A6FF3A2C-85F3-2A1E-66C0-59F718D4D20D}"/>
                </a:ext>
              </a:extLst>
            </p:cNvPr>
            <p:cNvSpPr/>
            <p:nvPr/>
          </p:nvSpPr>
          <p:spPr>
            <a:xfrm>
              <a:off x="2286286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8069BA1-C4CB-5B50-C6CD-9D320631722C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>
            <a:extLst>
              <a:ext uri="{FF2B5EF4-FFF2-40B4-BE49-F238E27FC236}">
                <a16:creationId xmlns:a16="http://schemas.microsoft.com/office/drawing/2014/main" id="{802FB575-ADA4-D2DC-F233-DBA51DA2E7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4FDCC23F-B1A4-83B9-53DC-A5F90F175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52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>
            <a:extLst>
              <a:ext uri="{FF2B5EF4-FFF2-40B4-BE49-F238E27FC236}">
                <a16:creationId xmlns:a16="http://schemas.microsoft.com/office/drawing/2014/main" id="{CFEFC578-38B7-093C-F8E5-F0621F401117}"/>
              </a:ext>
            </a:extLst>
          </p:cNvPr>
          <p:cNvSpPr/>
          <p:nvPr/>
        </p:nvSpPr>
        <p:spPr>
          <a:xfrm>
            <a:off x="609597" y="925443"/>
            <a:ext cx="10972743" cy="5330101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579546A-04AF-BD59-F391-B1E1B1B8B4AD}"/>
              </a:ext>
            </a:extLst>
          </p:cNvPr>
          <p:cNvSpPr/>
          <p:nvPr/>
        </p:nvSpPr>
        <p:spPr>
          <a:xfrm>
            <a:off x="787396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4CC15782-ECB8-DA9D-DA76-822CDCF9C588}"/>
              </a:ext>
            </a:extLst>
          </p:cNvPr>
          <p:cNvSpPr/>
          <p:nvPr/>
        </p:nvSpPr>
        <p:spPr>
          <a:xfrm>
            <a:off x="9651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A6FF3A2C-85F3-2A1E-66C0-59F718D4D20D}"/>
              </a:ext>
            </a:extLst>
          </p:cNvPr>
          <p:cNvSpPr/>
          <p:nvPr/>
        </p:nvSpPr>
        <p:spPr>
          <a:xfrm>
            <a:off x="11429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8069BA1-C4CB-5B50-C6CD-9D320631722C}"/>
              </a:ext>
            </a:extLst>
          </p:cNvPr>
          <p:cNvCxnSpPr>
            <a:cxnSpLocks/>
          </p:cNvCxnSpPr>
          <p:nvPr/>
        </p:nvCxnSpPr>
        <p:spPr>
          <a:xfrm>
            <a:off x="609597" y="1331160"/>
            <a:ext cx="109727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0549484-05BB-FACE-DDB4-E482F0466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540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D85D2976-C84B-E0CB-3A06-630A343C2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564" y="609600"/>
            <a:ext cx="4876767" cy="5638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995B354-735E-003B-AD55-23C9A4F7FC62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523911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2B70CE0-B7B3-CE86-6269-F340568CF29A}"/>
              </a:ext>
            </a:extLst>
          </p:cNvPr>
          <p:cNvCxnSpPr>
            <a:cxnSpLocks/>
          </p:cNvCxnSpPr>
          <p:nvPr userDrawn="1"/>
        </p:nvCxnSpPr>
        <p:spPr>
          <a:xfrm>
            <a:off x="609596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AE9C206-8E8C-6FA1-30BA-063564BD6075}"/>
              </a:ext>
            </a:extLst>
          </p:cNvPr>
          <p:cNvCxnSpPr>
            <a:cxnSpLocks/>
          </p:cNvCxnSpPr>
          <p:nvPr userDrawn="1"/>
        </p:nvCxnSpPr>
        <p:spPr>
          <a:xfrm>
            <a:off x="609596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>
            <a:extLst>
              <a:ext uri="{FF2B5EF4-FFF2-40B4-BE49-F238E27FC236}">
                <a16:creationId xmlns:a16="http://schemas.microsoft.com/office/drawing/2014/main" id="{D1EC0C2C-11C4-DD8C-5543-4D5750CD12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354159"/>
            <a:ext cx="5239117" cy="211596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12" name="Текст 36">
            <a:extLst>
              <a:ext uri="{FF2B5EF4-FFF2-40B4-BE49-F238E27FC236}">
                <a16:creationId xmlns:a16="http://schemas.microsoft.com/office/drawing/2014/main" id="{51133EAC-C564-0702-1D4F-0792BB923F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901671"/>
            <a:ext cx="5239117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13" name="Текст 36">
            <a:extLst>
              <a:ext uri="{FF2B5EF4-FFF2-40B4-BE49-F238E27FC236}">
                <a16:creationId xmlns:a16="http://schemas.microsoft.com/office/drawing/2014/main" id="{B4622CFE-63AA-B200-F154-0F358CED62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089969"/>
            <a:ext cx="5239117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1133834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F9F52CF7-EBA6-0FE2-675C-D201618596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6" y="60960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6F7FB8E2-DFBF-0763-664B-9046884873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0678" y="3524250"/>
            <a:ext cx="3530582" cy="27178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5A375BE4-E36D-F8CE-D71C-05996955AAAB}"/>
              </a:ext>
            </a:extLst>
          </p:cNvPr>
          <p:cNvSpPr/>
          <p:nvPr userDrawn="1"/>
        </p:nvSpPr>
        <p:spPr>
          <a:xfrm>
            <a:off x="4330678" y="60960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CFDF534-407C-90F6-462F-287ED1960079}"/>
              </a:ext>
            </a:extLst>
          </p:cNvPr>
          <p:cNvSpPr/>
          <p:nvPr userDrawn="1"/>
        </p:nvSpPr>
        <p:spPr>
          <a:xfrm>
            <a:off x="8051758" y="3524250"/>
            <a:ext cx="3530582" cy="2717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A915F306-DE0C-0880-0EAE-EA69BB6E9F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84676" y="268300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8D590E4E-C274-57B3-65C1-E753AF167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05756" y="5597652"/>
            <a:ext cx="2912428" cy="44884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999" b="1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499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C4A72E07-5067-FD7F-A57F-95BFDAD5A8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24416" y="86360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DDF336AB-0870-2FAC-96DA-9A6231C501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496" y="3778250"/>
            <a:ext cx="2372688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5ADB99-583A-1AF3-A579-8644EFFC6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322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F20AB8-4211-9BA5-B47E-A3829CCEA3F0}"/>
              </a:ext>
            </a:extLst>
          </p:cNvPr>
          <p:cNvGrpSpPr/>
          <p:nvPr userDrawn="1"/>
        </p:nvGrpSpPr>
        <p:grpSpPr>
          <a:xfrm>
            <a:off x="4692334" y="1490813"/>
            <a:ext cx="6893320" cy="4262287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990733CA-C9D9-F696-0C4A-89B2E96C6AFB}"/>
                </a:ext>
              </a:extLst>
            </p:cNvPr>
            <p:cNvSpPr/>
            <p:nvPr/>
          </p:nvSpPr>
          <p:spPr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52ADC7BB-3FD1-4CD1-9C58-AFFA0A4F1EF1}"/>
                </a:ext>
              </a:extLst>
            </p:cNvPr>
            <p:cNvSpPr/>
            <p:nvPr/>
          </p:nvSpPr>
          <p:spPr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56B2B002-18AE-B0BC-02E8-B89EEF7BAFB0}"/>
                </a:ext>
              </a:extLst>
            </p:cNvPr>
            <p:cNvSpPr/>
            <p:nvPr/>
          </p:nvSpPr>
          <p:spPr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>
              <a:extLst>
                <a:ext uri="{FF2B5EF4-FFF2-40B4-BE49-F238E27FC236}">
                  <a16:creationId xmlns:a16="http://schemas.microsoft.com/office/drawing/2014/main" id="{1354B431-A83B-5B45-E477-E4F75F45FC14}"/>
                </a:ext>
              </a:extLst>
            </p:cNvPr>
            <p:cNvSpPr/>
            <p:nvPr/>
          </p:nvSpPr>
          <p:spPr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9760D07-BBDE-B2C2-CFCA-FF75C1912E4B}"/>
                </a:ext>
              </a:extLst>
            </p:cNvPr>
            <p:cNvCxnSpPr>
              <a:cxnSpLocks/>
            </p:cNvCxnSpPr>
            <p:nvPr/>
          </p:nvCxnSpPr>
          <p:spPr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>
            <a:extLst>
              <a:ext uri="{FF2B5EF4-FFF2-40B4-BE49-F238E27FC236}">
                <a16:creationId xmlns:a16="http://schemas.microsoft.com/office/drawing/2014/main" id="{B8DBD79D-E0C7-5BD3-6C62-CCD5C70776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411888"/>
            <a:ext cx="37332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A6AA7F9A-04ED-DF10-B8D0-A53015CFE8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526627"/>
            <a:ext cx="373323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5EE1B1E-D080-FEA0-02ED-8959D8B4F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92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67E7FA8A-7C1D-9D1C-C8E3-E48344335758}"/>
              </a:ext>
            </a:extLst>
          </p:cNvPr>
          <p:cNvSpPr/>
          <p:nvPr/>
        </p:nvSpPr>
        <p:spPr>
          <a:xfrm>
            <a:off x="6006318" y="2069802"/>
            <a:ext cx="5579336" cy="4185743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7900AE2-6D7F-3A8B-CB35-9E4B528AABB6}"/>
              </a:ext>
            </a:extLst>
          </p:cNvPr>
          <p:cNvSpPr/>
          <p:nvPr/>
        </p:nvSpPr>
        <p:spPr>
          <a:xfrm>
            <a:off x="6184118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397A9A4-A9A1-D757-20B6-9D3A08D6091C}"/>
              </a:ext>
            </a:extLst>
          </p:cNvPr>
          <p:cNvSpPr/>
          <p:nvPr/>
        </p:nvSpPr>
        <p:spPr>
          <a:xfrm>
            <a:off x="6361917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A7EE9EB-B198-F9BE-68E9-D1AC30FB75D5}"/>
              </a:ext>
            </a:extLst>
          </p:cNvPr>
          <p:cNvSpPr/>
          <p:nvPr/>
        </p:nvSpPr>
        <p:spPr>
          <a:xfrm>
            <a:off x="6539716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E3E87C1-A9EF-6CEC-82E4-E1ABA1CE22E0}"/>
              </a:ext>
            </a:extLst>
          </p:cNvPr>
          <p:cNvCxnSpPr>
            <a:cxnSpLocks/>
          </p:cNvCxnSpPr>
          <p:nvPr/>
        </p:nvCxnSpPr>
        <p:spPr>
          <a:xfrm>
            <a:off x="6006318" y="2475518"/>
            <a:ext cx="557933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94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49206B7-47E3-EB33-ADCF-B1C0A8F209E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1B6381B-3E83-34C3-B635-64CEE67A4933}"/>
              </a:ext>
            </a:extLst>
          </p:cNvPr>
          <p:cNvGrpSpPr/>
          <p:nvPr userDrawn="1"/>
        </p:nvGrpSpPr>
        <p:grpSpPr>
          <a:xfrm>
            <a:off x="6006318" y="1051282"/>
            <a:ext cx="5579336" cy="1847942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>
              <a:extLst>
                <a:ext uri="{FF2B5EF4-FFF2-40B4-BE49-F238E27FC236}">
                  <a16:creationId xmlns:a16="http://schemas.microsoft.com/office/drawing/2014/main" id="{5E50FF9B-45E5-9CB6-40E4-A999C62D2C90}"/>
                </a:ext>
              </a:extLst>
            </p:cNvPr>
            <p:cNvSpPr/>
            <p:nvPr/>
          </p:nvSpPr>
          <p:spPr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78D14C1C-37C7-6C41-A36A-7ABCBD7800F8}"/>
                </a:ext>
              </a:extLst>
            </p:cNvPr>
            <p:cNvSpPr/>
            <p:nvPr/>
          </p:nvSpPr>
          <p:spPr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E76F4DEC-933B-C077-E4A3-22B7ECDE3C10}"/>
                </a:ext>
              </a:extLst>
            </p:cNvPr>
            <p:cNvSpPr/>
            <p:nvPr/>
          </p:nvSpPr>
          <p:spPr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>
              <a:extLst>
                <a:ext uri="{FF2B5EF4-FFF2-40B4-BE49-F238E27FC236}">
                  <a16:creationId xmlns:a16="http://schemas.microsoft.com/office/drawing/2014/main" id="{BC029ADB-623A-8435-8EB7-B2BB228808C0}"/>
                </a:ext>
              </a:extLst>
            </p:cNvPr>
            <p:cNvSpPr/>
            <p:nvPr/>
          </p:nvSpPr>
          <p:spPr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C9A5CE41-0028-C3DB-6974-F94E50FDFC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>
            <a:extLst>
              <a:ext uri="{FF2B5EF4-FFF2-40B4-BE49-F238E27FC236}">
                <a16:creationId xmlns:a16="http://schemas.microsoft.com/office/drawing/2014/main" id="{00FC25E2-77D9-B5E9-1B91-6CA8F70AE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022D9126-F744-8936-C9FA-44B5B3C75E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AA752E31-D4DA-49AB-CD7F-27A7F785B0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A82788F-AD80-E54B-CFE9-E5096B4B1E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7641EED3-5800-0916-2A13-30E723F41E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47820E1-C48E-55A4-477D-32B67CA31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7A46C16-5C6C-3B94-2EC0-7B5715137E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B964585A-FB4E-6FA1-8E7B-2DFEC4B8538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06318" y="3331369"/>
            <a:ext cx="5579336" cy="292417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7" name="Номер слайда 2">
            <a:extLst>
              <a:ext uri="{FF2B5EF4-FFF2-40B4-BE49-F238E27FC236}">
                <a16:creationId xmlns:a16="http://schemas.microsoft.com/office/drawing/2014/main" id="{4F009BE9-2BA2-4E7D-2C05-C9FCC6146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33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26">
            <a:extLst>
              <a:ext uri="{FF2B5EF4-FFF2-40B4-BE49-F238E27FC236}">
                <a16:creationId xmlns:a16="http://schemas.microsoft.com/office/drawing/2014/main" id="{183D64BA-08FE-47C3-B0E8-A2B0F5C469BF}"/>
              </a:ext>
            </a:extLst>
          </p:cNvPr>
          <p:cNvSpPr/>
          <p:nvPr userDrawn="1"/>
        </p:nvSpPr>
        <p:spPr>
          <a:xfrm>
            <a:off x="609597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266F093-6293-7206-8307-BEE7D8FFFA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595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Shape 26">
            <a:extLst>
              <a:ext uri="{FF2B5EF4-FFF2-40B4-BE49-F238E27FC236}">
                <a16:creationId xmlns:a16="http://schemas.microsoft.com/office/drawing/2014/main" id="{E3A09CA7-9176-7ED5-7510-EF3BA517014F}"/>
              </a:ext>
            </a:extLst>
          </p:cNvPr>
          <p:cNvSpPr/>
          <p:nvPr userDrawn="1"/>
        </p:nvSpPr>
        <p:spPr>
          <a:xfrm>
            <a:off x="3402380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1805F28A-21D8-4091-1A8F-44F8A5628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6378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Shape 26">
            <a:extLst>
              <a:ext uri="{FF2B5EF4-FFF2-40B4-BE49-F238E27FC236}">
                <a16:creationId xmlns:a16="http://schemas.microsoft.com/office/drawing/2014/main" id="{B7609D9C-D033-466D-8AB0-61F75F39272F}"/>
              </a:ext>
            </a:extLst>
          </p:cNvPr>
          <p:cNvSpPr/>
          <p:nvPr userDrawn="1"/>
        </p:nvSpPr>
        <p:spPr>
          <a:xfrm>
            <a:off x="6195163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AE27DE0A-5C4D-116C-CB83-BB27C032D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9161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8" name="Shape 26">
            <a:extLst>
              <a:ext uri="{FF2B5EF4-FFF2-40B4-BE49-F238E27FC236}">
                <a16:creationId xmlns:a16="http://schemas.microsoft.com/office/drawing/2014/main" id="{33DF3666-9E3C-36D5-1C3E-F170AAAAE6E7}"/>
              </a:ext>
            </a:extLst>
          </p:cNvPr>
          <p:cNvSpPr/>
          <p:nvPr userDrawn="1"/>
        </p:nvSpPr>
        <p:spPr>
          <a:xfrm>
            <a:off x="8987945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Рисунок 24">
            <a:extLst>
              <a:ext uri="{FF2B5EF4-FFF2-40B4-BE49-F238E27FC236}">
                <a16:creationId xmlns:a16="http://schemas.microsoft.com/office/drawing/2014/main" id="{32166E3D-F0BF-8279-B1F0-CB747CE344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1943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E205A360-AB4D-164D-E3EB-CDE5DF87C2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9D5580D7-7721-B8E4-59ED-7AE674A601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1944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13DE1FF-2690-3E10-70C7-D940E34EF9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41944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860B100-0228-FF34-94F6-6F103249FE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596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4F2880B9-F222-399A-C340-E768441BD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3596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AF3167B-1F61-7866-D87D-9D4A6F97D3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56378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64FFF8F9-75DD-C4DB-60DE-D5E3CF0631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6378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E682F16B-DD55-6224-4E43-39BCEE8660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49161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8EF51423-7168-BC7B-9A0E-EE24263961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49161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FA9ECBE6-2A61-95FD-EB8A-027C2FECDD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944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747EA3D1-1C14-23BA-33FA-AC66AD6C0C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9161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1CBD69E0-8FC1-F07B-19DF-60C1B01359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6378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833A6316-D080-1DFD-AE68-BE417EAA98B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3596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89DAB0-AF4F-B746-2D52-1E894BA76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11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02079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75080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81429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2079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75080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81429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7663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70663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77013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97663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663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77013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59" name="Текст 7">
            <a:extLst>
              <a:ext uri="{FF2B5EF4-FFF2-40B4-BE49-F238E27FC236}">
                <a16:creationId xmlns:a16="http://schemas.microsoft.com/office/drawing/2014/main" id="{14016E4F-6AA2-316F-A383-2DAFD638D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9340"/>
            <a:ext cx="3069826" cy="10259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49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999"/>
              </a:lnSpc>
              <a:spcBef>
                <a:spcPct val="0"/>
              </a:spcBef>
            </a:pPr>
            <a:r>
              <a:rPr lang="ru-RU" dirty="0"/>
              <a:t>Небольшой заголовок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FFA4B742-13A7-99AB-CDE4-C5048496C6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109411"/>
            <a:ext cx="3069826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br>
              <a:rPr lang="ru-RU" dirty="0"/>
            </a:br>
            <a:r>
              <a:rPr lang="ru-RU" dirty="0"/>
              <a:t>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F9E3E9C-9461-845F-A44A-D949E25E4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976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57467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0467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817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57467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30467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36817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75072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8072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54422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75072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48072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4422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2" name="Рисунок 24">
            <a:extLst>
              <a:ext uri="{FF2B5EF4-FFF2-40B4-BE49-F238E27FC236}">
                <a16:creationId xmlns:a16="http://schemas.microsoft.com/office/drawing/2014/main" id="{37AD2AFD-88E7-D611-3913-0F84ABB38E7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332940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8B13C8AF-7586-B2E2-7A34-2878A7A9AB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05941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96F78D43-B135-8249-5C4B-A6CABEEF1A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12290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Рисунок 24">
            <a:extLst>
              <a:ext uri="{FF2B5EF4-FFF2-40B4-BE49-F238E27FC236}">
                <a16:creationId xmlns:a16="http://schemas.microsoft.com/office/drawing/2014/main" id="{6C80A511-DC45-5DCF-B9B9-031AECEC7A1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2332940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BDA73948-551E-7CC1-8466-7A2A9CC02B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205941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7308C4DB-797C-6AAA-9EE8-62D8285B51E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12290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816D8BF-15E6-235C-D5CF-180550A6C4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364781" y="3860488"/>
            <a:ext cx="4333799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65567CB7-40B9-3008-7C9E-951EFC591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73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7AEF6155-D339-CDFB-2BAD-93CC730B9DD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40A2D57-1F92-FDB7-5028-D3CB39DDA7F6}"/>
              </a:ext>
            </a:extLst>
          </p:cNvPr>
          <p:cNvGrpSpPr/>
          <p:nvPr userDrawn="1"/>
        </p:nvGrpSpPr>
        <p:grpSpPr>
          <a:xfrm>
            <a:off x="609597" y="2902195"/>
            <a:ext cx="4103993" cy="3047180"/>
            <a:chOff x="1219352" y="5940073"/>
            <a:chExt cx="8209055" cy="609436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D89E2EB-915A-F214-DD68-3C62C9DB1CFB}"/>
                </a:ext>
              </a:extLst>
            </p:cNvPr>
            <p:cNvSpPr/>
            <p:nvPr/>
          </p:nvSpPr>
          <p:spPr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248F60AD-E4FC-0AF1-5425-D441470ED8F5}"/>
                </a:ext>
              </a:extLst>
            </p:cNvPr>
            <p:cNvSpPr/>
            <p:nvPr/>
          </p:nvSpPr>
          <p:spPr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24AEC63-7A51-0861-883A-5986C1211171}"/>
                </a:ext>
              </a:extLst>
            </p:cNvPr>
            <p:cNvSpPr/>
            <p:nvPr/>
          </p:nvSpPr>
          <p:spPr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398B0EB9-9034-9A76-13F6-BD4131666567}"/>
                </a:ext>
              </a:extLst>
            </p:cNvPr>
            <p:cNvSpPr/>
            <p:nvPr/>
          </p:nvSpPr>
          <p:spPr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17B8C70-0F38-8B70-6E6C-3D42A9F3161B}"/>
                </a:ext>
              </a:extLst>
            </p:cNvPr>
            <p:cNvSpPr/>
            <p:nvPr/>
          </p:nvSpPr>
          <p:spPr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BDBAFD2-0700-66A9-9331-A988E1A26C8B}"/>
                </a:ext>
              </a:extLst>
            </p:cNvPr>
            <p:cNvSpPr/>
            <p:nvPr/>
          </p:nvSpPr>
          <p:spPr>
            <a:xfrm>
              <a:off x="4323202" y="7830473"/>
              <a:ext cx="4097885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F32EE30-87A6-D327-986C-56352A134D2C}"/>
                </a:ext>
              </a:extLst>
            </p:cNvPr>
            <p:cNvSpPr/>
            <p:nvPr/>
          </p:nvSpPr>
          <p:spPr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EF769918-75B2-C166-5411-059F7167A2FD}"/>
                </a:ext>
              </a:extLst>
            </p:cNvPr>
            <p:cNvSpPr/>
            <p:nvPr/>
          </p:nvSpPr>
          <p:spPr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34FFDE4D-EBE3-E2EC-EC4C-8EC01F1FF72F}"/>
                </a:ext>
              </a:extLst>
            </p:cNvPr>
            <p:cNvSpPr/>
            <p:nvPr/>
          </p:nvSpPr>
          <p:spPr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140A102-D343-6110-E67F-1CEBF4BFF31E}"/>
                </a:ext>
              </a:extLst>
            </p:cNvPr>
            <p:cNvSpPr/>
            <p:nvPr/>
          </p:nvSpPr>
          <p:spPr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875B1FD-9789-B095-8421-A871354A9450}"/>
                </a:ext>
              </a:extLst>
            </p:cNvPr>
            <p:cNvSpPr/>
            <p:nvPr/>
          </p:nvSpPr>
          <p:spPr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5786B5D9-F137-8DD7-D5A8-681018A5E18F}"/>
                </a:ext>
              </a:extLst>
            </p:cNvPr>
            <p:cNvSpPr/>
            <p:nvPr/>
          </p:nvSpPr>
          <p:spPr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9336FD-3AA6-B031-AB24-8B62E6BB2ECC}"/>
                </a:ext>
              </a:extLst>
            </p:cNvPr>
            <p:cNvSpPr/>
            <p:nvPr/>
          </p:nvSpPr>
          <p:spPr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0F243A6E-624F-86ED-8E3D-C19C08402C88}"/>
                </a:ext>
              </a:extLst>
            </p:cNvPr>
            <p:cNvSpPr/>
            <p:nvPr/>
          </p:nvSpPr>
          <p:spPr>
            <a:xfrm>
              <a:off x="3374905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8425C01-C33F-B0B8-A796-7322AA8EBBD0}"/>
                </a:ext>
              </a:extLst>
            </p:cNvPr>
            <p:cNvSpPr/>
            <p:nvPr/>
          </p:nvSpPr>
          <p:spPr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3EF46A7D-BB73-2DB6-D266-E62F8E569B5E}"/>
                </a:ext>
              </a:extLst>
            </p:cNvPr>
            <p:cNvSpPr/>
            <p:nvPr/>
          </p:nvSpPr>
          <p:spPr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64610FF8-D1C1-F95F-2786-7D7CA16A1ADB}"/>
                </a:ext>
              </a:extLst>
            </p:cNvPr>
            <p:cNvSpPr/>
            <p:nvPr/>
          </p:nvSpPr>
          <p:spPr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53807A41-5D01-247A-9BBE-65A98E79DF2A}"/>
                </a:ext>
              </a:extLst>
            </p:cNvPr>
            <p:cNvSpPr/>
            <p:nvPr/>
          </p:nvSpPr>
          <p:spPr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908626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Список</a:t>
            </a:r>
            <a:br>
              <a:rPr lang="ru-RU" dirty="0"/>
            </a:br>
            <a:r>
              <a:rPr lang="ru-RU" dirty="0"/>
              <a:t>литературы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C1EEF921-4248-BDC1-3E11-AFB85BFF3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9307" y="1115705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5BA3A0B-7BF2-B97E-EC17-EEFA38A046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99307" y="1420505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1B3C505F-46D3-8D97-274D-276F0846F3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99307" y="2675431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4487701-A40C-3DE8-995C-9A480A3503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99307" y="3930357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39D4EDF3-6ED6-0662-3526-FF1EB00A8C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99307" y="5185284"/>
            <a:ext cx="46830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Dietterich</a:t>
            </a: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T. G. (2000). «Ensemble Methods in Machine Learning» //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First International Workshop on Multiple Classifier Systems, Lecture Notes </a:t>
            </a:r>
            <a:b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 Computer Science (pp. 1-15). New York: Springer Verlag.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91B8FF39-5C92-3D0D-71A6-EC573D0EB0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99307" y="2377556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A59AA340-AED1-04A5-1481-C023B10D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99307" y="363248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90EA1D3B-1886-D0F5-9F72-5A2C744ACA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99307" y="4887409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2DE53D-9897-D6B7-166F-98890589C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79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" descr=" ">
            <a:extLst>
              <a:ext uri="{FF2B5EF4-FFF2-40B4-BE49-F238E27FC236}">
                <a16:creationId xmlns:a16="http://schemas.microsoft.com/office/drawing/2014/main" id="{81D64198-C4AB-7F7F-DE7F-AD83E118B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02223" cy="6858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247C46-EA27-E2F7-AAF0-36AD79908E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7" y="2564749"/>
            <a:ext cx="3663772" cy="2906971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178468"/>
            <a:ext cx="3663771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Литература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544C411-FB9A-CCDD-2D25-660F9F0815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0460" y="1147316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9D406A85-4F09-5D56-ECE6-A1E698909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0460" y="1976967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B642DB10-C254-F4AE-5A47-0DF97952E1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0460" y="2806618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F18217D3-3F69-CC50-68C4-9A6F7FE9D1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40460" y="3636269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E235104D-BEB1-4B90-8A9D-690DA4C55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40460" y="4465920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D270FF58-0DC4-254F-8FE7-E59535026A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40460" y="5295571"/>
            <a:ext cx="504188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buFontTx/>
              <a:buNone/>
              <a:defRPr lang="en-US" sz="120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А.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Liaw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, M. Wiener Classification and Regression </a:t>
            </a:r>
            <a:b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by </a:t>
            </a:r>
            <a:r>
              <a:rPr lang="en-US" sz="1200" dirty="0" err="1">
                <a:latin typeface="Inter" panose="02000503000000020004" pitchFamily="2" charset="0"/>
                <a:ea typeface="Inter" panose="02000503000000020004" pitchFamily="2" charset="0"/>
              </a:rPr>
              <a:t>randomForest</a:t>
            </a:r>
            <a:r>
              <a:rPr lang="en-US" sz="1200" dirty="0">
                <a:latin typeface="Inter" panose="02000503000000020004" pitchFamily="2" charset="0"/>
                <a:ea typeface="Inter" panose="02000503000000020004" pitchFamily="2" charset="0"/>
              </a:rPr>
              <a:t> // R News (2002) Vol. 2/3 p. 18.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884983E-BEA9-447E-6AF4-A861346C1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90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</p15:sldGuideLst>
    </p:ext>
  </p:extLs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AFB5662-6BA2-958C-A346-6088C3EEDDB1}"/>
              </a:ext>
            </a:extLst>
          </p:cNvPr>
          <p:cNvGrpSpPr/>
          <p:nvPr userDrawn="1"/>
        </p:nvGrpSpPr>
        <p:grpSpPr>
          <a:xfrm>
            <a:off x="6969120" y="1457325"/>
            <a:ext cx="3943330" cy="3943350"/>
            <a:chOff x="13946343" y="2921000"/>
            <a:chExt cx="7887686" cy="7886700"/>
          </a:xfrm>
        </p:grpSpPr>
        <p:pic>
          <p:nvPicPr>
            <p:cNvPr id="6" name="Image 8" descr=" ">
              <a:extLst>
                <a:ext uri="{FF2B5EF4-FFF2-40B4-BE49-F238E27FC236}">
                  <a16:creationId xmlns:a16="http://schemas.microsoft.com/office/drawing/2014/main" id="{79F5D3F3-CF8A-957C-AEA0-B07CC667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>
              <a:extLst>
                <a:ext uri="{FF2B5EF4-FFF2-40B4-BE49-F238E27FC236}">
                  <a16:creationId xmlns:a16="http://schemas.microsoft.com/office/drawing/2014/main" id="{21B3B8A3-1332-710B-11E5-888DDB10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>
              <a:extLst>
                <a:ext uri="{FF2B5EF4-FFF2-40B4-BE49-F238E27FC236}">
                  <a16:creationId xmlns:a16="http://schemas.microsoft.com/office/drawing/2014/main" id="{37ECDDE3-0BDB-A81E-09FD-95FF78E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>
              <a:extLst>
                <a:ext uri="{FF2B5EF4-FFF2-40B4-BE49-F238E27FC236}">
                  <a16:creationId xmlns:a16="http://schemas.microsoft.com/office/drawing/2014/main" id="{4CE61514-9F09-311C-420D-6CBE6E2A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</p:spTree>
    <p:extLst>
      <p:ext uri="{BB962C8B-B14F-4D97-AF65-F5344CB8AC3E}">
        <p14:creationId xmlns:p14="http://schemas.microsoft.com/office/powerpoint/2010/main" val="3257614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2937" y="1910953"/>
            <a:ext cx="3035698" cy="3036094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550" y="3362325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  <p:sp>
        <p:nvSpPr>
          <p:cNvPr id="2" name="Скругленный прямоугольник 8">
            <a:extLst>
              <a:ext uri="{FF2B5EF4-FFF2-40B4-BE49-F238E27FC236}">
                <a16:creationId xmlns:a16="http://schemas.microsoft.com/office/drawing/2014/main" id="{589056DF-4832-9ED5-D0DC-279FCD3482AC}"/>
              </a:ext>
            </a:extLst>
          </p:cNvPr>
          <p:cNvSpPr/>
          <p:nvPr userDrawn="1"/>
        </p:nvSpPr>
        <p:spPr>
          <a:xfrm>
            <a:off x="603247" y="603250"/>
            <a:ext cx="3377392" cy="3377832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рямоугольник 9">
            <a:extLst>
              <a:ext uri="{FF2B5EF4-FFF2-40B4-BE49-F238E27FC236}">
                <a16:creationId xmlns:a16="http://schemas.microsoft.com/office/drawing/2014/main" id="{5556023E-FADD-12A9-082D-5D9FE25D597F}"/>
              </a:ext>
            </a:extLst>
          </p:cNvPr>
          <p:cNvSpPr/>
          <p:nvPr userDrawn="1"/>
        </p:nvSpPr>
        <p:spPr>
          <a:xfrm>
            <a:off x="8211297" y="2876918"/>
            <a:ext cx="3377392" cy="3377832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895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07C51D9-8A44-5BE2-480B-680B4F247610}"/>
              </a:ext>
            </a:extLst>
          </p:cNvPr>
          <p:cNvSpPr/>
          <p:nvPr userDrawn="1"/>
        </p:nvSpPr>
        <p:spPr>
          <a:xfrm>
            <a:off x="6889714" y="0"/>
            <a:ext cx="5302223" cy="6858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2" name="Рисунок 21">
            <a:extLst>
              <a:ext uri="{FF2B5EF4-FFF2-40B4-BE49-F238E27FC236}">
                <a16:creationId xmlns:a16="http://schemas.microsoft.com/office/drawing/2014/main" id="{DF4FFE5E-AD20-4B2A-1A59-2B67F2A239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2269" y="0"/>
            <a:ext cx="5289668" cy="3429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4481C1E-E551-4E5C-6B2F-75DE592748CD}"/>
              </a:ext>
            </a:extLst>
          </p:cNvPr>
          <p:cNvGrpSpPr/>
          <p:nvPr userDrawn="1"/>
        </p:nvGrpSpPr>
        <p:grpSpPr>
          <a:xfrm>
            <a:off x="596198" y="615925"/>
            <a:ext cx="2484299" cy="2504325"/>
            <a:chOff x="1232054" y="1231850"/>
            <a:chExt cx="4969245" cy="5008650"/>
          </a:xfrm>
        </p:grpSpPr>
        <p:pic>
          <p:nvPicPr>
            <p:cNvPr id="6" name="Image 25" descr=" ">
              <a:extLst>
                <a:ext uri="{FF2B5EF4-FFF2-40B4-BE49-F238E27FC236}">
                  <a16:creationId xmlns:a16="http://schemas.microsoft.com/office/drawing/2014/main" id="{EF1FC807-F486-23D0-7946-2FEF4633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>
              <a:extLst>
                <a:ext uri="{FF2B5EF4-FFF2-40B4-BE49-F238E27FC236}">
                  <a16:creationId xmlns:a16="http://schemas.microsoft.com/office/drawing/2014/main" id="{7BA95124-23FE-9942-DB72-0AF463CB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>
              <a:extLst>
                <a:ext uri="{FF2B5EF4-FFF2-40B4-BE49-F238E27FC236}">
                  <a16:creationId xmlns:a16="http://schemas.microsoft.com/office/drawing/2014/main" id="{6886758D-71EE-2673-7450-CC917E2C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>
              <a:extLst>
                <a:ext uri="{FF2B5EF4-FFF2-40B4-BE49-F238E27FC236}">
                  <a16:creationId xmlns:a16="http://schemas.microsoft.com/office/drawing/2014/main" id="{63BCF2D9-D28E-FF04-464E-E2045208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>
              <a:extLst>
                <a:ext uri="{FF2B5EF4-FFF2-40B4-BE49-F238E27FC236}">
                  <a16:creationId xmlns:a16="http://schemas.microsoft.com/office/drawing/2014/main" id="{E8E0A84F-53D4-B4FD-CF0E-402A650D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>
              <a:extLst>
                <a:ext uri="{FF2B5EF4-FFF2-40B4-BE49-F238E27FC236}">
                  <a16:creationId xmlns:a16="http://schemas.microsoft.com/office/drawing/2014/main" id="{09E205C5-64D4-C8A7-5191-73B1E6D4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>
              <a:extLst>
                <a:ext uri="{FF2B5EF4-FFF2-40B4-BE49-F238E27FC236}">
                  <a16:creationId xmlns:a16="http://schemas.microsoft.com/office/drawing/2014/main" id="{1D8E236B-8353-5293-2D21-72161A2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>
              <a:extLst>
                <a:ext uri="{FF2B5EF4-FFF2-40B4-BE49-F238E27FC236}">
                  <a16:creationId xmlns:a16="http://schemas.microsoft.com/office/drawing/2014/main" id="{9C854E3F-C1D2-7B86-8316-C77CC139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>
            <a:extLst>
              <a:ext uri="{FF2B5EF4-FFF2-40B4-BE49-F238E27FC236}">
                <a16:creationId xmlns:a16="http://schemas.microsoft.com/office/drawing/2014/main" id="{44B23B36-CCC3-2256-071C-6AEBE0542D15}"/>
              </a:ext>
            </a:extLst>
          </p:cNvPr>
          <p:cNvSpPr/>
          <p:nvPr userDrawn="1"/>
        </p:nvSpPr>
        <p:spPr>
          <a:xfrm>
            <a:off x="1369149" y="1679969"/>
            <a:ext cx="97789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DB44E8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карьера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DB44E8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1444EEC-488E-7C3F-007A-27CD9C7AA8C7}"/>
              </a:ext>
            </a:extLst>
          </p:cNvPr>
          <p:cNvGrpSpPr/>
          <p:nvPr userDrawn="1"/>
        </p:nvGrpSpPr>
        <p:grpSpPr>
          <a:xfrm>
            <a:off x="591311" y="3702050"/>
            <a:ext cx="2494072" cy="2548304"/>
            <a:chOff x="1219352" y="7404100"/>
            <a:chExt cx="4988793" cy="5096608"/>
          </a:xfrm>
        </p:grpSpPr>
        <p:pic>
          <p:nvPicPr>
            <p:cNvPr id="20" name="Image 12" descr=" ">
              <a:extLst>
                <a:ext uri="{FF2B5EF4-FFF2-40B4-BE49-F238E27FC236}">
                  <a16:creationId xmlns:a16="http://schemas.microsoft.com/office/drawing/2014/main" id="{4F45B57D-E0BA-225C-21F8-4AC666ED2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>
              <a:extLst>
                <a:ext uri="{FF2B5EF4-FFF2-40B4-BE49-F238E27FC236}">
                  <a16:creationId xmlns:a16="http://schemas.microsoft.com/office/drawing/2014/main" id="{DE79BB18-CECB-3423-407E-1329AF403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>
              <a:extLst>
                <a:ext uri="{FF2B5EF4-FFF2-40B4-BE49-F238E27FC236}">
                  <a16:creationId xmlns:a16="http://schemas.microsoft.com/office/drawing/2014/main" id="{1193834F-5553-D8CD-A199-67051621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>
              <a:extLst>
                <a:ext uri="{FF2B5EF4-FFF2-40B4-BE49-F238E27FC236}">
                  <a16:creationId xmlns:a16="http://schemas.microsoft.com/office/drawing/2014/main" id="{4E955AA2-B615-7C4E-97CA-0E17376C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>
              <a:extLst>
                <a:ext uri="{FF2B5EF4-FFF2-40B4-BE49-F238E27FC236}">
                  <a16:creationId xmlns:a16="http://schemas.microsoft.com/office/drawing/2014/main" id="{9FB0DDCE-9C40-0DDC-A597-82976AEF5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>
              <a:extLst>
                <a:ext uri="{FF2B5EF4-FFF2-40B4-BE49-F238E27FC236}">
                  <a16:creationId xmlns:a16="http://schemas.microsoft.com/office/drawing/2014/main" id="{9C873CC4-AF43-0AF6-5985-08BBCFEF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p:blipFill>
          <p:spPr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>
              <a:extLst>
                <a:ext uri="{FF2B5EF4-FFF2-40B4-BE49-F238E27FC236}">
                  <a16:creationId xmlns:a16="http://schemas.microsoft.com/office/drawing/2014/main" id="{5BED584C-F275-5985-88C5-E559CE53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>
              <a:extLst>
                <a:ext uri="{FF2B5EF4-FFF2-40B4-BE49-F238E27FC236}">
                  <a16:creationId xmlns:a16="http://schemas.microsoft.com/office/drawing/2014/main" id="{70A2437E-C148-501B-1067-63AA741D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>
              <a:extLst>
                <a:ext uri="{FF2B5EF4-FFF2-40B4-BE49-F238E27FC236}">
                  <a16:creationId xmlns:a16="http://schemas.microsoft.com/office/drawing/2014/main" id="{DF91FB6F-9856-50CB-9B0F-B36BCE4C1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p:blipFill>
          <p:spPr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>
            <a:extLst>
              <a:ext uri="{FF2B5EF4-FFF2-40B4-BE49-F238E27FC236}">
                <a16:creationId xmlns:a16="http://schemas.microsoft.com/office/drawing/2014/main" id="{8D4B81F8-664F-59CC-5CD0-337CF17F360A}"/>
              </a:ext>
            </a:extLst>
          </p:cNvPr>
          <p:cNvSpPr/>
          <p:nvPr userDrawn="1"/>
        </p:nvSpPr>
        <p:spPr>
          <a:xfrm>
            <a:off x="1351810" y="4788083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9B40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события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9B40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3A09072-90CE-F4E0-8C87-E41CCB5AB3E3}"/>
              </a:ext>
            </a:extLst>
          </p:cNvPr>
          <p:cNvGrpSpPr/>
          <p:nvPr userDrawn="1"/>
        </p:nvGrpSpPr>
        <p:grpSpPr>
          <a:xfrm>
            <a:off x="3731758" y="622300"/>
            <a:ext cx="2506809" cy="2506198"/>
            <a:chOff x="7493937" y="1244600"/>
            <a:chExt cx="5014270" cy="5012395"/>
          </a:xfrm>
        </p:grpSpPr>
        <p:pic>
          <p:nvPicPr>
            <p:cNvPr id="31" name="Image 9" descr=" ">
              <a:extLst>
                <a:ext uri="{FF2B5EF4-FFF2-40B4-BE49-F238E27FC236}">
                  <a16:creationId xmlns:a16="http://schemas.microsoft.com/office/drawing/2014/main" id="{B9D4F8F8-A397-52B3-FE1E-FDE6D1CD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xmlns="" r:embed="rId36"/>
                </a:ext>
              </a:extLst>
            </a:blip>
            <a:stretch>
              <a:fillRect/>
            </a:stretch>
          </p:blipFill>
          <p:spPr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>
              <a:extLst>
                <a:ext uri="{FF2B5EF4-FFF2-40B4-BE49-F238E27FC236}">
                  <a16:creationId xmlns:a16="http://schemas.microsoft.com/office/drawing/2014/main" id="{7D183049-0E16-7C31-AEE8-3CF336B8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xmlns="" r:embed="rId38"/>
                </a:ext>
              </a:extLst>
            </a:blip>
            <a:stretch>
              <a:fillRect/>
            </a:stretch>
          </p:blipFill>
          <p:spPr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>
              <a:extLst>
                <a:ext uri="{FF2B5EF4-FFF2-40B4-BE49-F238E27FC236}">
                  <a16:creationId xmlns:a16="http://schemas.microsoft.com/office/drawing/2014/main" id="{080A6B85-E567-780B-A1DF-232BB3A70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xmlns="" r:embed="rId40"/>
                </a:ext>
              </a:extLst>
            </a:blip>
            <a:stretch>
              <a:fillRect/>
            </a:stretch>
          </p:blipFill>
          <p:spPr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>
            <a:extLst>
              <a:ext uri="{FF2B5EF4-FFF2-40B4-BE49-F238E27FC236}">
                <a16:creationId xmlns:a16="http://schemas.microsoft.com/office/drawing/2014/main" id="{74C89E89-5EE7-48D2-14CF-6F0C51C10C1E}"/>
              </a:ext>
            </a:extLst>
          </p:cNvPr>
          <p:cNvSpPr/>
          <p:nvPr userDrawn="1"/>
        </p:nvSpPr>
        <p:spPr>
          <a:xfrm>
            <a:off x="4439733" y="1687280"/>
            <a:ext cx="112030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DD2C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обучение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DD2C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496D09D5-E962-E176-CD46-6229CD9D2B32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37" name="Image 38" descr=" ">
            <a:extLst>
              <a:ext uri="{FF2B5EF4-FFF2-40B4-BE49-F238E27FC236}">
                <a16:creationId xmlns:a16="http://schemas.microsoft.com/office/drawing/2014/main" id="{E5C12931-DDFC-799A-3C67-B72C6CFB0572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38" name="Image 39" descr=" ">
            <a:extLst>
              <a:ext uri="{FF2B5EF4-FFF2-40B4-BE49-F238E27FC236}">
                <a16:creationId xmlns:a16="http://schemas.microsoft.com/office/drawing/2014/main" id="{5BE53F15-8875-FC88-8D75-FB218E61C9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5EB40C1-150B-E451-9EEA-EBAF3F3353C1}"/>
              </a:ext>
            </a:extLst>
          </p:cNvPr>
          <p:cNvGrpSpPr/>
          <p:nvPr userDrawn="1"/>
        </p:nvGrpSpPr>
        <p:grpSpPr>
          <a:xfrm>
            <a:off x="613968" y="609899"/>
            <a:ext cx="5637767" cy="5638502"/>
            <a:chOff x="1228094" y="1219797"/>
            <a:chExt cx="11277003" cy="11277003"/>
          </a:xfrm>
        </p:grpSpPr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2EB04CB8-A343-D7F4-57F5-8F6D6C6BD3B7}"/>
                </a:ext>
              </a:extLst>
            </p:cNvPr>
            <p:cNvCxnSpPr/>
            <p:nvPr/>
          </p:nvCxnSpPr>
          <p:spPr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9CE36658-F412-4500-A273-7C1F2B5F2D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>
            <a:extLst>
              <a:ext uri="{FF2B5EF4-FFF2-40B4-BE49-F238E27FC236}">
                <a16:creationId xmlns:a16="http://schemas.microsoft.com/office/drawing/2014/main" id="{19969FC1-07F3-51B2-E964-08721BF95057}"/>
              </a:ext>
            </a:extLst>
          </p:cNvPr>
          <p:cNvSpPr/>
          <p:nvPr userDrawn="1"/>
        </p:nvSpPr>
        <p:spPr>
          <a:xfrm>
            <a:off x="2806713" y="3218203"/>
            <a:ext cx="1252276" cy="440340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Студент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E25167E0-024D-8330-B32E-784282F2C76B}"/>
              </a:ext>
            </a:extLst>
          </p:cNvPr>
          <p:cNvGrpSpPr/>
          <p:nvPr userDrawn="1"/>
        </p:nvGrpSpPr>
        <p:grpSpPr>
          <a:xfrm>
            <a:off x="3739320" y="3711966"/>
            <a:ext cx="2491685" cy="2529890"/>
            <a:chOff x="-2278729" y="5661811"/>
            <a:chExt cx="693628" cy="704172"/>
          </a:xfrm>
        </p:grpSpPr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71799D0B-6A89-1B20-44EC-BA1DE3C6B616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CDABE462-0C44-802D-BAE4-3BB7268A5D29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39EDDFB-703E-57C4-C192-7F514F38A8A7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0C4074-6523-5CDD-2F02-E4681D1FF062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51" name="Text 11">
            <a:extLst>
              <a:ext uri="{FF2B5EF4-FFF2-40B4-BE49-F238E27FC236}">
                <a16:creationId xmlns:a16="http://schemas.microsoft.com/office/drawing/2014/main" id="{E9471C3B-7935-50D3-1E85-A279AB83C7FA}"/>
              </a:ext>
            </a:extLst>
          </p:cNvPr>
          <p:cNvSpPr/>
          <p:nvPr userDrawn="1"/>
        </p:nvSpPr>
        <p:spPr>
          <a:xfrm>
            <a:off x="4458056" y="4788792"/>
            <a:ext cx="1009645" cy="376219"/>
          </a:xfrm>
          <a:prstGeom prst="rect">
            <a:avLst/>
          </a:prstGeom>
          <a:solidFill>
            <a:schemeClr val="tx1"/>
          </a:solidFill>
        </p:spPr>
        <p:txBody>
          <a:bodyPr wrap="square" lIns="89988" tIns="53993" rIns="89988" bIns="89988" rtlCol="0">
            <a:spAutoFit/>
          </a:bodyPr>
          <a:lstStyle/>
          <a:p>
            <a:pPr marL="0" marR="0" lvl="0" indent="0" algn="ctr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город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E63F07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B5BD268E-75F3-EB19-14FD-0D2CDF16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7711" y="4629150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accen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1D9C7C13-8A61-683C-E9C6-FF0F6FC2F8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97711" y="4978400"/>
            <a:ext cx="4184629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AB2F2B-C67B-9AF4-7FF3-E8F8A0EE7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28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29E35E8-7220-A403-F5ED-50EE5A3E65FD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95BAB2-F940-EBC2-204B-83CBB7A866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1902" y="1873250"/>
            <a:ext cx="6073752" cy="4391128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3775222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564F771-26A7-3597-5251-0D25DA1A9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7147" y="609600"/>
            <a:ext cx="5659675" cy="565477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2700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606347" y="1547112"/>
            <a:ext cx="440906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5305220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5305220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1844328"/>
            <a:ext cx="440906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7" y="6103915"/>
            <a:ext cx="2671857" cy="2031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200" b="0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3E03F6-C00B-E2EA-9454-2B36E325153C}"/>
              </a:ext>
            </a:extLst>
          </p:cNvPr>
          <p:cNvCxnSpPr>
            <a:cxnSpLocks/>
          </p:cNvCxnSpPr>
          <p:nvPr userDrawn="1"/>
        </p:nvCxnSpPr>
        <p:spPr>
          <a:xfrm>
            <a:off x="5621066" y="1547112"/>
            <a:ext cx="596458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711F1178-D010-6993-4469-AB2550C12B9D}"/>
              </a:ext>
            </a:extLst>
          </p:cNvPr>
          <p:cNvGrpSpPr/>
          <p:nvPr userDrawn="1"/>
        </p:nvGrpSpPr>
        <p:grpSpPr>
          <a:xfrm>
            <a:off x="6345961" y="1955388"/>
            <a:ext cx="5229936" cy="4293686"/>
            <a:chOff x="12693574" y="3910775"/>
            <a:chExt cx="10461233" cy="858737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A8E0702-A7F3-4BA6-E6EF-4AEBB9BF9002}"/>
                </a:ext>
              </a:extLst>
            </p:cNvPr>
            <p:cNvSpPr/>
            <p:nvPr/>
          </p:nvSpPr>
          <p:spPr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F53D2E6-C47E-5362-DBDA-A7E7BEFCA447}"/>
                </a:ext>
              </a:extLst>
            </p:cNvPr>
            <p:cNvSpPr/>
            <p:nvPr/>
          </p:nvSpPr>
          <p:spPr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5F70ABB-4101-A895-5AD7-8B4E73FCA325}"/>
                </a:ext>
              </a:extLst>
            </p:cNvPr>
            <p:cNvSpPr/>
            <p:nvPr/>
          </p:nvSpPr>
          <p:spPr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D8BB31E-8898-4FD5-6C6A-97DA2A0DFAC3}"/>
                </a:ext>
              </a:extLst>
            </p:cNvPr>
            <p:cNvSpPr/>
            <p:nvPr/>
          </p:nvSpPr>
          <p:spPr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2270B8B-3056-EA29-CCB1-91B0593695C9}"/>
                </a:ext>
              </a:extLst>
            </p:cNvPr>
            <p:cNvSpPr/>
            <p:nvPr/>
          </p:nvSpPr>
          <p:spPr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A87E94-4DF6-E8E6-1B57-207C9B5BC1B1}"/>
                </a:ext>
              </a:extLst>
            </p:cNvPr>
            <p:cNvSpPr/>
            <p:nvPr/>
          </p:nvSpPr>
          <p:spPr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F3E4246-2B2B-8CBE-2B89-39CEBD87C7EE}"/>
                </a:ext>
              </a:extLst>
            </p:cNvPr>
            <p:cNvSpPr/>
            <p:nvPr/>
          </p:nvSpPr>
          <p:spPr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248E5BCC-8CC6-43C3-D54C-07ADAB66BA20}"/>
                </a:ext>
              </a:extLst>
            </p:cNvPr>
            <p:cNvSpPr/>
            <p:nvPr/>
          </p:nvSpPr>
          <p:spPr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9ED11406-5977-A423-7C1B-4C513D4B904B}"/>
                </a:ext>
              </a:extLst>
            </p:cNvPr>
            <p:cNvSpPr/>
            <p:nvPr/>
          </p:nvSpPr>
          <p:spPr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F77B693-DFC8-D002-B5C1-7E22EA07028B}"/>
                </a:ext>
              </a:extLst>
            </p:cNvPr>
            <p:cNvSpPr/>
            <p:nvPr/>
          </p:nvSpPr>
          <p:spPr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C1C3A1C9-5575-1816-C51E-9C92972BC8C9}"/>
                </a:ext>
              </a:extLst>
            </p:cNvPr>
            <p:cNvSpPr/>
            <p:nvPr/>
          </p:nvSpPr>
          <p:spPr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547C4F17-92DF-3A03-0A0B-BC8AA0A91687}"/>
                </a:ext>
              </a:extLst>
            </p:cNvPr>
            <p:cNvSpPr/>
            <p:nvPr/>
          </p:nvSpPr>
          <p:spPr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786547E-52AC-E7BC-9DD6-8E99FEA00623}"/>
                </a:ext>
              </a:extLst>
            </p:cNvPr>
            <p:cNvSpPr/>
            <p:nvPr/>
          </p:nvSpPr>
          <p:spPr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01C53DCA-2A83-89E3-AE09-060E8C27334B}"/>
                </a:ext>
              </a:extLst>
            </p:cNvPr>
            <p:cNvSpPr/>
            <p:nvPr/>
          </p:nvSpPr>
          <p:spPr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85BD4076-C969-1CA5-AED3-1EF297EB5E7D}"/>
                </a:ext>
              </a:extLst>
            </p:cNvPr>
            <p:cNvSpPr/>
            <p:nvPr/>
          </p:nvSpPr>
          <p:spPr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36E5F4F8-F547-25CD-63CB-87C4B8502EFA}"/>
              </a:ext>
            </a:extLst>
          </p:cNvPr>
          <p:cNvSpPr/>
          <p:nvPr/>
        </p:nvSpPr>
        <p:spPr>
          <a:xfrm>
            <a:off x="8191134" y="1902523"/>
            <a:ext cx="105774" cy="105726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490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5FB1EA0F-1854-6ED0-2450-05E971532E41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Гайд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B8F08-F0BD-6741-E956-6BEE99A5AD88}"/>
              </a:ext>
            </a:extLst>
          </p:cNvPr>
          <p:cNvSpPr txBox="1"/>
          <p:nvPr userDrawn="1"/>
        </p:nvSpPr>
        <p:spPr>
          <a:xfrm>
            <a:off x="609596" y="1166304"/>
            <a:ext cx="5671514" cy="18851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 данном файле собрана вся необходимая информация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самостоятельной сборки макетов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Первый шаг –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4"/>
              </a:rPr>
              <a:t>скачать шрифт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(для этого закройте данный шаблон и завершите работу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owerpoint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после этого скачайте и установите шрифты, затем снова откройте шаблон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)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Если вам удобнее работать с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фигмой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– шаблон презентаций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 расширенная версия гайда лежат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здесь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3044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Для сохранения макета в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выбираем вкладку «файл»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«экспорт»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формат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df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Вопросы по шаблону можно задать в тайм – 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p.s.filimonova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7823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770F805E-9F83-85E2-A8B6-4A1016E3668B}"/>
              </a:ext>
            </a:extLst>
          </p:cNvPr>
          <p:cNvSpPr/>
          <p:nvPr userDrawn="1"/>
        </p:nvSpPr>
        <p:spPr>
          <a:xfrm>
            <a:off x="609597" y="437400"/>
            <a:ext cx="519732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Образец слайдов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1CC618-3AED-83B0-BF4D-A29717EFC754}"/>
              </a:ext>
            </a:extLst>
          </p:cNvPr>
          <p:cNvSpPr txBox="1"/>
          <p:nvPr userDrawn="1"/>
        </p:nvSpPr>
        <p:spPr>
          <a:xfrm>
            <a:off x="609597" y="1166304"/>
            <a:ext cx="5197323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используются фиксированные элементы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(например: логотип, сокращенный логотип, перекрестие)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их размер и положение не должны изменяться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Подходящий шаблон для слайда выбирается через вкладку «главная»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«слайды»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самостоятельной вёрстки можно выбрать шаблон «темный слайд с лого»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«светлый слайд с лого»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AC6D3D5-BA6E-B91B-756A-00655094F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009" b="51329"/>
          <a:stretch/>
        </p:blipFill>
        <p:spPr>
          <a:xfrm>
            <a:off x="6096000" y="1166304"/>
            <a:ext cx="4873884" cy="298685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84A20E-9B59-3513-21FB-15B4652C373C}"/>
              </a:ext>
            </a:extLst>
          </p:cNvPr>
          <p:cNvSpPr txBox="1"/>
          <p:nvPr userDrawn="1"/>
        </p:nvSpPr>
        <p:spPr>
          <a:xfrm>
            <a:off x="609597" y="4628964"/>
            <a:ext cx="5058945" cy="9618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шаблонах слайдов могут находиться зафиксированные элементы, которые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«образец слайдов»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находим подходящий шаблон и нажимаем правой кнопкой «дублировать макет» –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&gt;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созданном дубликате меняем размер необходимых элементов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53DACC3-ECC9-2793-1225-15F8F5175D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0" y="4628964"/>
            <a:ext cx="3716061" cy="16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3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DE8B15F-F43C-6120-7A80-5C81CB851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781"/>
            <a:ext cx="12192000" cy="6883204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7057CCB2-BC20-1C53-438F-BFAC08FDDF8A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Рабочая зона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DDFC4-CD24-A76B-3F62-AC1B5F7AA872}"/>
              </a:ext>
            </a:extLst>
          </p:cNvPr>
          <p:cNvSpPr txBox="1"/>
          <p:nvPr userDrawn="1"/>
        </p:nvSpPr>
        <p:spPr>
          <a:xfrm>
            <a:off x="609597" y="1166304"/>
            <a:ext cx="6098923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выравнивается строчными буквами по верхней направляющей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шаблоне на слайдах предусмотрены дополнительные направляющие,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которые помогут с выравниванием контента</a:t>
            </a:r>
          </a:p>
        </p:txBody>
      </p:sp>
    </p:spTree>
    <p:extLst>
      <p:ext uri="{BB962C8B-B14F-4D97-AF65-F5344CB8AC3E}">
        <p14:creationId xmlns:p14="http://schemas.microsoft.com/office/powerpoint/2010/main" val="3750870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327040-1500-3AE8-D33C-1C71F3348769}"/>
              </a:ext>
            </a:extLst>
          </p:cNvPr>
          <p:cNvSpPr/>
          <p:nvPr userDrawn="1"/>
        </p:nvSpPr>
        <p:spPr>
          <a:xfrm>
            <a:off x="6096000" y="1166304"/>
            <a:ext cx="4374349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1442A7A-7FF5-055D-E38A-3ABE1B7EC3A0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Логотип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42578-8316-8975-A699-C178E31B3DEA}"/>
              </a:ext>
            </a:extLst>
          </p:cNvPr>
          <p:cNvSpPr txBox="1"/>
          <p:nvPr userDrawn="1"/>
        </p:nvSpPr>
        <p:spPr>
          <a:xfrm>
            <a:off x="609597" y="1166304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презентациях используется полная версия логотипа на кириллице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Логотип используется на титульном слайде, закрывающем слайде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разделителях (для разделов)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логотипа подобран под размер слайдов и не изменяется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темы слайда выбирается темное или светлое лого</a:t>
            </a:r>
          </a:p>
        </p:txBody>
      </p: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7B32654C-4A6B-B04B-E754-4F6F6EB90B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3283" y="1432061"/>
            <a:ext cx="3479782" cy="611485"/>
          </a:xfrm>
          <a:prstGeom prst="rect">
            <a:avLst/>
          </a:prstGeom>
        </p:spPr>
      </p:pic>
      <p:pic>
        <p:nvPicPr>
          <p:cNvPr id="7" name="Image 4" descr=" ">
            <a:extLst>
              <a:ext uri="{FF2B5EF4-FFF2-40B4-BE49-F238E27FC236}">
                <a16:creationId xmlns:a16="http://schemas.microsoft.com/office/drawing/2014/main" id="{2D501A49-5303-B689-0D52-6493905E12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3283" y="2668845"/>
            <a:ext cx="3479782" cy="611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AA8EF-DD17-2383-C28A-534F8604DF10}"/>
              </a:ext>
            </a:extLst>
          </p:cNvPr>
          <p:cNvSpPr txBox="1"/>
          <p:nvPr userDrawn="1"/>
        </p:nvSpPr>
        <p:spPr>
          <a:xfrm>
            <a:off x="609597" y="3973600"/>
            <a:ext cx="4899532" cy="4231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партнерства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кобрендинга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используется знак умножения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Визуальные веса логотипов должны быть одинаковыми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51C0C55-0E7A-E646-DA4E-3F3B851AAC59}"/>
              </a:ext>
            </a:extLst>
          </p:cNvPr>
          <p:cNvGrpSpPr/>
          <p:nvPr userDrawn="1"/>
        </p:nvGrpSpPr>
        <p:grpSpPr>
          <a:xfrm>
            <a:off x="6061065" y="3761161"/>
            <a:ext cx="5524589" cy="828000"/>
            <a:chOff x="14023539" y="8004821"/>
            <a:chExt cx="11050617" cy="1656000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12A425B5-BD14-1B34-4AA8-F4DFC34381AD}"/>
                </a:ext>
              </a:extLst>
            </p:cNvPr>
            <p:cNvGrpSpPr/>
            <p:nvPr/>
          </p:nvGrpSpPr>
          <p:grpSpPr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41B51C9E-2727-5C0B-33E3-73F86083BFB4}"/>
                  </a:ext>
                </a:extLst>
              </p:cNvPr>
              <p:cNvGrpSpPr/>
              <p:nvPr/>
            </p:nvGrpSpPr>
            <p:grpSpPr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>
                  <a:extLst>
                    <a:ext uri="{FF2B5EF4-FFF2-40B4-BE49-F238E27FC236}">
                      <a16:creationId xmlns:a16="http://schemas.microsoft.com/office/drawing/2014/main" id="{02268E4C-F37E-71E3-69F9-BEAFF750B7E8}"/>
                    </a:ext>
                  </a:extLst>
                </p:cNvPr>
                <p:cNvSpPr/>
                <p:nvPr/>
              </p:nvSpPr>
              <p:spPr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Полилиния 18">
                  <a:extLst>
                    <a:ext uri="{FF2B5EF4-FFF2-40B4-BE49-F238E27FC236}">
                      <a16:creationId xmlns:a16="http://schemas.microsoft.com/office/drawing/2014/main" id="{45E6F325-C315-0663-1946-F55BCD791C76}"/>
                    </a:ext>
                  </a:extLst>
                </p:cNvPr>
                <p:cNvSpPr/>
                <p:nvPr/>
              </p:nvSpPr>
              <p:spPr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Рисунок 13">
                <a:extLst>
                  <a:ext uri="{FF2B5EF4-FFF2-40B4-BE49-F238E27FC236}">
                    <a16:creationId xmlns:a16="http://schemas.microsoft.com/office/drawing/2014/main" id="{D1854F04-86A2-E57C-1BBE-B63025EF606E}"/>
                  </a:ext>
                </a:extLst>
              </p:cNvPr>
              <p:cNvGrpSpPr/>
              <p:nvPr/>
            </p:nvGrpSpPr>
            <p:grpSpPr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>
                  <a:extLst>
                    <a:ext uri="{FF2B5EF4-FFF2-40B4-BE49-F238E27FC236}">
                      <a16:creationId xmlns:a16="http://schemas.microsoft.com/office/drawing/2014/main" id="{E0902FA3-811B-96B4-41AC-8F9FBCF91034}"/>
                    </a:ext>
                  </a:extLst>
                </p:cNvPr>
                <p:cNvSpPr/>
                <p:nvPr/>
              </p:nvSpPr>
              <p:spPr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Полилиния 14">
                  <a:extLst>
                    <a:ext uri="{FF2B5EF4-FFF2-40B4-BE49-F238E27FC236}">
                      <a16:creationId xmlns:a16="http://schemas.microsoft.com/office/drawing/2014/main" id="{65690EE4-5A06-F072-5AA9-1B9416F16A29}"/>
                    </a:ext>
                  </a:extLst>
                </p:cNvPr>
                <p:cNvSpPr/>
                <p:nvPr/>
              </p:nvSpPr>
              <p:spPr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Полилиния 15">
                  <a:extLst>
                    <a:ext uri="{FF2B5EF4-FFF2-40B4-BE49-F238E27FC236}">
                      <a16:creationId xmlns:a16="http://schemas.microsoft.com/office/drawing/2014/main" id="{6D0B88FA-A9C5-6AF0-9DE3-6FBF08F84F66}"/>
                    </a:ext>
                  </a:extLst>
                </p:cNvPr>
                <p:cNvSpPr/>
                <p:nvPr/>
              </p:nvSpPr>
              <p:spPr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Полилиния 16">
                  <a:extLst>
                    <a:ext uri="{FF2B5EF4-FFF2-40B4-BE49-F238E27FC236}">
                      <a16:creationId xmlns:a16="http://schemas.microsoft.com/office/drawing/2014/main" id="{0A34FB6C-F0C5-B3B0-B3F0-A18A36734E42}"/>
                    </a:ext>
                  </a:extLst>
                </p:cNvPr>
                <p:cNvSpPr/>
                <p:nvPr/>
              </p:nvSpPr>
              <p:spPr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10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4141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1" name="Image 4" descr=" ">
              <a:extLst>
                <a:ext uri="{FF2B5EF4-FFF2-40B4-BE49-F238E27FC236}">
                  <a16:creationId xmlns:a16="http://schemas.microsoft.com/office/drawing/2014/main" id="{ECE2B93A-2E22-34B7-1CB2-A7D02F3C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42E1FFD-1796-DC85-BAA1-DA9551C49CCC}"/>
              </a:ext>
            </a:extLst>
          </p:cNvPr>
          <p:cNvCxnSpPr>
            <a:cxnSpLocks/>
          </p:cNvCxnSpPr>
          <p:nvPr userDrawn="1"/>
        </p:nvCxnSpPr>
        <p:spPr>
          <a:xfrm>
            <a:off x="609597" y="3535512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7E65774-B0B3-5937-7CC6-3CDF1B085B2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8148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79B7F0-DA87-83FC-241D-DDBEC0C5B075}"/>
              </a:ext>
            </a:extLst>
          </p:cNvPr>
          <p:cNvSpPr txBox="1"/>
          <p:nvPr userDrawn="1"/>
        </p:nvSpPr>
        <p:spPr>
          <a:xfrm>
            <a:off x="609597" y="5235212"/>
            <a:ext cx="4899532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всех слайдах используется сокращенная версия логотипа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По умолчанию размещается в верхнем правом углу слайда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верстки и контента на слайде, может быть перемещена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верхний левый, нижний правый или нижний левый углы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сложного фона (например, фотографии) используем подложку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7C506DC-F67F-EA0A-66A1-FDBEB1BBD851}"/>
              </a:ext>
            </a:extLst>
          </p:cNvPr>
          <p:cNvSpPr/>
          <p:nvPr userDrawn="1"/>
        </p:nvSpPr>
        <p:spPr>
          <a:xfrm>
            <a:off x="6096000" y="5235212"/>
            <a:ext cx="1241496" cy="10018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 44" descr=" ">
            <a:extLst>
              <a:ext uri="{FF2B5EF4-FFF2-40B4-BE49-F238E27FC236}">
                <a16:creationId xmlns:a16="http://schemas.microsoft.com/office/drawing/2014/main" id="{B9C64EA0-4E56-A0CF-F4B2-62A872B535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5449" y="5605036"/>
            <a:ext cx="482598" cy="317500"/>
          </a:xfrm>
          <a:prstGeom prst="rect">
            <a:avLst/>
          </a:prstGeom>
        </p:spPr>
      </p:pic>
      <p:pic>
        <p:nvPicPr>
          <p:cNvPr id="25" name="Image 44" descr=" ">
            <a:extLst>
              <a:ext uri="{FF2B5EF4-FFF2-40B4-BE49-F238E27FC236}">
                <a16:creationId xmlns:a16="http://schemas.microsoft.com/office/drawing/2014/main" id="{87BBC889-2775-6E84-5277-BAAD2A1C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0577" y="5605036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13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B826952B-083B-9FEE-ECBB-E37351F27EB7}"/>
              </a:ext>
            </a:extLst>
          </p:cNvPr>
          <p:cNvSpPr/>
          <p:nvPr userDrawn="1"/>
        </p:nvSpPr>
        <p:spPr>
          <a:xfrm>
            <a:off x="609597" y="437400"/>
            <a:ext cx="337606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Цвет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3027AF-1352-A747-EE4F-269739961F73}"/>
              </a:ext>
            </a:extLst>
          </p:cNvPr>
          <p:cNvSpPr txBox="1"/>
          <p:nvPr userDrawn="1"/>
        </p:nvSpPr>
        <p:spPr>
          <a:xfrm>
            <a:off x="609596" y="1166304"/>
            <a:ext cx="4218253" cy="32701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 серый. Используется как акцентный цвет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Центрального университета в презентациях.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серый. Используется для выделения второстепенного текста, сносок и ссылок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Палитра ярких цветов используется для графики и акцентов.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AD7B819-2924-9DD4-6378-6BC9A5E78763}"/>
              </a:ext>
            </a:extLst>
          </p:cNvPr>
          <p:cNvSpPr>
            <a:spLocks/>
          </p:cNvSpPr>
          <p:nvPr userDrawn="1"/>
        </p:nvSpPr>
        <p:spPr>
          <a:xfrm>
            <a:off x="5574165" y="1166304"/>
            <a:ext cx="6011489" cy="10178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2D9C74-38E3-1C2A-3CD7-F1A5045C9C44}"/>
              </a:ext>
            </a:extLst>
          </p:cNvPr>
          <p:cNvSpPr>
            <a:spLocks/>
          </p:cNvSpPr>
          <p:nvPr userDrawn="1"/>
        </p:nvSpPr>
        <p:spPr>
          <a:xfrm>
            <a:off x="5574165" y="2184152"/>
            <a:ext cx="6011489" cy="1017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499EE39-FAAF-7259-E026-F015C4924F12}"/>
              </a:ext>
            </a:extLst>
          </p:cNvPr>
          <p:cNvSpPr>
            <a:spLocks/>
          </p:cNvSpPr>
          <p:nvPr userDrawn="1"/>
        </p:nvSpPr>
        <p:spPr>
          <a:xfrm>
            <a:off x="5574165" y="3201999"/>
            <a:ext cx="6011489" cy="10178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F409D1-16D3-84BB-474E-F8BE3B90A152}"/>
              </a:ext>
            </a:extLst>
          </p:cNvPr>
          <p:cNvSpPr>
            <a:spLocks/>
          </p:cNvSpPr>
          <p:nvPr userDrawn="1"/>
        </p:nvSpPr>
        <p:spPr>
          <a:xfrm>
            <a:off x="5574165" y="4219848"/>
            <a:ext cx="3606892" cy="101784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597CEA9-205C-57BF-12B5-9037B7AAA41D}"/>
              </a:ext>
            </a:extLst>
          </p:cNvPr>
          <p:cNvSpPr>
            <a:spLocks/>
          </p:cNvSpPr>
          <p:nvPr userDrawn="1"/>
        </p:nvSpPr>
        <p:spPr>
          <a:xfrm>
            <a:off x="5574165" y="5237696"/>
            <a:ext cx="1202298" cy="10178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AEB9246-E52B-C31F-F58F-740C7E88E557}"/>
              </a:ext>
            </a:extLst>
          </p:cNvPr>
          <p:cNvSpPr>
            <a:spLocks/>
          </p:cNvSpPr>
          <p:nvPr userDrawn="1"/>
        </p:nvSpPr>
        <p:spPr>
          <a:xfrm>
            <a:off x="6776462" y="5237696"/>
            <a:ext cx="1202298" cy="101784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BB138CE-9C23-B734-11B1-1B2B6CBECA28}"/>
              </a:ext>
            </a:extLst>
          </p:cNvPr>
          <p:cNvSpPr>
            <a:spLocks/>
          </p:cNvSpPr>
          <p:nvPr userDrawn="1"/>
        </p:nvSpPr>
        <p:spPr>
          <a:xfrm>
            <a:off x="7978761" y="5237696"/>
            <a:ext cx="1202298" cy="101784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5D5F70F-5304-64E4-1788-70B90AE50160}"/>
              </a:ext>
            </a:extLst>
          </p:cNvPr>
          <p:cNvSpPr>
            <a:spLocks/>
          </p:cNvSpPr>
          <p:nvPr userDrawn="1"/>
        </p:nvSpPr>
        <p:spPr>
          <a:xfrm>
            <a:off x="9181058" y="5237696"/>
            <a:ext cx="1202298" cy="101784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B6E82C5-4FD4-E2EF-2AEA-97C32B233211}"/>
              </a:ext>
            </a:extLst>
          </p:cNvPr>
          <p:cNvSpPr>
            <a:spLocks/>
          </p:cNvSpPr>
          <p:nvPr userDrawn="1"/>
        </p:nvSpPr>
        <p:spPr>
          <a:xfrm>
            <a:off x="10383357" y="5237696"/>
            <a:ext cx="1202298" cy="101784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48DA297-C261-0818-FFA4-A474AD1138DD}"/>
              </a:ext>
            </a:extLst>
          </p:cNvPr>
          <p:cNvSpPr>
            <a:spLocks/>
          </p:cNvSpPr>
          <p:nvPr userDrawn="1"/>
        </p:nvSpPr>
        <p:spPr>
          <a:xfrm>
            <a:off x="9181057" y="4219848"/>
            <a:ext cx="2404598" cy="101784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0DF4FA-6842-0BC9-FC11-2E5F10C5C202}"/>
              </a:ext>
            </a:extLst>
          </p:cNvPr>
          <p:cNvSpPr txBox="1"/>
          <p:nvPr userDrawn="1"/>
        </p:nvSpPr>
        <p:spPr>
          <a:xfrm>
            <a:off x="5654364" y="1262556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Темный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серый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9456EB-7953-76D9-6225-F7B38D8EC513}"/>
              </a:ext>
            </a:extLst>
          </p:cNvPr>
          <p:cNvSpPr txBox="1"/>
          <p:nvPr userDrawn="1"/>
        </p:nvSpPr>
        <p:spPr>
          <a:xfrm>
            <a:off x="5654364" y="1915609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#141414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CF06AA-F6FF-AC3F-8258-504ECB3A7421}"/>
              </a:ext>
            </a:extLst>
          </p:cNvPr>
          <p:cNvSpPr txBox="1"/>
          <p:nvPr userDrawn="1"/>
        </p:nvSpPr>
        <p:spPr>
          <a:xfrm>
            <a:off x="5654364" y="2280404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10AB8F-0FE0-9566-943C-4055477FFD73}"/>
              </a:ext>
            </a:extLst>
          </p:cNvPr>
          <p:cNvSpPr txBox="1"/>
          <p:nvPr userDrawn="1"/>
        </p:nvSpPr>
        <p:spPr>
          <a:xfrm>
            <a:off x="5654364" y="2933457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FAFAFA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16C56F-EA8D-AB24-9AC3-9965A2A88A3F}"/>
              </a:ext>
            </a:extLst>
          </p:cNvPr>
          <p:cNvSpPr txBox="1"/>
          <p:nvPr userDrawn="1"/>
        </p:nvSpPr>
        <p:spPr>
          <a:xfrm>
            <a:off x="5654364" y="3298252"/>
            <a:ext cx="103990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Светлый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ерый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2997CF-B1D3-B0E5-BF0F-24004B38D3FE}"/>
              </a:ext>
            </a:extLst>
          </p:cNvPr>
          <p:cNvSpPr txBox="1"/>
          <p:nvPr userDrawn="1"/>
        </p:nvSpPr>
        <p:spPr>
          <a:xfrm>
            <a:off x="5654364" y="3951304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E6E6E6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036FE-6A18-E8D6-5457-232DE4E249FA}"/>
              </a:ext>
            </a:extLst>
          </p:cNvPr>
          <p:cNvSpPr txBox="1"/>
          <p:nvPr userDrawn="1"/>
        </p:nvSpPr>
        <p:spPr>
          <a:xfrm>
            <a:off x="5654364" y="4316100"/>
            <a:ext cx="1039906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Белый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DB41A3-97E0-53D8-E9A3-388B0FAF139F}"/>
              </a:ext>
            </a:extLst>
          </p:cNvPr>
          <p:cNvSpPr txBox="1"/>
          <p:nvPr userDrawn="1"/>
        </p:nvSpPr>
        <p:spPr>
          <a:xfrm>
            <a:off x="5654364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FFFFF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4CBF1F-4389-5DC3-2307-C394E6D17C2E}"/>
              </a:ext>
            </a:extLst>
          </p:cNvPr>
          <p:cNvSpPr txBox="1"/>
          <p:nvPr userDrawn="1"/>
        </p:nvSpPr>
        <p:spPr>
          <a:xfrm>
            <a:off x="9261257" y="4316100"/>
            <a:ext cx="1202296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Вспомогательный серый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EB327E-989C-77EF-C465-D0EC345B5F2B}"/>
              </a:ext>
            </a:extLst>
          </p:cNvPr>
          <p:cNvSpPr txBox="1"/>
          <p:nvPr userDrawn="1"/>
        </p:nvSpPr>
        <p:spPr>
          <a:xfrm>
            <a:off x="9261256" y="4969153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#969696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7F668-E5D8-0B98-0E59-11EECFBA747A}"/>
              </a:ext>
            </a:extLst>
          </p:cNvPr>
          <p:cNvSpPr txBox="1"/>
          <p:nvPr userDrawn="1"/>
        </p:nvSpPr>
        <p:spPr>
          <a:xfrm>
            <a:off x="5654365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Электрический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синий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F91F04-10EF-1C24-2C5B-C30FB4086473}"/>
              </a:ext>
            </a:extLst>
          </p:cNvPr>
          <p:cNvSpPr txBox="1"/>
          <p:nvPr userDrawn="1"/>
        </p:nvSpPr>
        <p:spPr>
          <a:xfrm>
            <a:off x="6856662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Образова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-тельный зелёный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751C9F-112F-809D-F5C1-432987F2B4E7}"/>
              </a:ext>
            </a:extLst>
          </p:cNvPr>
          <p:cNvSpPr txBox="1"/>
          <p:nvPr userDrawn="1"/>
        </p:nvSpPr>
        <p:spPr>
          <a:xfrm>
            <a:off x="8058960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Яркая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фуксия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1D3E-11CC-054C-C807-EF2FC5D47812}"/>
              </a:ext>
            </a:extLst>
          </p:cNvPr>
          <p:cNvSpPr txBox="1"/>
          <p:nvPr userDrawn="1"/>
        </p:nvSpPr>
        <p:spPr>
          <a:xfrm>
            <a:off x="9261258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Амбициозный красный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4A678F-AFCF-33D9-7DD2-D12112CC6C5C}"/>
              </a:ext>
            </a:extLst>
          </p:cNvPr>
          <p:cNvSpPr txBox="1"/>
          <p:nvPr userDrawn="1"/>
        </p:nvSpPr>
        <p:spPr>
          <a:xfrm>
            <a:off x="10463557" y="5333948"/>
            <a:ext cx="1039903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Легендарный жёлтый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285C60-6680-9147-6C72-D53033882076}"/>
              </a:ext>
            </a:extLst>
          </p:cNvPr>
          <p:cNvSpPr txBox="1"/>
          <p:nvPr userDrawn="1"/>
        </p:nvSpPr>
        <p:spPr>
          <a:xfrm>
            <a:off x="92612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#E63F07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01B45B-25E1-E289-E662-207E6F1F86B9}"/>
              </a:ext>
            </a:extLst>
          </p:cNvPr>
          <p:cNvSpPr txBox="1"/>
          <p:nvPr userDrawn="1"/>
        </p:nvSpPr>
        <p:spPr>
          <a:xfrm>
            <a:off x="10463556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#FFDD2D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584931-B95E-9FD0-E974-45E45EF6F6F8}"/>
              </a:ext>
            </a:extLst>
          </p:cNvPr>
          <p:cNvSpPr txBox="1"/>
          <p:nvPr userDrawn="1"/>
        </p:nvSpPr>
        <p:spPr>
          <a:xfrm>
            <a:off x="8058960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#DB44E8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6079E0-B056-450C-F58C-BBE827805A20}"/>
              </a:ext>
            </a:extLst>
          </p:cNvPr>
          <p:cNvSpPr txBox="1"/>
          <p:nvPr userDrawn="1"/>
        </p:nvSpPr>
        <p:spPr>
          <a:xfrm>
            <a:off x="6856662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#009B40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5E0F1-7624-4837-E887-766359E93078}"/>
              </a:ext>
            </a:extLst>
          </p:cNvPr>
          <p:cNvSpPr txBox="1"/>
          <p:nvPr userDrawn="1"/>
        </p:nvSpPr>
        <p:spPr>
          <a:xfrm>
            <a:off x="5654364" y="5987001"/>
            <a:ext cx="1039906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#3044FF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7D8A30-C52A-D09C-8D62-572DB6C7F2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014" y="5260752"/>
            <a:ext cx="3308089" cy="994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17137-00BD-FF96-1532-1D21CF503515}"/>
              </a:ext>
            </a:extLst>
          </p:cNvPr>
          <p:cNvSpPr txBox="1"/>
          <p:nvPr userDrawn="1"/>
        </p:nvSpPr>
        <p:spPr>
          <a:xfrm>
            <a:off x="609596" y="4969153"/>
            <a:ext cx="4218253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Фирменная палитра закреплена в данном шаблоне презентаций.</a:t>
            </a:r>
          </a:p>
        </p:txBody>
      </p:sp>
    </p:spTree>
    <p:extLst>
      <p:ext uri="{BB962C8B-B14F-4D97-AF65-F5344CB8AC3E}">
        <p14:creationId xmlns:p14="http://schemas.microsoft.com/office/powerpoint/2010/main" val="1522288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BAFFD3DF-19DE-3A6A-DC71-740D6E3EC3DF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Сочетания цветов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B388D-2D00-178E-D7AE-02AD42419C35}"/>
              </a:ext>
            </a:extLst>
          </p:cNvPr>
          <p:cNvSpPr txBox="1"/>
          <p:nvPr userDrawn="1"/>
        </p:nvSpPr>
        <p:spPr>
          <a:xfrm>
            <a:off x="609597" y="1166304"/>
            <a:ext cx="6095206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одной презентации используются не более двух акцентных цветов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(все акценты внутри разделов должны соответствовать двум выбранным цветам)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Первый и закрывающий слайды – всегда темно-серые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акцентных плашках текст набирается светлым цветом (#</a:t>
            </a:r>
            <a:r>
              <a:rPr kumimoji="0" lang="en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fafafa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cs typeface="+mj-cs"/>
              </a:rPr>
              <a:t>), 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желтом фоне – текст тёмный (#141414)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9E49A-B290-D593-45E1-E01F1A409FDB}"/>
              </a:ext>
            </a:extLst>
          </p:cNvPr>
          <p:cNvSpPr txBox="1"/>
          <p:nvPr userDrawn="1"/>
        </p:nvSpPr>
        <p:spPr>
          <a:xfrm>
            <a:off x="609596" y="3381513"/>
            <a:ext cx="1953161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Допустимые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F0315-B7A7-6464-8577-9CA6EBA6989D}"/>
              </a:ext>
            </a:extLst>
          </p:cNvPr>
          <p:cNvSpPr txBox="1"/>
          <p:nvPr userDrawn="1"/>
        </p:nvSpPr>
        <p:spPr>
          <a:xfrm>
            <a:off x="609597" y="5172794"/>
            <a:ext cx="2273745" cy="3847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E63F07"/>
                </a:solidFill>
                <a:effectLst/>
                <a:uLnTx/>
                <a:uFillTx/>
                <a:cs typeface="+mj-cs"/>
              </a:rPr>
              <a:t>НЕДОПУСТИМЫЕ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пары  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акцентных цветов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AEB808D-E09C-20F6-8827-F76AD10B9928}"/>
              </a:ext>
            </a:extLst>
          </p:cNvPr>
          <p:cNvCxnSpPr>
            <a:cxnSpLocks/>
          </p:cNvCxnSpPr>
          <p:nvPr userDrawn="1"/>
        </p:nvCxnSpPr>
        <p:spPr>
          <a:xfrm>
            <a:off x="609597" y="2670539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0D4EA78-3781-8D11-2F84-F49032D5DC7B}"/>
              </a:ext>
            </a:extLst>
          </p:cNvPr>
          <p:cNvCxnSpPr>
            <a:cxnSpLocks/>
          </p:cNvCxnSpPr>
          <p:nvPr userDrawn="1"/>
        </p:nvCxnSpPr>
        <p:spPr>
          <a:xfrm>
            <a:off x="609597" y="4461820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AC73484-F38D-610E-D420-292DD68CE307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399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575CF94-E174-AF30-719F-47F7FE518FC3}"/>
              </a:ext>
            </a:extLst>
          </p:cNvPr>
          <p:cNvGrpSpPr/>
          <p:nvPr userDrawn="1"/>
        </p:nvGrpSpPr>
        <p:grpSpPr>
          <a:xfrm>
            <a:off x="6640057" y="3737652"/>
            <a:ext cx="976776" cy="417088"/>
            <a:chOff x="14023631" y="7472168"/>
            <a:chExt cx="1953806" cy="83417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D5BD381-FB4E-3F87-7F87-0E41BEF6ED69}"/>
                </a:ext>
              </a:extLst>
            </p:cNvPr>
            <p:cNvSpPr/>
            <p:nvPr/>
          </p:nvSpPr>
          <p:spPr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8A1DFBC1-61B1-7C76-194B-BE6462A7F6FF}"/>
                </a:ext>
              </a:extLst>
            </p:cNvPr>
            <p:cNvSpPr/>
            <p:nvPr/>
          </p:nvSpPr>
          <p:spPr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9F92AB5-E1AD-6566-7B42-0815C4A614AE}"/>
              </a:ext>
            </a:extLst>
          </p:cNvPr>
          <p:cNvGrpSpPr/>
          <p:nvPr userDrawn="1"/>
        </p:nvGrpSpPr>
        <p:grpSpPr>
          <a:xfrm>
            <a:off x="5062758" y="3737652"/>
            <a:ext cx="976776" cy="417088"/>
            <a:chOff x="11348159" y="7408403"/>
            <a:chExt cx="1953806" cy="83417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8674A09-60B7-47F9-BC99-72A134D40753}"/>
                </a:ext>
              </a:extLst>
            </p:cNvPr>
            <p:cNvSpPr/>
            <p:nvPr/>
          </p:nvSpPr>
          <p:spPr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D8EE71A1-F886-6731-964C-FA00F82818CB}"/>
                </a:ext>
              </a:extLst>
            </p:cNvPr>
            <p:cNvSpPr/>
            <p:nvPr/>
          </p:nvSpPr>
          <p:spPr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8A677D6-F419-5E2C-C427-2F0E17BA70CE}"/>
              </a:ext>
            </a:extLst>
          </p:cNvPr>
          <p:cNvGrpSpPr/>
          <p:nvPr userDrawn="1"/>
        </p:nvGrpSpPr>
        <p:grpSpPr>
          <a:xfrm>
            <a:off x="3483865" y="3739336"/>
            <a:ext cx="976776" cy="417088"/>
            <a:chOff x="7947134" y="7407613"/>
            <a:chExt cx="1953806" cy="834176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6095DEF-6293-F682-7BAA-B6BFE63A3CFA}"/>
                </a:ext>
              </a:extLst>
            </p:cNvPr>
            <p:cNvSpPr/>
            <p:nvPr/>
          </p:nvSpPr>
          <p:spPr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8A1075-0231-0DE8-AE68-0D908BB5C9D5}"/>
                </a:ext>
              </a:extLst>
            </p:cNvPr>
            <p:cNvSpPr/>
            <p:nvPr/>
          </p:nvSpPr>
          <p:spPr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0F9D92B-0779-69FB-4376-5C4B82316448}"/>
              </a:ext>
            </a:extLst>
          </p:cNvPr>
          <p:cNvGrpSpPr/>
          <p:nvPr userDrawn="1"/>
        </p:nvGrpSpPr>
        <p:grpSpPr>
          <a:xfrm>
            <a:off x="3483865" y="2976383"/>
            <a:ext cx="978369" cy="417088"/>
            <a:chOff x="7825862" y="5985083"/>
            <a:chExt cx="1956992" cy="834176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DE3CF705-33AC-3146-2CAC-07F9641DA8F4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79CD65C-2F20-3C7F-2178-CB63D8AA5E68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6635463-C738-5FF9-F038-CB71F1730A21}"/>
              </a:ext>
            </a:extLst>
          </p:cNvPr>
          <p:cNvGrpSpPr/>
          <p:nvPr userDrawn="1"/>
        </p:nvGrpSpPr>
        <p:grpSpPr>
          <a:xfrm>
            <a:off x="8218950" y="2976383"/>
            <a:ext cx="978369" cy="417088"/>
            <a:chOff x="16753232" y="5985083"/>
            <a:chExt cx="1956992" cy="834176"/>
          </a:xfrm>
        </p:grpSpPr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41302C-5882-4DAC-5A9A-4AC45A5B750A}"/>
                </a:ext>
              </a:extLst>
            </p:cNvPr>
            <p:cNvSpPr/>
            <p:nvPr/>
          </p:nvSpPr>
          <p:spPr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05E65EEB-6B7F-E285-94AC-4C9B0054DA58}"/>
                </a:ext>
              </a:extLst>
            </p:cNvPr>
            <p:cNvSpPr/>
            <p:nvPr/>
          </p:nvSpPr>
          <p:spPr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CF6E8FE-6FFD-170D-C944-A6BDFE7344BC}"/>
              </a:ext>
            </a:extLst>
          </p:cNvPr>
          <p:cNvGrpSpPr/>
          <p:nvPr userDrawn="1"/>
        </p:nvGrpSpPr>
        <p:grpSpPr>
          <a:xfrm>
            <a:off x="6640057" y="2976383"/>
            <a:ext cx="978369" cy="417088"/>
            <a:chOff x="14018444" y="5985083"/>
            <a:chExt cx="1956992" cy="834176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373E579-04C0-F48F-943B-C8A03219A9E0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7E9566FC-8913-51E6-04F3-A26F281B40F9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68B355E7-695B-5BA5-C20E-4BE61C5020D9}"/>
              </a:ext>
            </a:extLst>
          </p:cNvPr>
          <p:cNvGrpSpPr/>
          <p:nvPr userDrawn="1"/>
        </p:nvGrpSpPr>
        <p:grpSpPr>
          <a:xfrm>
            <a:off x="5062758" y="2976383"/>
            <a:ext cx="976776" cy="417088"/>
            <a:chOff x="11348159" y="5985083"/>
            <a:chExt cx="1953806" cy="834176"/>
          </a:xfrm>
        </p:grpSpPr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7D9B8CDF-C54F-3611-7D9C-5F30F5935B3A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63B3DA19-8AE5-CBD0-6413-BD9BF8E4C3C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BD0F13D-75A1-B4D6-9507-D7AFD0048B16}"/>
              </a:ext>
            </a:extLst>
          </p:cNvPr>
          <p:cNvGrpSpPr/>
          <p:nvPr userDrawn="1"/>
        </p:nvGrpSpPr>
        <p:grpSpPr>
          <a:xfrm>
            <a:off x="3483865" y="5149365"/>
            <a:ext cx="978369" cy="417088"/>
            <a:chOff x="7825862" y="5985083"/>
            <a:chExt cx="1956992" cy="834176"/>
          </a:xfrm>
        </p:grpSpPr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097562BB-1CA5-E7A5-BF66-9FC9424C448E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95EF7AAE-C611-EEB4-5DF0-A2ED3530C570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04B0220-A1CE-03F1-DF4B-31011196C9E1}"/>
              </a:ext>
            </a:extLst>
          </p:cNvPr>
          <p:cNvGrpSpPr/>
          <p:nvPr userDrawn="1"/>
        </p:nvGrpSpPr>
        <p:grpSpPr>
          <a:xfrm>
            <a:off x="6640057" y="5149365"/>
            <a:ext cx="978369" cy="417088"/>
            <a:chOff x="14018444" y="5985083"/>
            <a:chExt cx="1956992" cy="834176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0CC57563-E34A-33A9-3215-F09C4CA295E4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3681D548-326B-8B7B-CC8A-20D982303A91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90E56B2-2439-887A-C32F-6AC4107A736F}"/>
              </a:ext>
            </a:extLst>
          </p:cNvPr>
          <p:cNvGrpSpPr/>
          <p:nvPr userDrawn="1"/>
        </p:nvGrpSpPr>
        <p:grpSpPr>
          <a:xfrm>
            <a:off x="5062758" y="5149365"/>
            <a:ext cx="976776" cy="417088"/>
            <a:chOff x="11348159" y="5985083"/>
            <a:chExt cx="1953806" cy="834176"/>
          </a:xfrm>
        </p:grpSpPr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BADC4858-A271-54AE-B5A3-01E007020D03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616B9277-8E5E-9D28-AB8B-A8563CA648B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0E9D742-F316-3528-8F65-6DEA81C7C9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1703" y="5035565"/>
            <a:ext cx="241269" cy="23495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A0D66AC-E08B-9F4F-0E46-9E78D9C38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6298" y="5035565"/>
            <a:ext cx="241269" cy="23495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8119F21-D9DA-3AFB-2491-08C797D3FE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537" y="5035565"/>
            <a:ext cx="241269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2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4F87BB6-3FDA-156A-FC4F-1D41F24F5C26}"/>
              </a:ext>
            </a:extLst>
          </p:cNvPr>
          <p:cNvSpPr/>
          <p:nvPr userDrawn="1"/>
        </p:nvSpPr>
        <p:spPr>
          <a:xfrm>
            <a:off x="609597" y="437400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Типографика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98AEE6-6073-15F2-B7D0-C7883A8F1DDB}"/>
              </a:ext>
            </a:extLst>
          </p:cNvPr>
          <p:cNvSpPr txBox="1"/>
          <p:nvPr userDrawn="1"/>
        </p:nvSpPr>
        <p:spPr>
          <a:xfrm>
            <a:off x="609597" y="1365763"/>
            <a:ext cx="8533213" cy="7053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defTabSz="1488104">
              <a:lnSpc>
                <a:spcPts val="11000"/>
              </a:lnSpc>
              <a:spcBef>
                <a:spcPct val="0"/>
              </a:spcBef>
              <a:defRPr sz="10000" b="1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5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Заголовок презентации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E5CE57-96EC-EE98-FD9E-8AD1CD66A524}"/>
              </a:ext>
            </a:extLst>
          </p:cNvPr>
          <p:cNvSpPr txBox="1"/>
          <p:nvPr userDrawn="1"/>
        </p:nvSpPr>
        <p:spPr>
          <a:xfrm>
            <a:off x="609597" y="2516976"/>
            <a:ext cx="853321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ct val="0"/>
              </a:spcBef>
              <a:defRPr sz="480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Подзаголовок презентации</a:t>
            </a:r>
          </a:p>
        </p:txBody>
      </p:sp>
      <p:sp>
        <p:nvSpPr>
          <p:cNvPr id="34" name="Text 0">
            <a:extLst>
              <a:ext uri="{FF2B5EF4-FFF2-40B4-BE49-F238E27FC236}">
                <a16:creationId xmlns:a16="http://schemas.microsoft.com/office/drawing/2014/main" id="{5B120D14-B218-34EF-2D04-244C5DB0892C}"/>
              </a:ext>
            </a:extLst>
          </p:cNvPr>
          <p:cNvSpPr/>
          <p:nvPr userDrawn="1"/>
        </p:nvSpPr>
        <p:spPr>
          <a:xfrm>
            <a:off x="609597" y="3350452"/>
            <a:ext cx="469323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Заголовок слайда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A33FA-CA1F-EE56-C753-2E5C3D0ABEEE}"/>
              </a:ext>
            </a:extLst>
          </p:cNvPr>
          <p:cNvSpPr txBox="1"/>
          <p:nvPr userDrawn="1"/>
        </p:nvSpPr>
        <p:spPr>
          <a:xfrm>
            <a:off x="609597" y="4398890"/>
            <a:ext cx="283800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Подзаголовок слайда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04A699-B41E-DEE5-C7EF-43202474E6FD}"/>
              </a:ext>
            </a:extLst>
          </p:cNvPr>
          <p:cNvSpPr txBox="1"/>
          <p:nvPr userDrawn="1"/>
        </p:nvSpPr>
        <p:spPr>
          <a:xfrm>
            <a:off x="609597" y="5141860"/>
            <a:ext cx="2838004" cy="2564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Наборный текст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66A172-C440-E589-3884-502E2CA10E77}"/>
              </a:ext>
            </a:extLst>
          </p:cNvPr>
          <p:cNvSpPr txBox="1"/>
          <p:nvPr userDrawn="1"/>
        </p:nvSpPr>
        <p:spPr>
          <a:xfrm>
            <a:off x="609597" y="5847576"/>
            <a:ext cx="2838004" cy="19236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Ссылка/сноска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455D9CEA-6740-D572-73D1-1B8BAA1E862F}"/>
              </a:ext>
            </a:extLst>
          </p:cNvPr>
          <p:cNvGrpSpPr/>
          <p:nvPr userDrawn="1"/>
        </p:nvGrpSpPr>
        <p:grpSpPr>
          <a:xfrm>
            <a:off x="6356733" y="5724171"/>
            <a:ext cx="1431209" cy="419100"/>
            <a:chOff x="1430871" y="9337422"/>
            <a:chExt cx="2862791" cy="838200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62A72DCC-D3A0-2F22-1BCF-E3A61F33D7EC}"/>
                </a:ext>
              </a:extLst>
            </p:cNvPr>
            <p:cNvSpPr/>
            <p:nvPr/>
          </p:nvSpPr>
          <p:spPr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4">
              <a:extLst>
                <a:ext uri="{FF2B5EF4-FFF2-40B4-BE49-F238E27FC236}">
                  <a16:creationId xmlns:a16="http://schemas.microsoft.com/office/drawing/2014/main" id="{2385BFD8-92C0-3F87-6138-85BC3D118CA1}"/>
                </a:ext>
              </a:extLst>
            </p:cNvPr>
            <p:cNvSpPr/>
            <p:nvPr/>
          </p:nvSpPr>
          <p:spPr>
            <a:xfrm>
              <a:off x="1723925" y="9481126"/>
              <a:ext cx="2276681" cy="50783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marL="0" marR="0" lvl="0" indent="0" algn="ctr" defTabSz="743903" rtl="0" eaLnBrk="1" fontAlgn="auto" latinLnBrk="0" hangingPunct="1">
                <a:lnSpc>
                  <a:spcPct val="11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15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Inter" panose="02000503000000020004" pitchFamily="2" charset="0"/>
                  <a:ea typeface="Inter" panose="02000503000000020004" pitchFamily="2" charset="0"/>
                  <a:cs typeface="+mn-cs"/>
                </a:rPr>
                <a:t>ТЕГ</a:t>
              </a:r>
              <a:endParaRPr kumimoji="0" lang="en-US" sz="1500" b="1" i="0" u="none" strike="noStrike" kern="1200" cap="none" spc="1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14F8D1F-9593-AF9A-919A-50E394842BB4}"/>
              </a:ext>
            </a:extLst>
          </p:cNvPr>
          <p:cNvSpPr txBox="1"/>
          <p:nvPr userDrawn="1"/>
        </p:nvSpPr>
        <p:spPr>
          <a:xfrm>
            <a:off x="9869156" y="148759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100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B6DD334-9A5E-DA68-695E-BDE2F9E266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227148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BB21095D-9D09-839D-A804-3157A425E205}"/>
              </a:ext>
            </a:extLst>
          </p:cNvPr>
          <p:cNvCxnSpPr>
            <a:cxnSpLocks/>
          </p:cNvCxnSpPr>
          <p:nvPr userDrawn="1"/>
        </p:nvCxnSpPr>
        <p:spPr>
          <a:xfrm>
            <a:off x="609597" y="3114773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C0EE945-0E34-8E9A-192B-B8A78F2709DA}"/>
              </a:ext>
            </a:extLst>
          </p:cNvPr>
          <p:cNvCxnSpPr>
            <a:cxnSpLocks/>
          </p:cNvCxnSpPr>
          <p:nvPr userDrawn="1"/>
        </p:nvCxnSpPr>
        <p:spPr>
          <a:xfrm>
            <a:off x="609597" y="416321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2697103D-07C3-893D-56F9-BCEB72B868CE}"/>
              </a:ext>
            </a:extLst>
          </p:cNvPr>
          <p:cNvCxnSpPr>
            <a:cxnSpLocks/>
          </p:cNvCxnSpPr>
          <p:nvPr userDrawn="1"/>
        </p:nvCxnSpPr>
        <p:spPr>
          <a:xfrm>
            <a:off x="609597" y="4906181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84A6FA98-2B47-F8FF-5E10-A1781B98A571}"/>
              </a:ext>
            </a:extLst>
          </p:cNvPr>
          <p:cNvCxnSpPr>
            <a:cxnSpLocks/>
          </p:cNvCxnSpPr>
          <p:nvPr userDrawn="1"/>
        </p:nvCxnSpPr>
        <p:spPr>
          <a:xfrm>
            <a:off x="609597" y="5611897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FB7AD427-5F1F-DD23-10EC-DE8915E89702}"/>
              </a:ext>
            </a:extLst>
          </p:cNvPr>
          <p:cNvCxnSpPr>
            <a:cxnSpLocks/>
          </p:cNvCxnSpPr>
          <p:nvPr userDrawn="1"/>
        </p:nvCxnSpPr>
        <p:spPr>
          <a:xfrm>
            <a:off x="609597" y="6255544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46C1B66-9A15-7E3D-6243-54E012B4FBE6}"/>
              </a:ext>
            </a:extLst>
          </p:cNvPr>
          <p:cNvSpPr txBox="1"/>
          <p:nvPr userDrawn="1"/>
        </p:nvSpPr>
        <p:spPr>
          <a:xfrm>
            <a:off x="9869156" y="246229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946E8B-5EB0-71CB-E1B6-24FB680C8D97}"/>
              </a:ext>
            </a:extLst>
          </p:cNvPr>
          <p:cNvSpPr txBox="1"/>
          <p:nvPr userDrawn="1"/>
        </p:nvSpPr>
        <p:spPr>
          <a:xfrm>
            <a:off x="9869156" y="3408160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75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B50956-0878-94B9-2904-9D5BF3981655}"/>
              </a:ext>
            </a:extLst>
          </p:cNvPr>
          <p:cNvSpPr txBox="1"/>
          <p:nvPr userDrawn="1"/>
        </p:nvSpPr>
        <p:spPr>
          <a:xfrm>
            <a:off x="4177757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36-30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C4F8CD-EC80-1458-1F89-9FF1BB540050}"/>
              </a:ext>
            </a:extLst>
          </p:cNvPr>
          <p:cNvSpPr txBox="1"/>
          <p:nvPr userDrawn="1"/>
        </p:nvSpPr>
        <p:spPr>
          <a:xfrm>
            <a:off x="4177757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30-24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6DA2FF-66AF-4774-CB13-FC7C34E19853}"/>
              </a:ext>
            </a:extLst>
          </p:cNvPr>
          <p:cNvSpPr txBox="1"/>
          <p:nvPr userDrawn="1"/>
        </p:nvSpPr>
        <p:spPr>
          <a:xfrm>
            <a:off x="4177757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Regular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20-18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/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5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48FD85E-A9BF-8AE6-4B2B-4264F50084A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59154"/>
            <a:ext cx="0" cy="2096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DA110BA-185B-6B4E-9E16-A45E943EB815}"/>
              </a:ext>
            </a:extLst>
          </p:cNvPr>
          <p:cNvSpPr txBox="1"/>
          <p:nvPr userDrawn="1"/>
        </p:nvSpPr>
        <p:spPr>
          <a:xfrm>
            <a:off x="6356733" y="5166706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ea typeface="STIX Two Math Regular" pitchFamily="34" charset="-122"/>
              </a:rPr>
              <a:t>Математический шрифт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640786-FF0F-1EB1-6B38-4B3178A63A99}"/>
              </a:ext>
            </a:extLst>
          </p:cNvPr>
          <p:cNvSpPr txBox="1"/>
          <p:nvPr userDrawn="1"/>
        </p:nvSpPr>
        <p:spPr>
          <a:xfrm>
            <a:off x="9869156" y="5028207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STIX Two Math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747AB4-38E5-B3C1-86FE-7B1BF8373B61}"/>
              </a:ext>
            </a:extLst>
          </p:cNvPr>
          <p:cNvSpPr txBox="1"/>
          <p:nvPr userDrawn="1"/>
        </p:nvSpPr>
        <p:spPr>
          <a:xfrm>
            <a:off x="6356733" y="4466158"/>
            <a:ext cx="3249841" cy="184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56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1" i="0" u="none" strike="noStrike" kern="1200" cap="none" spc="0" normalizeH="0" baseline="0" noProof="0" dirty="0">
                <a:ln>
                  <a:noFill/>
                </a:ln>
                <a:solidFill>
                  <a:srgbClr val="141414">
                    <a:alpha val="10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STIX Two Math Regular" pitchFamily="34" charset="-122"/>
                <a:cs typeface="Courier New" panose="02070309020205020404" pitchFamily="49" charset="0"/>
              </a:rPr>
              <a:t>Код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4B0432-54DE-3BC6-E6CA-237C2FFEAFD3}"/>
              </a:ext>
            </a:extLst>
          </p:cNvPr>
          <p:cNvSpPr txBox="1"/>
          <p:nvPr userDrawn="1"/>
        </p:nvSpPr>
        <p:spPr>
          <a:xfrm>
            <a:off x="9869156" y="4303864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Courier New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26-20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+ 5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DC0883-12A2-0D8A-3860-FCE0E4E715F9}"/>
              </a:ext>
            </a:extLst>
          </p:cNvPr>
          <p:cNvSpPr txBox="1"/>
          <p:nvPr userDrawn="1"/>
        </p:nvSpPr>
        <p:spPr>
          <a:xfrm>
            <a:off x="9869156" y="5702888"/>
            <a:ext cx="1830783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I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nter</a:t>
            </a:r>
            <a: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 Bold</a:t>
            </a:r>
            <a:br>
              <a:rPr kumimoji="0" lang="en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Размер: 30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Интерлиньяж: кегль + 10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95FBDEE5-31DE-4077-73E6-437CB8C87B66}"/>
              </a:ext>
            </a:extLst>
          </p:cNvPr>
          <p:cNvCxnSpPr>
            <a:cxnSpLocks/>
          </p:cNvCxnSpPr>
          <p:nvPr userDrawn="1"/>
        </p:nvCxnSpPr>
        <p:spPr>
          <a:xfrm>
            <a:off x="609597" y="1165358"/>
            <a:ext cx="109760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15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37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ACBEFE49-77FF-2A15-AA48-1FE9583D3BEA}"/>
              </a:ext>
            </a:extLst>
          </p:cNvPr>
          <p:cNvSpPr/>
          <p:nvPr userDrawn="1"/>
        </p:nvSpPr>
        <p:spPr>
          <a:xfrm>
            <a:off x="11455340" y="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B70EE149-2153-EB80-A093-D3C8E910F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6CD3999F-4908-D8A7-C089-C614CB55AE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582340" y="146050"/>
            <a:ext cx="482598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38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506302E-5C4F-6D4B-C9C8-3C16B1ACF741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Вёрстка с плашками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C8EBFD-73FC-B726-66FC-AF8B3C7430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52390" y="3051675"/>
            <a:ext cx="4857042" cy="272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F6626-57EA-A7B1-4B3B-9554ED36334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596" y="3051675"/>
            <a:ext cx="4857042" cy="2723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9D514-CF87-94C0-B569-244958D7E4F6}"/>
              </a:ext>
            </a:extLst>
          </p:cNvPr>
          <p:cNvSpPr txBox="1"/>
          <p:nvPr userDrawn="1"/>
        </p:nvSpPr>
        <p:spPr>
          <a:xfrm>
            <a:off x="609596" y="1166304"/>
            <a:ext cx="4857042" cy="1461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Боковая плашка может быть в форме прямоугольника или полукруга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Ширина боковой плашки, когда она расположена слева, фиксирована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равняется 29,46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слева, обычно добавляем заголовок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 подзаголовок, его можно расположить по верхней границе сетки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или по центру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к заголовку можно добавить подходящую по смыслу иллюстрацию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547E6-A198-068B-ABD7-3E854B2DEE22}"/>
              </a:ext>
            </a:extLst>
          </p:cNvPr>
          <p:cNvSpPr txBox="1"/>
          <p:nvPr userDrawn="1"/>
        </p:nvSpPr>
        <p:spPr>
          <a:xfrm>
            <a:off x="6252390" y="1166304"/>
            <a:ext cx="5333264" cy="10387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плашка расположена справа, размер может меняться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в зависимости от контента 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На плашку, расположенную справа, можем поместить любой контент: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фотографию, текстовые блоки, иллюстрацию, схему и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тд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Также слайд можно разделить поровну двумя плашками одинакового размера</a:t>
            </a:r>
          </a:p>
        </p:txBody>
      </p:sp>
    </p:spTree>
    <p:extLst>
      <p:ext uri="{BB962C8B-B14F-4D97-AF65-F5344CB8AC3E}">
        <p14:creationId xmlns:p14="http://schemas.microsoft.com/office/powerpoint/2010/main" val="2938240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9D3BEA8-1F51-6C33-29FC-6E330F657BB8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Тёмная/светлая версия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8857E-B1A3-759A-D3E6-9C94F166E992}"/>
              </a:ext>
            </a:extLst>
          </p:cNvPr>
          <p:cNvSpPr txBox="1"/>
          <p:nvPr userDrawn="1"/>
        </p:nvSpPr>
        <p:spPr>
          <a:xfrm>
            <a:off x="609597" y="1166304"/>
            <a:ext cx="6095206" cy="126957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Темные и светлые слайды существуют в презентациях вместе, нет отдельных версий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Открывающий и закрывающий слайды – всегда темные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Перебивочные</a:t>
            </a: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 слайды могут быть темными, светлыми или акцентными. </a:t>
            </a:r>
          </a:p>
        </p:txBody>
      </p:sp>
    </p:spTree>
    <p:extLst>
      <p:ext uri="{BB962C8B-B14F-4D97-AF65-F5344CB8AC3E}">
        <p14:creationId xmlns:p14="http://schemas.microsoft.com/office/powerpoint/2010/main" val="239338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F002695-519C-BE04-AC56-05D3A265059A}"/>
              </a:ext>
            </a:extLst>
          </p:cNvPr>
          <p:cNvSpPr/>
          <p:nvPr userDrawn="1"/>
        </p:nvSpPr>
        <p:spPr>
          <a:xfrm>
            <a:off x="609596" y="437400"/>
            <a:ext cx="636179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Иконки</a:t>
            </a:r>
            <a:endParaRPr kumimoji="0" lang="en-US" sz="3749" b="1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01652-26DA-4925-E071-45E0C3212B34}"/>
              </a:ext>
            </a:extLst>
          </p:cNvPr>
          <p:cNvSpPr txBox="1"/>
          <p:nvPr userDrawn="1"/>
        </p:nvSpPr>
        <p:spPr>
          <a:xfrm>
            <a:off x="609597" y="1166304"/>
            <a:ext cx="4036694" cy="65402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круге – размер 2,5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Для больших карточек может использоваться размер 3 см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Толщина линии – 2 </a:t>
            </a:r>
            <a:r>
              <a:rPr kumimoji="0" lang="ru-RU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пт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cs typeface="+mj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55D36F4-5D73-FED8-0586-0EC36D169E9A}"/>
              </a:ext>
            </a:extLst>
          </p:cNvPr>
          <p:cNvGrpSpPr/>
          <p:nvPr userDrawn="1"/>
        </p:nvGrpSpPr>
        <p:grpSpPr>
          <a:xfrm>
            <a:off x="3226460" y="2278971"/>
            <a:ext cx="449941" cy="450000"/>
            <a:chOff x="7810351" y="6891770"/>
            <a:chExt cx="1440000" cy="144000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3C2D7C7A-9E23-23BC-0B7D-A18FF441A9A8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067DAD8-673F-F4C9-2623-FEB2E585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3BDF7CA-F427-342B-DA08-919F418F2F0A}"/>
              </a:ext>
            </a:extLst>
          </p:cNvPr>
          <p:cNvGrpSpPr/>
          <p:nvPr userDrawn="1"/>
        </p:nvGrpSpPr>
        <p:grpSpPr>
          <a:xfrm>
            <a:off x="3226460" y="2981979"/>
            <a:ext cx="449941" cy="450000"/>
            <a:chOff x="7828984" y="8625567"/>
            <a:chExt cx="1440000" cy="1440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F0BDA52-DEFF-DF9B-02AA-E3241F77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BE84C1E-94B6-A980-AE3C-23DE6CC7B517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1AEC9E1-EC42-5B76-E991-EAFD53C527BD}"/>
              </a:ext>
            </a:extLst>
          </p:cNvPr>
          <p:cNvGrpSpPr/>
          <p:nvPr userDrawn="1"/>
        </p:nvGrpSpPr>
        <p:grpSpPr>
          <a:xfrm>
            <a:off x="3226460" y="3684988"/>
            <a:ext cx="449941" cy="450000"/>
            <a:chOff x="10133872" y="6891770"/>
            <a:chExt cx="1440000" cy="14400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B406D54-03D8-E14E-F43E-DDED7BA37C52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BE9C81A-5C28-5583-6796-6F81E5AF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07152AB-281F-B7BD-023D-A1ACA972AD57}"/>
              </a:ext>
            </a:extLst>
          </p:cNvPr>
          <p:cNvGrpSpPr/>
          <p:nvPr userDrawn="1"/>
        </p:nvGrpSpPr>
        <p:grpSpPr>
          <a:xfrm>
            <a:off x="3226460" y="4387996"/>
            <a:ext cx="449941" cy="450000"/>
            <a:chOff x="9729345" y="8625567"/>
            <a:chExt cx="1440000" cy="1440000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39FCC4A-E597-CBE6-4FD5-E954FAF4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6D9FB81-84B0-7E30-5F16-D2A1AAA8B50F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745768D-7F79-4907-909F-13DDAA460A03}"/>
              </a:ext>
            </a:extLst>
          </p:cNvPr>
          <p:cNvGrpSpPr/>
          <p:nvPr userDrawn="1"/>
        </p:nvGrpSpPr>
        <p:grpSpPr>
          <a:xfrm>
            <a:off x="3226460" y="5091005"/>
            <a:ext cx="449941" cy="450000"/>
            <a:chOff x="9527999" y="5789636"/>
            <a:chExt cx="818181" cy="818181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BD00B63-93FB-6AE1-FD63-EA7127F3D28E}"/>
                </a:ext>
              </a:extLst>
            </p:cNvPr>
            <p:cNvSpPr/>
            <p:nvPr/>
          </p:nvSpPr>
          <p:spPr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D03127D5-D6F1-18D7-C351-879587734646}"/>
                </a:ext>
              </a:extLst>
            </p:cNvPr>
            <p:cNvSpPr/>
            <p:nvPr/>
          </p:nvSpPr>
          <p:spPr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C55E8D5-FE19-7544-E088-F8798D916666}"/>
              </a:ext>
            </a:extLst>
          </p:cNvPr>
          <p:cNvGrpSpPr/>
          <p:nvPr userDrawn="1"/>
        </p:nvGrpSpPr>
        <p:grpSpPr>
          <a:xfrm>
            <a:off x="3226460" y="5794012"/>
            <a:ext cx="449941" cy="450000"/>
            <a:chOff x="12138591" y="8625567"/>
            <a:chExt cx="1440000" cy="1440000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BDA33EDF-0931-B895-3D8D-F76CE836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98D11E4-FECE-00A8-3042-C6647B013231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0023FFB-5686-4C47-6860-51CC1B69A93A}"/>
              </a:ext>
            </a:extLst>
          </p:cNvPr>
          <p:cNvGrpSpPr/>
          <p:nvPr userDrawn="1"/>
        </p:nvGrpSpPr>
        <p:grpSpPr>
          <a:xfrm>
            <a:off x="2527785" y="5091005"/>
            <a:ext cx="449941" cy="450000"/>
            <a:chOff x="13050442" y="8871148"/>
            <a:chExt cx="946509" cy="946509"/>
          </a:xfrm>
        </p:grpSpPr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129FB5BB-BE04-C7ED-395D-65A31785D2E9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4530348-94AC-A032-D2DB-DA749BC0E987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77DDBCEF-016D-02BC-8B40-9C846596B582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4D57880-DE84-3242-8E72-96E7A33F9B2B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2171310-189D-2DEB-3BCA-DB8D4658DFD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6204" y="2408211"/>
            <a:ext cx="293103" cy="19151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2A22392-EFD1-C643-0483-B53318456C1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17263" y="3042432"/>
            <a:ext cx="270984" cy="3290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EF76FC7-D30E-11E3-4A44-7FA0FED350E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17293" y="3782478"/>
            <a:ext cx="270924" cy="25502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B0FC3DF-BE47-4509-4691-7932FD1C526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88002" y="4496685"/>
            <a:ext cx="329506" cy="232623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DB46B84-01B2-505B-3A01-ADE96E10DC2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36134" y="5873216"/>
            <a:ext cx="233243" cy="291592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1EB28B2-E0D5-231C-0F8A-11B70A374C5F}"/>
              </a:ext>
            </a:extLst>
          </p:cNvPr>
          <p:cNvGrpSpPr/>
          <p:nvPr userDrawn="1"/>
        </p:nvGrpSpPr>
        <p:grpSpPr>
          <a:xfrm>
            <a:off x="5207484" y="3684988"/>
            <a:ext cx="449941" cy="450000"/>
            <a:chOff x="17104435" y="6891770"/>
            <a:chExt cx="1440000" cy="144000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9E09CD15-51ED-CD4B-DA05-D8D6A55F926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D4D69014-63C0-94D7-8973-4E0795B2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C0DAC81-26F9-A072-7F7C-E69EB4C5B89A}"/>
              </a:ext>
            </a:extLst>
          </p:cNvPr>
          <p:cNvGrpSpPr/>
          <p:nvPr userDrawn="1"/>
        </p:nvGrpSpPr>
        <p:grpSpPr>
          <a:xfrm>
            <a:off x="5207484" y="2278971"/>
            <a:ext cx="449941" cy="450000"/>
            <a:chOff x="14780914" y="6891770"/>
            <a:chExt cx="1440000" cy="1440000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7986999-9631-C0AF-0245-C079729EBB76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E24924C-C345-C5A9-3261-D4C54F8B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0850F3D-6CC7-E91F-1280-9D4F1B052885}"/>
              </a:ext>
            </a:extLst>
          </p:cNvPr>
          <p:cNvGrpSpPr/>
          <p:nvPr userDrawn="1"/>
        </p:nvGrpSpPr>
        <p:grpSpPr>
          <a:xfrm>
            <a:off x="5207484" y="2981979"/>
            <a:ext cx="449941" cy="450000"/>
            <a:chOff x="14030453" y="8625567"/>
            <a:chExt cx="1440000" cy="1440000"/>
          </a:xfrm>
        </p:grpSpPr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8161C68F-0BF6-E1B1-68A5-ED414AC4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DD43FBD6-1BA8-03DB-EC92-250548C93A4E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0A004DB-E862-94FB-3C79-C0CB6CCB3F03}"/>
              </a:ext>
            </a:extLst>
          </p:cNvPr>
          <p:cNvGrpSpPr/>
          <p:nvPr userDrawn="1"/>
        </p:nvGrpSpPr>
        <p:grpSpPr>
          <a:xfrm>
            <a:off x="5207484" y="4387996"/>
            <a:ext cx="449941" cy="450000"/>
            <a:chOff x="16032673" y="8625567"/>
            <a:chExt cx="1440000" cy="1440000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3995CFC8-C4D8-D4AD-BB0D-76F1F783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9E3119A-6B85-5B18-B9BD-6FF073A94255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D35F5C5-450F-FCD7-3B86-E9622D105CEE}"/>
              </a:ext>
            </a:extLst>
          </p:cNvPr>
          <p:cNvGrpSpPr/>
          <p:nvPr userDrawn="1"/>
        </p:nvGrpSpPr>
        <p:grpSpPr>
          <a:xfrm>
            <a:off x="5207484" y="5794012"/>
            <a:ext cx="449941" cy="450000"/>
            <a:chOff x="14720471" y="7311893"/>
            <a:chExt cx="810000" cy="810000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2D01C435-01CA-F694-C936-601902B837E2}"/>
                </a:ext>
              </a:extLst>
            </p:cNvPr>
            <p:cNvSpPr/>
            <p:nvPr/>
          </p:nvSpPr>
          <p:spPr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1A6DCC47-1229-B5DD-3CEB-915CFD8DB4D8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8A5857EA-54F4-8C92-77A2-656DE6799E53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9EE60BB4-AC68-7E92-469C-01B90FFB5DE4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3CE2A4DE-C464-9CC2-4C5A-81D2FD3677CA}"/>
              </a:ext>
            </a:extLst>
          </p:cNvPr>
          <p:cNvGrpSpPr/>
          <p:nvPr userDrawn="1"/>
        </p:nvGrpSpPr>
        <p:grpSpPr>
          <a:xfrm>
            <a:off x="5207484" y="5091005"/>
            <a:ext cx="449941" cy="450000"/>
            <a:chOff x="14693106" y="6504339"/>
            <a:chExt cx="900000" cy="900000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666E4EFF-7355-C79C-ADA5-79BC1C5F22BB}"/>
                </a:ext>
              </a:extLst>
            </p:cNvPr>
            <p:cNvSpPr/>
            <p:nvPr userDrawn="1"/>
          </p:nvSpPr>
          <p:spPr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EA9C1C72-2BC9-7108-E514-2598647EBA94}"/>
                </a:ext>
              </a:extLst>
            </p:cNvPr>
            <p:cNvGrpSpPr/>
            <p:nvPr userDrawn="1"/>
          </p:nvGrpSpPr>
          <p:grpSpPr>
            <a:xfrm>
              <a:off x="14870687" y="6646481"/>
              <a:ext cx="544839" cy="615717"/>
              <a:chOff x="14857167" y="2618468"/>
              <a:chExt cx="859616" cy="971444"/>
            </a:xfrm>
          </p:grpSpPr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id="{854B9382-CE17-FF97-E4E1-35644B019B56}"/>
                  </a:ext>
                </a:extLst>
              </p:cNvPr>
              <p:cNvSpPr/>
              <p:nvPr/>
            </p:nvSpPr>
            <p:spPr>
              <a:xfrm>
                <a:off x="14857167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id="{13A99980-9A36-94C8-D54E-57797087E6EC}"/>
                  </a:ext>
                </a:extLst>
              </p:cNvPr>
              <p:cNvSpPr/>
              <p:nvPr/>
            </p:nvSpPr>
            <p:spPr>
              <a:xfrm>
                <a:off x="15135279" y="3432381"/>
                <a:ext cx="303394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1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900" b="0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08EB5CD-1836-872D-19FE-4B7F19B8D15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28322" y="3766608"/>
            <a:ext cx="261316" cy="28675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AC63840-18CC-4374-E491-0437AE2B2EF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94849" y="2356059"/>
            <a:ext cx="277860" cy="295825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3364463-A41B-3969-7BB4-303D85AEE5C5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01171" y="3081722"/>
            <a:ext cx="265216" cy="250515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84D811C-444F-7ED0-395F-4DB3E700E6D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86947" y="4507040"/>
            <a:ext cx="293664" cy="211912"/>
          </a:xfrm>
          <a:prstGeom prst="rect">
            <a:avLst/>
          </a:prstGeom>
        </p:spPr>
      </p:pic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E839849A-01C6-A5EE-9604-47FE4C157B5C}"/>
              </a:ext>
            </a:extLst>
          </p:cNvPr>
          <p:cNvGrpSpPr/>
          <p:nvPr userDrawn="1"/>
        </p:nvGrpSpPr>
        <p:grpSpPr>
          <a:xfrm>
            <a:off x="4621294" y="6006512"/>
            <a:ext cx="224971" cy="25000"/>
            <a:chOff x="14922971" y="7694393"/>
            <a:chExt cx="405000" cy="45000"/>
          </a:xfrm>
        </p:grpSpPr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4E91702F-C56F-68DF-724F-985985A31882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309DA54-13DE-D4F0-2964-3705BE7E5EC6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D12CFF6C-3CBF-8420-A36F-B40D140A6619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1460BF33-0AF6-AE38-9495-625BFB7654D0}"/>
              </a:ext>
            </a:extLst>
          </p:cNvPr>
          <p:cNvGrpSpPr/>
          <p:nvPr userDrawn="1"/>
        </p:nvGrpSpPr>
        <p:grpSpPr>
          <a:xfrm>
            <a:off x="4597588" y="5162076"/>
            <a:ext cx="272384" cy="307859"/>
            <a:chOff x="14857167" y="2618468"/>
            <a:chExt cx="859616" cy="971444"/>
          </a:xfrm>
        </p:grpSpPr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3B3D3380-0042-75B2-EABC-A177A48A40B9}"/>
                </a:ext>
              </a:extLst>
            </p:cNvPr>
            <p:cNvSpPr/>
            <p:nvPr/>
          </p:nvSpPr>
          <p:spPr>
            <a:xfrm>
              <a:off x="14857167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DBE9EE9-427F-64EB-A0B9-EDC0443642C5}"/>
                </a:ext>
              </a:extLst>
            </p:cNvPr>
            <p:cNvSpPr/>
            <p:nvPr/>
          </p:nvSpPr>
          <p:spPr>
            <a:xfrm>
              <a:off x="15135279" y="3432381"/>
              <a:ext cx="303394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51B223E-059C-5505-334D-8038E0BC6F0B}"/>
              </a:ext>
            </a:extLst>
          </p:cNvPr>
          <p:cNvGrpSpPr/>
          <p:nvPr userDrawn="1"/>
        </p:nvGrpSpPr>
        <p:grpSpPr>
          <a:xfrm>
            <a:off x="1245436" y="2278971"/>
            <a:ext cx="449941" cy="450000"/>
            <a:chOff x="2237196" y="2392685"/>
            <a:chExt cx="900000" cy="900000"/>
          </a:xfrm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D87364F5-66D8-06F7-8A9E-AB14F9A971F5}"/>
                </a:ext>
              </a:extLst>
            </p:cNvPr>
            <p:cNvSpPr/>
            <p:nvPr/>
          </p:nvSpPr>
          <p:spPr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3433F252-689F-7CF4-6EA0-AB4375F9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54BE74A7-771A-51A6-44D1-93780F4B82C8}"/>
              </a:ext>
            </a:extLst>
          </p:cNvPr>
          <p:cNvGrpSpPr/>
          <p:nvPr userDrawn="1"/>
        </p:nvGrpSpPr>
        <p:grpSpPr>
          <a:xfrm>
            <a:off x="1245436" y="2981979"/>
            <a:ext cx="449941" cy="450000"/>
            <a:chOff x="2771013" y="3798702"/>
            <a:chExt cx="900000" cy="900000"/>
          </a:xfrm>
        </p:grpSpPr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9DE5B3B2-ED89-2A05-27E5-D475A94F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020556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CA155377-A145-EC1A-CD93-6FEF596FAD22}"/>
                </a:ext>
              </a:extLst>
            </p:cNvPr>
            <p:cNvSpPr/>
            <p:nvPr/>
          </p:nvSpPr>
          <p:spPr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B064824-4822-6ADC-B2E1-39D1453AF214}"/>
              </a:ext>
            </a:extLst>
          </p:cNvPr>
          <p:cNvGrpSpPr/>
          <p:nvPr userDrawn="1"/>
        </p:nvGrpSpPr>
        <p:grpSpPr>
          <a:xfrm>
            <a:off x="1245436" y="3684988"/>
            <a:ext cx="449941" cy="450000"/>
            <a:chOff x="2771013" y="5204719"/>
            <a:chExt cx="900000" cy="900000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619F729E-1BF5-1F56-E6A7-870A1F25195A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CBAEBE0C-0FEA-46C8-99CA-A58DB4DC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3EE0EBE0-2EAD-04F9-A30F-603E074E7FBE}"/>
              </a:ext>
            </a:extLst>
          </p:cNvPr>
          <p:cNvGrpSpPr/>
          <p:nvPr userDrawn="1"/>
        </p:nvGrpSpPr>
        <p:grpSpPr>
          <a:xfrm>
            <a:off x="1245436" y="4387996"/>
            <a:ext cx="449941" cy="450000"/>
            <a:chOff x="2771013" y="6610736"/>
            <a:chExt cx="900000" cy="900000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8DFC8FC5-6DA8-F1C1-2CB8-A59D9B8BA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=""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9A84E803-F86A-E035-2E85-EB8150B03DD3}"/>
                </a:ext>
              </a:extLst>
            </p:cNvPr>
            <p:cNvSpPr/>
            <p:nvPr/>
          </p:nvSpPr>
          <p:spPr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E8D4BA3C-E03B-E316-7319-80457905B289}"/>
              </a:ext>
            </a:extLst>
          </p:cNvPr>
          <p:cNvGrpSpPr/>
          <p:nvPr userDrawn="1"/>
        </p:nvGrpSpPr>
        <p:grpSpPr>
          <a:xfrm>
            <a:off x="1245436" y="5091005"/>
            <a:ext cx="449941" cy="450000"/>
            <a:chOff x="2771013" y="8016753"/>
            <a:chExt cx="900000" cy="900000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3FD85FEF-7F9A-4C56-5A82-1ACF3983F9FD}"/>
                </a:ext>
              </a:extLst>
            </p:cNvPr>
            <p:cNvSpPr/>
            <p:nvPr/>
          </p:nvSpPr>
          <p:spPr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7B99F8E5-C1D7-23D9-7A18-D8F38A34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953795" y="8241992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FA6E9B9-37D4-305F-2C98-6B27C7EBDC54}"/>
              </a:ext>
            </a:extLst>
          </p:cNvPr>
          <p:cNvGrpSpPr/>
          <p:nvPr userDrawn="1"/>
        </p:nvGrpSpPr>
        <p:grpSpPr>
          <a:xfrm>
            <a:off x="1245436" y="5794012"/>
            <a:ext cx="449941" cy="450000"/>
            <a:chOff x="2771013" y="9422768"/>
            <a:chExt cx="900000" cy="900000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4A78CEE5-2A0A-8E7B-7C93-D75E90B6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=""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888212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1A896CB-6841-5F9C-90DE-BFAF9353AF6F}"/>
                </a:ext>
              </a:extLst>
            </p:cNvPr>
            <p:cNvSpPr/>
            <p:nvPr/>
          </p:nvSpPr>
          <p:spPr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3B5F45E2-C556-56B8-FE60-73BBEFD9036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8437" y="2382527"/>
            <a:ext cx="331166" cy="242887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DF1F8C6D-BE69-E293-8A8F-485353A8AA5D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=""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3804" y="3058862"/>
            <a:ext cx="200431" cy="311822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3F0B2B08-C298-7B68-F0CB-035C5524054F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=""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04412" y="3752261"/>
            <a:ext cx="218324" cy="320845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AF979723-BEF2-C42B-74A1-8C627F961AC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09975" y="4451391"/>
            <a:ext cx="328090" cy="307625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D97F8F4C-8F7E-F74C-1B72-C328A9E350EB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=""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40428" y="5203624"/>
            <a:ext cx="267184" cy="235153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F861207E-8DEB-D113-447C-1592DBDFA47D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=""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07641" y="5895655"/>
            <a:ext cx="332758" cy="288428"/>
          </a:xfrm>
          <a:prstGeom prst="rect">
            <a:avLst/>
          </a:prstGeom>
        </p:spPr>
      </p:pic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61E595BD-D55A-990F-9297-ED266ABE4685}"/>
              </a:ext>
            </a:extLst>
          </p:cNvPr>
          <p:cNvGrpSpPr/>
          <p:nvPr userDrawn="1"/>
        </p:nvGrpSpPr>
        <p:grpSpPr>
          <a:xfrm>
            <a:off x="6489833" y="2278971"/>
            <a:ext cx="449941" cy="450000"/>
            <a:chOff x="12727355" y="2392685"/>
            <a:chExt cx="900000" cy="900000"/>
          </a:xfrm>
        </p:grpSpPr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E851EF0A-9E9E-F031-177B-05BC04035466}"/>
                </a:ext>
              </a:extLst>
            </p:cNvPr>
            <p:cNvSpPr/>
            <p:nvPr/>
          </p:nvSpPr>
          <p:spPr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3F4EE721-5EBD-26BA-3936-2EF0CD709D20}"/>
                </a:ext>
              </a:extLst>
            </p:cNvPr>
            <p:cNvSpPr/>
            <p:nvPr/>
          </p:nvSpPr>
          <p:spPr>
            <a:xfrm>
              <a:off x="13296327" y="2408597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9B40FCA0-86E5-C2F8-AFB4-80294A393ECF}"/>
              </a:ext>
            </a:extLst>
          </p:cNvPr>
          <p:cNvGrpSpPr/>
          <p:nvPr userDrawn="1"/>
        </p:nvGrpSpPr>
        <p:grpSpPr>
          <a:xfrm>
            <a:off x="7188508" y="2278971"/>
            <a:ext cx="449941" cy="450000"/>
            <a:chOff x="14693106" y="4815321"/>
            <a:chExt cx="900000" cy="900000"/>
          </a:xfrm>
        </p:grpSpPr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506D17B4-3F37-1BF5-D480-A8A55E512EDD}"/>
                </a:ext>
              </a:extLst>
            </p:cNvPr>
            <p:cNvSpPr/>
            <p:nvPr/>
          </p:nvSpPr>
          <p:spPr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2873C4AC-2839-9791-C68A-64F94FC155D3}"/>
                </a:ext>
              </a:extLst>
            </p:cNvPr>
            <p:cNvSpPr/>
            <p:nvPr/>
          </p:nvSpPr>
          <p:spPr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CC8E0D0D-0309-3300-F602-3B7839B736D9}"/>
              </a:ext>
            </a:extLst>
          </p:cNvPr>
          <p:cNvGrpSpPr/>
          <p:nvPr userDrawn="1"/>
        </p:nvGrpSpPr>
        <p:grpSpPr>
          <a:xfrm>
            <a:off x="7188508" y="2981979"/>
            <a:ext cx="449941" cy="450000"/>
            <a:chOff x="14124888" y="3798702"/>
            <a:chExt cx="900000" cy="900000"/>
          </a:xfrm>
        </p:grpSpPr>
        <p:pic>
          <p:nvPicPr>
            <p:cNvPr id="97" name="Рисунок 96">
              <a:extLst>
                <a:ext uri="{FF2B5EF4-FFF2-40B4-BE49-F238E27FC236}">
                  <a16:creationId xmlns:a16="http://schemas.microsoft.com/office/drawing/2014/main" id="{7FEA25F9-7DE7-5458-0B85-7618F129AD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>
              <a:extLst>
                <a:ext uri="{96DAC541-7B7A-43D3-8B79-37D633B846F1}">
                  <asvg:svgBlip xmlns=""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23FA39CE-DA53-B04E-D6C8-57B90D529920}"/>
                </a:ext>
              </a:extLst>
            </p:cNvPr>
            <p:cNvSpPr/>
            <p:nvPr/>
          </p:nvSpPr>
          <p:spPr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F254AE92-7107-AED7-C318-A9DF3EE78B33}"/>
              </a:ext>
            </a:extLst>
          </p:cNvPr>
          <p:cNvGrpSpPr/>
          <p:nvPr userDrawn="1"/>
        </p:nvGrpSpPr>
        <p:grpSpPr>
          <a:xfrm>
            <a:off x="7188508" y="3684988"/>
            <a:ext cx="449941" cy="450000"/>
            <a:chOff x="14124888" y="5204719"/>
            <a:chExt cx="900000" cy="900000"/>
          </a:xfrm>
        </p:grpSpPr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03F5A9DB-4294-3BA5-EC88-2EE485DFD5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>
              <a:extLst>
                <a:ext uri="{96DAC541-7B7A-43D3-8B79-37D633B846F1}">
                  <asvg:svgBlip xmlns=""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4280336" y="5339127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63451C67-1C8E-6CAB-D377-47C3C71BBEF6}"/>
                </a:ext>
              </a:extLst>
            </p:cNvPr>
            <p:cNvSpPr/>
            <p:nvPr/>
          </p:nvSpPr>
          <p:spPr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7E68B9C9-E7E4-2422-95C3-796C26861420}"/>
              </a:ext>
            </a:extLst>
          </p:cNvPr>
          <p:cNvGrpSpPr/>
          <p:nvPr userDrawn="1"/>
        </p:nvGrpSpPr>
        <p:grpSpPr>
          <a:xfrm>
            <a:off x="7188508" y="4387996"/>
            <a:ext cx="449941" cy="450000"/>
            <a:chOff x="14124888" y="6610736"/>
            <a:chExt cx="900000" cy="900000"/>
          </a:xfrm>
        </p:grpSpPr>
        <p:sp>
          <p:nvSpPr>
            <p:cNvPr id="103" name="Рисунок 26">
              <a:extLst>
                <a:ext uri="{FF2B5EF4-FFF2-40B4-BE49-F238E27FC236}">
                  <a16:creationId xmlns:a16="http://schemas.microsoft.com/office/drawing/2014/main" id="{6AA10A03-F0DE-BA56-E035-D5520384F197}"/>
                </a:ext>
              </a:extLst>
            </p:cNvPr>
            <p:cNvSpPr/>
            <p:nvPr/>
          </p:nvSpPr>
          <p:spPr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691EC837-0148-9FD4-DF33-0736C3EE25AE}"/>
                </a:ext>
              </a:extLst>
            </p:cNvPr>
            <p:cNvSpPr/>
            <p:nvPr/>
          </p:nvSpPr>
          <p:spPr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0C16016F-BFA5-64DA-442C-D7FE9BB6C102}"/>
              </a:ext>
            </a:extLst>
          </p:cNvPr>
          <p:cNvGrpSpPr/>
          <p:nvPr userDrawn="1"/>
        </p:nvGrpSpPr>
        <p:grpSpPr>
          <a:xfrm>
            <a:off x="7188508" y="5091005"/>
            <a:ext cx="449941" cy="450000"/>
            <a:chOff x="14124888" y="8016753"/>
            <a:chExt cx="900000" cy="900000"/>
          </a:xfrm>
        </p:grpSpPr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65B2D7D7-6EA4-1876-F8A9-65ED45F96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>
              <a:extLst>
                <a:ext uri="{96DAC541-7B7A-43D3-8B79-37D633B846F1}">
                  <asvg:svgBlip xmlns=""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513A064-37CC-3A0B-04AE-1397754AA737}"/>
                </a:ext>
              </a:extLst>
            </p:cNvPr>
            <p:cNvSpPr/>
            <p:nvPr/>
          </p:nvSpPr>
          <p:spPr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4AB455F5-A4C1-687D-3BE0-7A9C3978AA6D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=""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559786" y="3082950"/>
            <a:ext cx="310034" cy="24806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55AE8F44-ECCD-90AB-9D60-F5F32E7052C1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=""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567547" y="3752192"/>
            <a:ext cx="294514" cy="315592"/>
          </a:xfrm>
          <a:prstGeom prst="rect">
            <a:avLst/>
          </a:prstGeom>
        </p:spPr>
      </p:pic>
      <p:sp>
        <p:nvSpPr>
          <p:cNvPr id="110" name="Рисунок 26">
            <a:extLst>
              <a:ext uri="{FF2B5EF4-FFF2-40B4-BE49-F238E27FC236}">
                <a16:creationId xmlns:a16="http://schemas.microsoft.com/office/drawing/2014/main" id="{83F7699B-D82E-0ECE-9314-7A5DF3783437}"/>
              </a:ext>
            </a:extLst>
          </p:cNvPr>
          <p:cNvSpPr/>
          <p:nvPr userDrawn="1"/>
        </p:nvSpPr>
        <p:spPr>
          <a:xfrm>
            <a:off x="6617527" y="4485503"/>
            <a:ext cx="194553" cy="262330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AC362EA2-8912-EB0A-8EE4-E576D7E07D35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592052" y="5152316"/>
            <a:ext cx="245502" cy="327379"/>
          </a:xfrm>
          <a:prstGeom prst="rect">
            <a:avLst/>
          </a:prstGeom>
        </p:spPr>
      </p:pic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7D5BE434-E2F9-D5D0-A4B7-D49016638103}"/>
              </a:ext>
            </a:extLst>
          </p:cNvPr>
          <p:cNvGrpSpPr/>
          <p:nvPr userDrawn="1"/>
        </p:nvGrpSpPr>
        <p:grpSpPr>
          <a:xfrm>
            <a:off x="7188508" y="5794012"/>
            <a:ext cx="449941" cy="450000"/>
            <a:chOff x="839608" y="7340770"/>
            <a:chExt cx="918854" cy="918854"/>
          </a:xfrm>
        </p:grpSpPr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D4FB221E-A806-6A1F-9DA8-2245EEF3811B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38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00999B21-ADA5-BEE6-A5F3-17E1B0A3E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9C690698-667D-EE2B-4079-E9E39B5858C5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595209" y="5926951"/>
            <a:ext cx="241372" cy="18412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A577A42-F360-92D3-2175-C0199512768C}"/>
              </a:ext>
            </a:extLst>
          </p:cNvPr>
          <p:cNvSpPr txBox="1"/>
          <p:nvPr userDrawn="1"/>
        </p:nvSpPr>
        <p:spPr>
          <a:xfrm>
            <a:off x="6489833" y="1166304"/>
            <a:ext cx="5489654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Если иконка используется без окружности – </a:t>
            </a:r>
            <a:b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</a:b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размер внутренней части не меняется</a:t>
            </a:r>
          </a:p>
          <a:p>
            <a:pPr marL="171416" marR="0" lvl="0" indent="-171416" algn="l" defTabSz="743903" rtl="0" eaLnBrk="1" fontAlgn="auto" latinLnBrk="0" hangingPunct="1">
              <a:lnSpc>
                <a:spcPts val="15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cs typeface="+mj-cs"/>
              </a:rPr>
              <a:t>Иконки используются в темной или светлой заливке</a:t>
            </a:r>
          </a:p>
        </p:txBody>
      </p:sp>
    </p:spTree>
    <p:extLst>
      <p:ext uri="{BB962C8B-B14F-4D97-AF65-F5344CB8AC3E}">
        <p14:creationId xmlns:p14="http://schemas.microsoft.com/office/powerpoint/2010/main" val="1164341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EF690-431A-43D5-4D30-6C214784660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8500"/>
              </a:lnSpc>
              <a:spcBef>
                <a:spcPct val="0"/>
              </a:spcBef>
              <a:defRPr sz="7500" b="1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Линейная графика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FB4B2B1D-0494-F088-5D35-884906CFCE7B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линейных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0F070D9-841E-51C8-D64F-4CB3D730A3DD}"/>
              </a:ext>
            </a:extLst>
          </p:cNvPr>
          <p:cNvGrpSpPr/>
          <p:nvPr userDrawn="1"/>
        </p:nvGrpSpPr>
        <p:grpSpPr>
          <a:xfrm>
            <a:off x="8180647" y="4198045"/>
            <a:ext cx="2992285" cy="1814700"/>
            <a:chOff x="16363423" y="8396089"/>
            <a:chExt cx="5985349" cy="362940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4DCB7E4-0461-1043-1B31-7414BC3A6E45}"/>
                </a:ext>
              </a:extLst>
            </p:cNvPr>
            <p:cNvSpPr/>
            <p:nvPr/>
          </p:nvSpPr>
          <p:spPr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9F1BBD59-C538-F7EA-76F3-592537EB5A31}"/>
                </a:ext>
              </a:extLst>
            </p:cNvPr>
            <p:cNvSpPr/>
            <p:nvPr/>
          </p:nvSpPr>
          <p:spPr>
            <a:xfrm>
              <a:off x="18180412" y="10210790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AED096A4-DD3A-11C7-8AF8-BE690CC36283}"/>
                </a:ext>
              </a:extLst>
            </p:cNvPr>
            <p:cNvSpPr/>
            <p:nvPr/>
          </p:nvSpPr>
          <p:spPr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C2B0069E-8C54-D8D1-2B73-C6B756A6F607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9A0FC80-9F21-9F01-0C68-540669E9C5E1}"/>
                </a:ext>
              </a:extLst>
            </p:cNvPr>
            <p:cNvSpPr/>
            <p:nvPr/>
          </p:nvSpPr>
          <p:spPr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30282F9-6169-B2FD-9E94-8B47707910FD}"/>
                </a:ext>
              </a:extLst>
            </p:cNvPr>
            <p:cNvSpPr/>
            <p:nvPr/>
          </p:nvSpPr>
          <p:spPr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FEEC063-F114-F51D-5754-FC71B751324F}"/>
                </a:ext>
              </a:extLst>
            </p:cNvPr>
            <p:cNvSpPr/>
            <p:nvPr/>
          </p:nvSpPr>
          <p:spPr>
            <a:xfrm>
              <a:off x="20745637" y="9143257"/>
              <a:ext cx="1175665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F2853D6-9745-644D-C0ED-31CF7354254D}"/>
                </a:ext>
              </a:extLst>
            </p:cNvPr>
            <p:cNvSpPr/>
            <p:nvPr/>
          </p:nvSpPr>
          <p:spPr>
            <a:xfrm>
              <a:off x="17325414" y="10210790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30605D0-90E5-E7FF-4374-D720E7EC8DC1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B615708-3482-F037-5F26-3C3AE72689EF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C2EF2C00-EA38-CF33-A567-3F409780DA6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A3194FA-3554-8DFB-3DC7-388E623E291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32F8614-1E0E-E35C-06B9-F6DAA4F1C28B}"/>
              </a:ext>
            </a:extLst>
          </p:cNvPr>
          <p:cNvGrpSpPr/>
          <p:nvPr userDrawn="1"/>
        </p:nvGrpSpPr>
        <p:grpSpPr>
          <a:xfrm>
            <a:off x="4778877" y="4003103"/>
            <a:ext cx="2407717" cy="2203277"/>
            <a:chOff x="9558999" y="8006206"/>
            <a:chExt cx="4816061" cy="4406553"/>
          </a:xfrm>
        </p:grpSpPr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85C081-02E9-8CA3-24D4-BEE919AA978C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5864C59-C812-577B-907C-9FED01506431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BF30FAF-B698-2AB0-2EE8-69515C4C9941}"/>
                </a:ext>
              </a:extLst>
            </p:cNvPr>
            <p:cNvSpPr/>
            <p:nvPr/>
          </p:nvSpPr>
          <p:spPr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A334DA5-30A7-491D-22CD-D9DEF8C987FE}"/>
                </a:ext>
              </a:extLst>
            </p:cNvPr>
            <p:cNvSpPr/>
            <p:nvPr/>
          </p:nvSpPr>
          <p:spPr>
            <a:xfrm>
              <a:off x="13458699" y="8347109"/>
              <a:ext cx="437635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7910B4F-7148-2CCB-E042-254F8A78A163}"/>
                </a:ext>
              </a:extLst>
            </p:cNvPr>
            <p:cNvSpPr/>
            <p:nvPr/>
          </p:nvSpPr>
          <p:spPr>
            <a:xfrm>
              <a:off x="9558999" y="10209427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5AC67C0-557A-7741-AE9B-D2AB1F7797B6}"/>
                </a:ext>
              </a:extLst>
            </p:cNvPr>
            <p:cNvSpPr/>
            <p:nvPr/>
          </p:nvSpPr>
          <p:spPr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257006-33BA-E9BE-1237-893BB9CA3F2A}"/>
                </a:ext>
              </a:extLst>
            </p:cNvPr>
            <p:cNvSpPr/>
            <p:nvPr/>
          </p:nvSpPr>
          <p:spPr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07AE772-AFD6-9A58-EE1A-EFCA8DABB8C3}"/>
              </a:ext>
            </a:extLst>
          </p:cNvPr>
          <p:cNvGrpSpPr/>
          <p:nvPr userDrawn="1"/>
        </p:nvGrpSpPr>
        <p:grpSpPr>
          <a:xfrm>
            <a:off x="1162903" y="3914901"/>
            <a:ext cx="2407717" cy="2381183"/>
            <a:chOff x="2326109" y="7829802"/>
            <a:chExt cx="4816061" cy="4762366"/>
          </a:xfrm>
        </p:grpSpPr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E3A0AD2-A9EB-383A-1E87-F83476B7C0C3}"/>
                </a:ext>
              </a:extLst>
            </p:cNvPr>
            <p:cNvSpPr/>
            <p:nvPr/>
          </p:nvSpPr>
          <p:spPr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33225569-5831-C109-9949-73F5D896DF2A}"/>
                </a:ext>
              </a:extLst>
            </p:cNvPr>
            <p:cNvSpPr/>
            <p:nvPr/>
          </p:nvSpPr>
          <p:spPr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18866E0-18F6-8A75-7635-800CA2053E03}"/>
                </a:ext>
              </a:extLst>
            </p:cNvPr>
            <p:cNvSpPr/>
            <p:nvPr/>
          </p:nvSpPr>
          <p:spPr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26121C4E-0950-6598-F481-71E64CAA54CC}"/>
                </a:ext>
              </a:extLst>
            </p:cNvPr>
            <p:cNvSpPr/>
            <p:nvPr/>
          </p:nvSpPr>
          <p:spPr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9E6A083-5E6B-7891-226C-4D6C5EF31040}"/>
                </a:ext>
              </a:extLst>
            </p:cNvPr>
            <p:cNvSpPr/>
            <p:nvPr/>
          </p:nvSpPr>
          <p:spPr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9793BDB7-FB75-295E-389E-8D2DD035903D}"/>
                </a:ext>
              </a:extLst>
            </p:cNvPr>
            <p:cNvSpPr/>
            <p:nvPr/>
          </p:nvSpPr>
          <p:spPr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F9712524-606E-61E4-F909-4A101E9E6B5C}"/>
                </a:ext>
              </a:extLst>
            </p:cNvPr>
            <p:cNvSpPr/>
            <p:nvPr/>
          </p:nvSpPr>
          <p:spPr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1B26A99-1242-BE5D-0796-43C4EA4D8A88}"/>
              </a:ext>
            </a:extLst>
          </p:cNvPr>
          <p:cNvGrpSpPr/>
          <p:nvPr userDrawn="1"/>
        </p:nvGrpSpPr>
        <p:grpSpPr>
          <a:xfrm>
            <a:off x="7769031" y="2031628"/>
            <a:ext cx="3814163" cy="1503119"/>
            <a:chOff x="15540085" y="4063256"/>
            <a:chExt cx="7629320" cy="3006238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1C7324A-731C-912F-098C-8FE28D05C010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6BA930B-9F7D-C01A-1020-65C4EE94716A}"/>
                </a:ext>
              </a:extLst>
            </p:cNvPr>
            <p:cNvSpPr/>
            <p:nvPr/>
          </p:nvSpPr>
          <p:spPr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95D737D-C9F9-A792-1782-3BDDF4BBB485}"/>
                </a:ext>
              </a:extLst>
            </p:cNvPr>
            <p:cNvSpPr/>
            <p:nvPr/>
          </p:nvSpPr>
          <p:spPr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C7F7CEA6-46F5-E26D-5810-433ADC5AE28C}"/>
                </a:ext>
              </a:extLst>
            </p:cNvPr>
            <p:cNvSpPr/>
            <p:nvPr/>
          </p:nvSpPr>
          <p:spPr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7BFE34B-13E4-EE6F-C8FB-F162E905016D}"/>
                </a:ext>
              </a:extLst>
            </p:cNvPr>
            <p:cNvSpPr/>
            <p:nvPr/>
          </p:nvSpPr>
          <p:spPr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D7F9D1F3-5665-6366-DAB1-B44E06791111}"/>
                </a:ext>
              </a:extLst>
            </p:cNvPr>
            <p:cNvSpPr/>
            <p:nvPr/>
          </p:nvSpPr>
          <p:spPr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A8F22BDC-96AD-A879-C697-6FD61BAE5808}"/>
                </a:ext>
              </a:extLst>
            </p:cNvPr>
            <p:cNvSpPr/>
            <p:nvPr/>
          </p:nvSpPr>
          <p:spPr>
            <a:xfrm>
              <a:off x="16366225" y="4063256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2B128F2-4F9D-70AF-E8BD-8E6BB25D85AD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05832E28-8711-3739-107C-5A34F89BE8CC}"/>
                </a:ext>
              </a:extLst>
            </p:cNvPr>
            <p:cNvSpPr/>
            <p:nvPr/>
          </p:nvSpPr>
          <p:spPr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BA979D4-CC03-FB08-3659-C98BE33D97FA}"/>
                </a:ext>
              </a:extLst>
            </p:cNvPr>
            <p:cNvSpPr/>
            <p:nvPr/>
          </p:nvSpPr>
          <p:spPr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FA13F4A2-FA26-9A47-0AD5-39D018D48DE8}"/>
                </a:ext>
              </a:extLst>
            </p:cNvPr>
            <p:cNvSpPr/>
            <p:nvPr/>
          </p:nvSpPr>
          <p:spPr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B5715985-F7EB-D726-2AD8-E35D71A3CAE7}"/>
                </a:ext>
              </a:extLst>
            </p:cNvPr>
            <p:cNvSpPr/>
            <p:nvPr/>
          </p:nvSpPr>
          <p:spPr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B18FCC32-B143-BF3E-77A6-893142CE3DA5}"/>
                </a:ext>
              </a:extLst>
            </p:cNvPr>
            <p:cNvSpPr/>
            <p:nvPr/>
          </p:nvSpPr>
          <p:spPr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A5C7C0C8-D7A5-7C64-D8E6-044CBEF7D5EC}"/>
                </a:ext>
              </a:extLst>
            </p:cNvPr>
            <p:cNvSpPr/>
            <p:nvPr/>
          </p:nvSpPr>
          <p:spPr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BFEB096-80C4-D455-BD99-E352ABD92430}"/>
                </a:ext>
              </a:extLst>
            </p:cNvPr>
            <p:cNvSpPr/>
            <p:nvPr/>
          </p:nvSpPr>
          <p:spPr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4C5F540-1888-2059-D3BE-FCA11B1508AE}"/>
                </a:ext>
              </a:extLst>
            </p:cNvPr>
            <p:cNvSpPr/>
            <p:nvPr/>
          </p:nvSpPr>
          <p:spPr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3385AA10-657E-5356-09B0-90B02E89DBF0}"/>
                </a:ext>
              </a:extLst>
            </p:cNvPr>
            <p:cNvSpPr/>
            <p:nvPr/>
          </p:nvSpPr>
          <p:spPr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CD9C0A43-80C9-1399-D277-0311A6BF716C}"/>
                </a:ext>
              </a:extLst>
            </p:cNvPr>
            <p:cNvSpPr/>
            <p:nvPr/>
          </p:nvSpPr>
          <p:spPr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4D765BF1-3789-7A87-A22A-8472AE861102}"/>
                </a:ext>
              </a:extLst>
            </p:cNvPr>
            <p:cNvSpPr/>
            <p:nvPr/>
          </p:nvSpPr>
          <p:spPr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C2C413F4-C086-60BE-714E-074B367EE4CA}"/>
              </a:ext>
            </a:extLst>
          </p:cNvPr>
          <p:cNvGrpSpPr/>
          <p:nvPr userDrawn="1"/>
        </p:nvGrpSpPr>
        <p:grpSpPr>
          <a:xfrm>
            <a:off x="4486420" y="2031659"/>
            <a:ext cx="2988589" cy="1497900"/>
            <a:chOff x="8974008" y="4063318"/>
            <a:chExt cx="5977957" cy="2995799"/>
          </a:xfrm>
        </p:grpSpPr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67D7849-3167-BC8C-E946-27863B5DD8AE}"/>
                </a:ext>
              </a:extLst>
            </p:cNvPr>
            <p:cNvSpPr/>
            <p:nvPr/>
          </p:nvSpPr>
          <p:spPr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1E18D29A-1C66-6DBA-790F-3AE7C0448B56}"/>
                </a:ext>
              </a:extLst>
            </p:cNvPr>
            <p:cNvSpPr/>
            <p:nvPr/>
          </p:nvSpPr>
          <p:spPr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38CE99C4-FF6B-305B-0E97-F6E09B9C509A}"/>
                </a:ext>
              </a:extLst>
            </p:cNvPr>
            <p:cNvSpPr/>
            <p:nvPr/>
          </p:nvSpPr>
          <p:spPr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23023D0-6EEF-5601-49CD-06E8ADFAFB84}"/>
                </a:ext>
              </a:extLst>
            </p:cNvPr>
            <p:cNvSpPr/>
            <p:nvPr/>
          </p:nvSpPr>
          <p:spPr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1502B0F-5FE7-6A1E-B9B8-7AB49D9160FB}"/>
                </a:ext>
              </a:extLst>
            </p:cNvPr>
            <p:cNvSpPr/>
            <p:nvPr/>
          </p:nvSpPr>
          <p:spPr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6E9932BC-8ADF-101D-A631-2C1A1BB8C636}"/>
                </a:ext>
              </a:extLst>
            </p:cNvPr>
            <p:cNvSpPr/>
            <p:nvPr/>
          </p:nvSpPr>
          <p:spPr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B487465-1D3C-4B9C-3DC9-3D64C5574520}"/>
                </a:ext>
              </a:extLst>
            </p:cNvPr>
            <p:cNvSpPr/>
            <p:nvPr/>
          </p:nvSpPr>
          <p:spPr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67C71DF6-F87A-3EB9-48EE-174A5240FF89}"/>
                </a:ext>
              </a:extLst>
            </p:cNvPr>
            <p:cNvSpPr/>
            <p:nvPr/>
          </p:nvSpPr>
          <p:spPr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6D18BAB-724E-5E77-CC30-14AA791F37F9}"/>
                </a:ext>
              </a:extLst>
            </p:cNvPr>
            <p:cNvSpPr/>
            <p:nvPr/>
          </p:nvSpPr>
          <p:spPr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7DEC7ECA-AA10-D4EB-D0F4-1B4EA2438C89}"/>
                </a:ext>
              </a:extLst>
            </p:cNvPr>
            <p:cNvSpPr/>
            <p:nvPr/>
          </p:nvSpPr>
          <p:spPr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C5579F2-FC89-2BA2-CA4E-D238C9E958FD}"/>
                </a:ext>
              </a:extLst>
            </p:cNvPr>
            <p:cNvSpPr/>
            <p:nvPr/>
          </p:nvSpPr>
          <p:spPr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751DA7AD-9134-E6C5-FD8A-67B50192F6D1}"/>
                </a:ext>
              </a:extLst>
            </p:cNvPr>
            <p:cNvSpPr/>
            <p:nvPr/>
          </p:nvSpPr>
          <p:spPr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D275B825-D586-6039-9FAE-9738297E3654}"/>
                </a:ext>
              </a:extLst>
            </p:cNvPr>
            <p:cNvSpPr/>
            <p:nvPr/>
          </p:nvSpPr>
          <p:spPr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F8CA72D-B46B-C00D-E8F6-C785438FE5D1}"/>
                </a:ext>
              </a:extLst>
            </p:cNvPr>
            <p:cNvSpPr/>
            <p:nvPr/>
          </p:nvSpPr>
          <p:spPr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C18083B1-806F-3920-AC89-7AA53A1FA7A9}"/>
                </a:ext>
              </a:extLst>
            </p:cNvPr>
            <p:cNvSpPr/>
            <p:nvPr/>
          </p:nvSpPr>
          <p:spPr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AD896949-65E9-2D9A-6A35-F16603D5CB7C}"/>
              </a:ext>
            </a:extLst>
          </p:cNvPr>
          <p:cNvGrpSpPr/>
          <p:nvPr userDrawn="1"/>
        </p:nvGrpSpPr>
        <p:grpSpPr>
          <a:xfrm>
            <a:off x="571547" y="2017105"/>
            <a:ext cx="3590348" cy="1529474"/>
            <a:chOff x="1143244" y="4034210"/>
            <a:chExt cx="7181630" cy="3058947"/>
          </a:xfrm>
        </p:grpSpPr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8812891-3ACF-5690-2B8F-505FC7C23FA1}"/>
                </a:ext>
              </a:extLst>
            </p:cNvPr>
            <p:cNvSpPr/>
            <p:nvPr/>
          </p:nvSpPr>
          <p:spPr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E88909F-71D5-6EDD-17B1-BC403FC32570}"/>
                </a:ext>
              </a:extLst>
            </p:cNvPr>
            <p:cNvSpPr/>
            <p:nvPr/>
          </p:nvSpPr>
          <p:spPr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25CA6590-99A0-C7B0-6561-041C8F9EB245}"/>
                </a:ext>
              </a:extLst>
            </p:cNvPr>
            <p:cNvSpPr/>
            <p:nvPr/>
          </p:nvSpPr>
          <p:spPr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9C9EF84F-DD5E-D80C-8C2F-92D4508EB504}"/>
                </a:ext>
              </a:extLst>
            </p:cNvPr>
            <p:cNvSpPr/>
            <p:nvPr/>
          </p:nvSpPr>
          <p:spPr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AE45EFF-5884-E701-C3CC-807D6D4EAD1F}"/>
                </a:ext>
              </a:extLst>
            </p:cNvPr>
            <p:cNvSpPr/>
            <p:nvPr/>
          </p:nvSpPr>
          <p:spPr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BB671090-4EEB-AC34-1489-1F5D51772E65}"/>
                </a:ext>
              </a:extLst>
            </p:cNvPr>
            <p:cNvSpPr/>
            <p:nvPr/>
          </p:nvSpPr>
          <p:spPr>
            <a:xfrm>
              <a:off x="4689434" y="4070696"/>
              <a:ext cx="3057044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55D803D1-167D-2348-AF37-D5B01C467A46}"/>
                </a:ext>
              </a:extLst>
            </p:cNvPr>
            <p:cNvSpPr/>
            <p:nvPr/>
          </p:nvSpPr>
          <p:spPr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21FB0C47-D015-CE66-8567-66ED35C0B8AE}"/>
                </a:ext>
              </a:extLst>
            </p:cNvPr>
            <p:cNvSpPr/>
            <p:nvPr/>
          </p:nvSpPr>
          <p:spPr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A14F6227-7682-C6CA-BE52-5713C5C34AEA}"/>
                </a:ext>
              </a:extLst>
            </p:cNvPr>
            <p:cNvSpPr/>
            <p:nvPr/>
          </p:nvSpPr>
          <p:spPr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99014EC1-33DC-E2B9-04FF-A1D7731679DF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475755B-997C-F465-B572-875DB8D9D7D7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BC411F08-47D5-DCA7-FDAC-703DB2FD6DD8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900A8BB-CCA6-BDC6-455E-5C2F6CDA336D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CE29BAA7-AA88-0E9B-312E-3BD4205447EA}"/>
                </a:ext>
              </a:extLst>
            </p:cNvPr>
            <p:cNvSpPr/>
            <p:nvPr/>
          </p:nvSpPr>
          <p:spPr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5" name="Text 3">
            <a:extLst>
              <a:ext uri="{FF2B5EF4-FFF2-40B4-BE49-F238E27FC236}">
                <a16:creationId xmlns:a16="http://schemas.microsoft.com/office/drawing/2014/main" id="{DDB6204E-B8FB-092B-9227-28E38C0905B8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35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94347-2DCB-0F68-EABB-69BD67DEEDE9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Иллюстрации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9C60165F-AC24-509F-E090-C29C7DDB4CC2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иллюстраций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E81D792-AE5B-21FE-BF93-0DB82D27C79C}"/>
              </a:ext>
            </a:extLst>
          </p:cNvPr>
          <p:cNvSpPr/>
          <p:nvPr userDrawn="1"/>
        </p:nvSpPr>
        <p:spPr>
          <a:xfrm>
            <a:off x="8985543" y="1219200"/>
            <a:ext cx="2589347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Толщина линии – 2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пт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7D26CFE-F0FC-3AE7-B6D0-0F0D97E1B1F8}"/>
              </a:ext>
            </a:extLst>
          </p:cNvPr>
          <p:cNvGrpSpPr/>
          <p:nvPr userDrawn="1"/>
        </p:nvGrpSpPr>
        <p:grpSpPr>
          <a:xfrm>
            <a:off x="8796119" y="4595257"/>
            <a:ext cx="2583337" cy="1367513"/>
            <a:chOff x="17594528" y="9190514"/>
            <a:chExt cx="5167347" cy="2735025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D5291CE-855B-23FF-28C1-B41D6A4421C3}"/>
                </a:ext>
              </a:extLst>
            </p:cNvPr>
            <p:cNvSpPr/>
            <p:nvPr/>
          </p:nvSpPr>
          <p:spPr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03686F5E-0A27-2E81-46F0-27FA96E87932}"/>
                </a:ext>
              </a:extLst>
            </p:cNvPr>
            <p:cNvSpPr/>
            <p:nvPr/>
          </p:nvSpPr>
          <p:spPr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53D61D6-8A9C-C2FF-99F8-019333ECFE11}"/>
                </a:ext>
              </a:extLst>
            </p:cNvPr>
            <p:cNvSpPr/>
            <p:nvPr/>
          </p:nvSpPr>
          <p:spPr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4F44EF1-CA0F-91DD-24E3-D4BF52782875}"/>
                </a:ext>
              </a:extLst>
            </p:cNvPr>
            <p:cNvSpPr/>
            <p:nvPr/>
          </p:nvSpPr>
          <p:spPr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2DE53B2F-1B04-498C-FED9-5726C45C27A2}"/>
                </a:ext>
              </a:extLst>
            </p:cNvPr>
            <p:cNvSpPr/>
            <p:nvPr/>
          </p:nvSpPr>
          <p:spPr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9542515-4F08-E1B4-E8AB-98F4B9FBD820}"/>
                </a:ext>
              </a:extLst>
            </p:cNvPr>
            <p:cNvSpPr/>
            <p:nvPr/>
          </p:nvSpPr>
          <p:spPr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581A379-BD54-72C0-93A6-EFF2C88D56F6}"/>
                </a:ext>
              </a:extLst>
            </p:cNvPr>
            <p:cNvSpPr/>
            <p:nvPr/>
          </p:nvSpPr>
          <p:spPr>
            <a:xfrm>
              <a:off x="18458515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6595A21-0783-CD6A-0A1D-05B81F69CE37}"/>
                </a:ext>
              </a:extLst>
            </p:cNvPr>
            <p:cNvSpPr/>
            <p:nvPr/>
          </p:nvSpPr>
          <p:spPr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0E013B06-D972-DB10-9907-E5ED49C4C0E9}"/>
                </a:ext>
              </a:extLst>
            </p:cNvPr>
            <p:cNvSpPr/>
            <p:nvPr/>
          </p:nvSpPr>
          <p:spPr>
            <a:xfrm>
              <a:off x="19910231" y="10944447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E12A642-127F-5836-A846-52FA2F3BC6F3}"/>
              </a:ext>
            </a:extLst>
          </p:cNvPr>
          <p:cNvGrpSpPr/>
          <p:nvPr userDrawn="1"/>
        </p:nvGrpSpPr>
        <p:grpSpPr>
          <a:xfrm>
            <a:off x="5167100" y="1835150"/>
            <a:ext cx="1853432" cy="1993749"/>
            <a:chOff x="10335544" y="3670299"/>
            <a:chExt cx="3707347" cy="3987498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4526C53-BA86-5B9B-21B5-ACD146275B96}"/>
                </a:ext>
              </a:extLst>
            </p:cNvPr>
            <p:cNvSpPr/>
            <p:nvPr/>
          </p:nvSpPr>
          <p:spPr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0E1F832D-59DE-DC69-0FE2-40E15D4C9851}"/>
                </a:ext>
              </a:extLst>
            </p:cNvPr>
            <p:cNvSpPr/>
            <p:nvPr/>
          </p:nvSpPr>
          <p:spPr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E8FBBC2E-7901-BE98-B520-D0CE1FBF7372}"/>
                </a:ext>
              </a:extLst>
            </p:cNvPr>
            <p:cNvSpPr/>
            <p:nvPr/>
          </p:nvSpPr>
          <p:spPr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BE460-5808-C582-77DE-FD201A4843E1}"/>
                </a:ext>
              </a:extLst>
            </p:cNvPr>
            <p:cNvSpPr/>
            <p:nvPr/>
          </p:nvSpPr>
          <p:spPr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2F66DC19-D2D4-2F82-512F-E691A306EFBE}"/>
                </a:ext>
              </a:extLst>
            </p:cNvPr>
            <p:cNvSpPr/>
            <p:nvPr/>
          </p:nvSpPr>
          <p:spPr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CD28908-291B-B89A-1AFA-8AF066C5DA3C}"/>
                </a:ext>
              </a:extLst>
            </p:cNvPr>
            <p:cNvSpPr/>
            <p:nvPr/>
          </p:nvSpPr>
          <p:spPr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FE2B780-302B-A3B5-72C3-411B6120FC2D}"/>
                </a:ext>
              </a:extLst>
            </p:cNvPr>
            <p:cNvSpPr/>
            <p:nvPr/>
          </p:nvSpPr>
          <p:spPr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E411DE37-BD58-038D-EFF1-989C5A460A0A}"/>
                </a:ext>
              </a:extLst>
            </p:cNvPr>
            <p:cNvSpPr/>
            <p:nvPr/>
          </p:nvSpPr>
          <p:spPr>
            <a:xfrm>
              <a:off x="10665216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C39E992-466C-246A-46A2-54D6535EA608}"/>
                </a:ext>
              </a:extLst>
            </p:cNvPr>
            <p:cNvSpPr/>
            <p:nvPr/>
          </p:nvSpPr>
          <p:spPr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DD9C0B58-822D-6B38-9339-5BCEE93ECD63}"/>
                </a:ext>
              </a:extLst>
            </p:cNvPr>
            <p:cNvSpPr/>
            <p:nvPr/>
          </p:nvSpPr>
          <p:spPr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6952A499-71EC-B40C-443A-FC49A01634ED}"/>
                </a:ext>
              </a:extLst>
            </p:cNvPr>
            <p:cNvSpPr/>
            <p:nvPr/>
          </p:nvSpPr>
          <p:spPr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EB8E6855-A3FA-BC3E-CAA3-CBBA94B938FB}"/>
                </a:ext>
              </a:extLst>
            </p:cNvPr>
            <p:cNvSpPr/>
            <p:nvPr/>
          </p:nvSpPr>
          <p:spPr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2B7F5C90-E02D-B1DE-A624-BE9AC651E250}"/>
                </a:ext>
              </a:extLst>
            </p:cNvPr>
            <p:cNvSpPr/>
            <p:nvPr/>
          </p:nvSpPr>
          <p:spPr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42C0C7E-9DA9-DA7C-B829-F3E3E2A83E09}"/>
                </a:ext>
              </a:extLst>
            </p:cNvPr>
            <p:cNvSpPr/>
            <p:nvPr/>
          </p:nvSpPr>
          <p:spPr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04FDCF07-C1CD-0B7E-9127-F0FD21459EA8}"/>
                </a:ext>
              </a:extLst>
            </p:cNvPr>
            <p:cNvSpPr/>
            <p:nvPr/>
          </p:nvSpPr>
          <p:spPr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471A6C70-7781-7BAF-ED2B-196942B94492}"/>
                </a:ext>
              </a:extLst>
            </p:cNvPr>
            <p:cNvSpPr/>
            <p:nvPr/>
          </p:nvSpPr>
          <p:spPr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EB979244-5631-0B12-33A5-C5E5632581B7}"/>
                </a:ext>
              </a:extLst>
            </p:cNvPr>
            <p:cNvSpPr/>
            <p:nvPr/>
          </p:nvSpPr>
          <p:spPr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DD637C6D-50A6-FF76-35C6-28C67C82FDD8}"/>
                </a:ext>
              </a:extLst>
            </p:cNvPr>
            <p:cNvSpPr/>
            <p:nvPr/>
          </p:nvSpPr>
          <p:spPr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7F621C2-2458-0193-B51A-290CAEBFDA21}"/>
                </a:ext>
              </a:extLst>
            </p:cNvPr>
            <p:cNvSpPr/>
            <p:nvPr/>
          </p:nvSpPr>
          <p:spPr>
            <a:xfrm>
              <a:off x="11608182" y="5492988"/>
              <a:ext cx="2075266" cy="939951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56D2094D-A1DA-FF58-B040-8EAA1395DC0E}"/>
                </a:ext>
              </a:extLst>
            </p:cNvPr>
            <p:cNvSpPr/>
            <p:nvPr/>
          </p:nvSpPr>
          <p:spPr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6229C929-ACD4-5DC6-AD3E-2E96886FEB38}"/>
                </a:ext>
              </a:extLst>
            </p:cNvPr>
            <p:cNvSpPr/>
            <p:nvPr/>
          </p:nvSpPr>
          <p:spPr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876FE235-32F0-AFE2-00BF-3D2975DCBF9E}"/>
                </a:ext>
              </a:extLst>
            </p:cNvPr>
            <p:cNvSpPr/>
            <p:nvPr/>
          </p:nvSpPr>
          <p:spPr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C3AE930-E3C4-7E0A-BAD2-68D24F75B7D9}"/>
                </a:ext>
              </a:extLst>
            </p:cNvPr>
            <p:cNvSpPr/>
            <p:nvPr/>
          </p:nvSpPr>
          <p:spPr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A59F503-BC64-0C45-8038-883EEF80C530}"/>
                </a:ext>
              </a:extLst>
            </p:cNvPr>
            <p:cNvSpPr/>
            <p:nvPr/>
          </p:nvSpPr>
          <p:spPr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2287032-11AA-9499-4EEC-462BC64B3076}"/>
                </a:ext>
              </a:extLst>
            </p:cNvPr>
            <p:cNvSpPr/>
            <p:nvPr/>
          </p:nvSpPr>
          <p:spPr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629E3C8-9791-7E97-E346-7CA1DACA7164}"/>
                </a:ext>
              </a:extLst>
            </p:cNvPr>
            <p:cNvSpPr/>
            <p:nvPr/>
          </p:nvSpPr>
          <p:spPr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232651CD-22E2-F5A4-97CF-918907C8382B}"/>
                </a:ext>
              </a:extLst>
            </p:cNvPr>
            <p:cNvSpPr/>
            <p:nvPr/>
          </p:nvSpPr>
          <p:spPr>
            <a:xfrm>
              <a:off x="11593810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0A37B7F9-1FB4-A901-D326-3DA156D597B3}"/>
                </a:ext>
              </a:extLst>
            </p:cNvPr>
            <p:cNvSpPr/>
            <p:nvPr/>
          </p:nvSpPr>
          <p:spPr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E59D9DA-588D-8FA2-7C8C-F8A962629ADB}"/>
              </a:ext>
            </a:extLst>
          </p:cNvPr>
          <p:cNvGrpSpPr/>
          <p:nvPr userDrawn="1"/>
        </p:nvGrpSpPr>
        <p:grpSpPr>
          <a:xfrm>
            <a:off x="8795685" y="1883319"/>
            <a:ext cx="2576258" cy="1903482"/>
            <a:chOff x="17593660" y="3766638"/>
            <a:chExt cx="5153187" cy="3806964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0A73F1B-A5C7-19D6-1353-F8C9C3F4C98B}"/>
                </a:ext>
              </a:extLst>
            </p:cNvPr>
            <p:cNvSpPr/>
            <p:nvPr/>
          </p:nvSpPr>
          <p:spPr>
            <a:xfrm>
              <a:off x="20996176" y="6412645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AE7BB7D-883B-7FE4-BBA3-1C28AFA452B1}"/>
                </a:ext>
              </a:extLst>
            </p:cNvPr>
            <p:cNvSpPr/>
            <p:nvPr/>
          </p:nvSpPr>
          <p:spPr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4FED6A67-C931-178B-82AA-662FEBD30B97}"/>
                </a:ext>
              </a:extLst>
            </p:cNvPr>
            <p:cNvSpPr/>
            <p:nvPr/>
          </p:nvSpPr>
          <p:spPr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F068F51B-8403-14B5-D4DC-783D0E7D90FF}"/>
                </a:ext>
              </a:extLst>
            </p:cNvPr>
            <p:cNvSpPr/>
            <p:nvPr/>
          </p:nvSpPr>
          <p:spPr>
            <a:xfrm>
              <a:off x="19412812" y="4825911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8C22BF5-73DD-62D5-72CD-ED535D8922F3}"/>
                </a:ext>
              </a:extLst>
            </p:cNvPr>
            <p:cNvSpPr/>
            <p:nvPr/>
          </p:nvSpPr>
          <p:spPr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11D5470-82F3-729E-3F45-20AB03B4EDAB}"/>
                </a:ext>
              </a:extLst>
            </p:cNvPr>
            <p:cNvSpPr/>
            <p:nvPr/>
          </p:nvSpPr>
          <p:spPr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98699011-BC02-2290-686A-DC77FAECB711}"/>
                </a:ext>
              </a:extLst>
            </p:cNvPr>
            <p:cNvSpPr/>
            <p:nvPr/>
          </p:nvSpPr>
          <p:spPr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9F00A005-1B97-6C80-D946-30D013C74090}"/>
                </a:ext>
              </a:extLst>
            </p:cNvPr>
            <p:cNvSpPr/>
            <p:nvPr/>
          </p:nvSpPr>
          <p:spPr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ADC6F27D-9480-3564-39BF-BFD458451570}"/>
                </a:ext>
              </a:extLst>
            </p:cNvPr>
            <p:cNvSpPr/>
            <p:nvPr/>
          </p:nvSpPr>
          <p:spPr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E76B0830-856F-3BC9-3D9D-B40E1C5D130D}"/>
                </a:ext>
              </a:extLst>
            </p:cNvPr>
            <p:cNvSpPr/>
            <p:nvPr/>
          </p:nvSpPr>
          <p:spPr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2BBED60A-AC89-5C50-72C6-07F64FBCE416}"/>
                </a:ext>
              </a:extLst>
            </p:cNvPr>
            <p:cNvSpPr/>
            <p:nvPr/>
          </p:nvSpPr>
          <p:spPr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C8E8B0C-D667-5BC9-EFF2-001620BA8F3E}"/>
                </a:ext>
              </a:extLst>
            </p:cNvPr>
            <p:cNvSpPr/>
            <p:nvPr/>
          </p:nvSpPr>
          <p:spPr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EE225-3422-EB53-5B8E-592D568F75D6}"/>
                </a:ext>
              </a:extLst>
            </p:cNvPr>
            <p:cNvSpPr/>
            <p:nvPr/>
          </p:nvSpPr>
          <p:spPr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90645E4E-8119-E271-CC3A-4BFB466971B5}"/>
                </a:ext>
              </a:extLst>
            </p:cNvPr>
            <p:cNvSpPr/>
            <p:nvPr/>
          </p:nvSpPr>
          <p:spPr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1D5D373-BD75-44AD-B1C5-C02DE0C3723F}"/>
                </a:ext>
              </a:extLst>
            </p:cNvPr>
            <p:cNvSpPr/>
            <p:nvPr/>
          </p:nvSpPr>
          <p:spPr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DA8BBAA-CA94-BA75-363B-F7432689C55B}"/>
                </a:ext>
              </a:extLst>
            </p:cNvPr>
            <p:cNvSpPr/>
            <p:nvPr/>
          </p:nvSpPr>
          <p:spPr>
            <a:xfrm>
              <a:off x="21478186" y="3766638"/>
              <a:ext cx="703199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9A188DD8-CEAC-D9D2-61ED-5C9A06918908}"/>
                </a:ext>
              </a:extLst>
            </p:cNvPr>
            <p:cNvSpPr/>
            <p:nvPr/>
          </p:nvSpPr>
          <p:spPr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EF1D2D20-03F0-FBD5-6308-210145AF9D5B}"/>
                </a:ext>
              </a:extLst>
            </p:cNvPr>
            <p:cNvSpPr/>
            <p:nvPr/>
          </p:nvSpPr>
          <p:spPr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A85D812D-0959-AA8C-924A-D1C43AE73FAD}"/>
              </a:ext>
            </a:extLst>
          </p:cNvPr>
          <p:cNvGrpSpPr/>
          <p:nvPr userDrawn="1"/>
        </p:nvGrpSpPr>
        <p:grpSpPr>
          <a:xfrm>
            <a:off x="5049814" y="4315117"/>
            <a:ext cx="2076051" cy="1923553"/>
            <a:chOff x="10100943" y="8630233"/>
            <a:chExt cx="4152643" cy="3847106"/>
          </a:xfrm>
        </p:grpSpPr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53CBDBF-AA68-43D7-68E4-EAC33D2699A2}"/>
                </a:ext>
              </a:extLst>
            </p:cNvPr>
            <p:cNvSpPr/>
            <p:nvPr/>
          </p:nvSpPr>
          <p:spPr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8CE97F9E-AEE0-2637-8341-8EB3CC3ADD32}"/>
                </a:ext>
              </a:extLst>
            </p:cNvPr>
            <p:cNvSpPr/>
            <p:nvPr/>
          </p:nvSpPr>
          <p:spPr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00F2A14-F054-C3EE-F950-95EFF108A9A5}"/>
                </a:ext>
              </a:extLst>
            </p:cNvPr>
            <p:cNvSpPr/>
            <p:nvPr/>
          </p:nvSpPr>
          <p:spPr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324E9BAE-253F-C320-5691-66F37314DB5D}"/>
                </a:ext>
              </a:extLst>
            </p:cNvPr>
            <p:cNvSpPr/>
            <p:nvPr/>
          </p:nvSpPr>
          <p:spPr>
            <a:xfrm>
              <a:off x="10164219" y="8639483"/>
              <a:ext cx="1829819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527D00A5-CAC4-4314-AFDE-E2F42665737A}"/>
                </a:ext>
              </a:extLst>
            </p:cNvPr>
            <p:cNvSpPr/>
            <p:nvPr/>
          </p:nvSpPr>
          <p:spPr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E83E354-6166-DA73-F5A5-75EEC548B47B}"/>
                </a:ext>
              </a:extLst>
            </p:cNvPr>
            <p:cNvSpPr/>
            <p:nvPr/>
          </p:nvSpPr>
          <p:spPr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E73ED66-B587-3D5A-DD6A-A31628C96810}"/>
                </a:ext>
              </a:extLst>
            </p:cNvPr>
            <p:cNvSpPr/>
            <p:nvPr/>
          </p:nvSpPr>
          <p:spPr>
            <a:xfrm>
              <a:off x="14121216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393283D8-7DD7-8ECB-72F9-1BAF5D1F4C67}"/>
                </a:ext>
              </a:extLst>
            </p:cNvPr>
            <p:cNvSpPr/>
            <p:nvPr/>
          </p:nvSpPr>
          <p:spPr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2D8B2C3-C374-4453-78AB-58B6480D4522}"/>
                </a:ext>
              </a:extLst>
            </p:cNvPr>
            <p:cNvSpPr/>
            <p:nvPr/>
          </p:nvSpPr>
          <p:spPr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E06B1B83-824A-2118-B487-7BF9D79BDA69}"/>
                </a:ext>
              </a:extLst>
            </p:cNvPr>
            <p:cNvSpPr/>
            <p:nvPr/>
          </p:nvSpPr>
          <p:spPr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31F56C37-C26A-4009-784C-345CE374E979}"/>
                </a:ext>
              </a:extLst>
            </p:cNvPr>
            <p:cNvSpPr/>
            <p:nvPr/>
          </p:nvSpPr>
          <p:spPr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71F327F-E923-47AD-4DAF-630A5C908D2B}"/>
                </a:ext>
              </a:extLst>
            </p:cNvPr>
            <p:cNvSpPr/>
            <p:nvPr/>
          </p:nvSpPr>
          <p:spPr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79E09B6E-BF2F-D266-B3ED-233CB74BCED3}"/>
                </a:ext>
              </a:extLst>
            </p:cNvPr>
            <p:cNvSpPr/>
            <p:nvPr/>
          </p:nvSpPr>
          <p:spPr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BCDE90B-1D0F-36D7-45C0-3950D2768453}"/>
                </a:ext>
              </a:extLst>
            </p:cNvPr>
            <p:cNvSpPr/>
            <p:nvPr/>
          </p:nvSpPr>
          <p:spPr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C6A5041-0CEA-5F2A-16C2-FF38C53C5E03}"/>
                </a:ext>
              </a:extLst>
            </p:cNvPr>
            <p:cNvSpPr/>
            <p:nvPr/>
          </p:nvSpPr>
          <p:spPr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469CCBA6-F0F9-3DE4-9625-3407991EC932}"/>
                </a:ext>
              </a:extLst>
            </p:cNvPr>
            <p:cNvSpPr/>
            <p:nvPr/>
          </p:nvSpPr>
          <p:spPr>
            <a:xfrm>
              <a:off x="11613859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4FC1BA02-FE24-311E-D9D1-7DA78FCCDA0A}"/>
                </a:ext>
              </a:extLst>
            </p:cNvPr>
            <p:cNvSpPr/>
            <p:nvPr/>
          </p:nvSpPr>
          <p:spPr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C29D19C1-95BD-C237-6F18-B04FEEBF9408}"/>
                </a:ext>
              </a:extLst>
            </p:cNvPr>
            <p:cNvSpPr/>
            <p:nvPr/>
          </p:nvSpPr>
          <p:spPr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3C40094-145B-061D-D89C-19294D2A406E}"/>
                </a:ext>
              </a:extLst>
            </p:cNvPr>
            <p:cNvSpPr/>
            <p:nvPr/>
          </p:nvSpPr>
          <p:spPr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8097A37-7652-6067-4505-7A2834754136}"/>
                </a:ext>
              </a:extLst>
            </p:cNvPr>
            <p:cNvSpPr/>
            <p:nvPr/>
          </p:nvSpPr>
          <p:spPr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F8FCC73-4010-B4A9-611D-0D95CCC4DDCA}"/>
                </a:ext>
              </a:extLst>
            </p:cNvPr>
            <p:cNvSpPr/>
            <p:nvPr/>
          </p:nvSpPr>
          <p:spPr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A4F63C80-8CC9-6B59-7035-D9147451526B}"/>
                </a:ext>
              </a:extLst>
            </p:cNvPr>
            <p:cNvSpPr/>
            <p:nvPr/>
          </p:nvSpPr>
          <p:spPr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8E4EF26-6B29-42B8-C8AC-18F166200136}"/>
                </a:ext>
              </a:extLst>
            </p:cNvPr>
            <p:cNvSpPr/>
            <p:nvPr/>
          </p:nvSpPr>
          <p:spPr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2AA759D4-E664-3202-A333-07B2E650893A}"/>
              </a:ext>
            </a:extLst>
          </p:cNvPr>
          <p:cNvGrpSpPr/>
          <p:nvPr userDrawn="1"/>
        </p:nvGrpSpPr>
        <p:grpSpPr>
          <a:xfrm>
            <a:off x="615313" y="1879777"/>
            <a:ext cx="2972897" cy="1910303"/>
            <a:chOff x="1230785" y="3759554"/>
            <a:chExt cx="5946569" cy="3820606"/>
          </a:xfrm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5E93187-37D7-8112-AA0A-AF4DD807EDE7}"/>
                </a:ext>
              </a:extLst>
            </p:cNvPr>
            <p:cNvSpPr/>
            <p:nvPr/>
          </p:nvSpPr>
          <p:spPr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11A915B4-C0AA-FE15-92D6-BBAAE9EE091F}"/>
                </a:ext>
              </a:extLst>
            </p:cNvPr>
            <p:cNvSpPr/>
            <p:nvPr/>
          </p:nvSpPr>
          <p:spPr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0C114E7C-3000-8177-697E-7C8A8EAC5538}"/>
                </a:ext>
              </a:extLst>
            </p:cNvPr>
            <p:cNvSpPr/>
            <p:nvPr/>
          </p:nvSpPr>
          <p:spPr>
            <a:xfrm>
              <a:off x="5696430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3478522-CD83-B415-46BB-828423062C98}"/>
                </a:ext>
              </a:extLst>
            </p:cNvPr>
            <p:cNvSpPr/>
            <p:nvPr/>
          </p:nvSpPr>
          <p:spPr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926B3E7-C5E5-C3C8-313B-AC4A6DE918A7}"/>
                </a:ext>
              </a:extLst>
            </p:cNvPr>
            <p:cNvSpPr/>
            <p:nvPr/>
          </p:nvSpPr>
          <p:spPr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5827632-3908-8238-BF63-FA91BE364DCE}"/>
                </a:ext>
              </a:extLst>
            </p:cNvPr>
            <p:cNvSpPr/>
            <p:nvPr/>
          </p:nvSpPr>
          <p:spPr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3048BD58-EBC4-6B7A-ABDE-E763C535E8F9}"/>
                </a:ext>
              </a:extLst>
            </p:cNvPr>
            <p:cNvSpPr/>
            <p:nvPr/>
          </p:nvSpPr>
          <p:spPr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790E8D9F-01DF-0445-03AA-21B053CD3A6C}"/>
                </a:ext>
              </a:extLst>
            </p:cNvPr>
            <p:cNvSpPr/>
            <p:nvPr/>
          </p:nvSpPr>
          <p:spPr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4FAF94FC-BF46-12FD-9C6A-83B45969CCEB}"/>
                </a:ext>
              </a:extLst>
            </p:cNvPr>
            <p:cNvSpPr/>
            <p:nvPr/>
          </p:nvSpPr>
          <p:spPr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89C2D2E-F5EC-B30F-878C-553A3D7B1160}"/>
                </a:ext>
              </a:extLst>
            </p:cNvPr>
            <p:cNvSpPr/>
            <p:nvPr/>
          </p:nvSpPr>
          <p:spPr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EAF5B0F6-1BE2-6683-F17A-A7EA70A74AF0}"/>
                </a:ext>
              </a:extLst>
            </p:cNvPr>
            <p:cNvSpPr/>
            <p:nvPr/>
          </p:nvSpPr>
          <p:spPr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3024B35E-BF6D-195B-1740-A839295D4483}"/>
                </a:ext>
              </a:extLst>
            </p:cNvPr>
            <p:cNvSpPr/>
            <p:nvPr/>
          </p:nvSpPr>
          <p:spPr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B7961933-2906-D8E8-4C88-61A190288599}"/>
                </a:ext>
              </a:extLst>
            </p:cNvPr>
            <p:cNvSpPr/>
            <p:nvPr/>
          </p:nvSpPr>
          <p:spPr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7D25AD57-7102-5C88-88EF-E07B64579F6B}"/>
                </a:ext>
              </a:extLst>
            </p:cNvPr>
            <p:cNvSpPr/>
            <p:nvPr/>
          </p:nvSpPr>
          <p:spPr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B167058-4145-0AA0-954D-E9C7D4BC0884}"/>
                </a:ext>
              </a:extLst>
            </p:cNvPr>
            <p:cNvSpPr/>
            <p:nvPr/>
          </p:nvSpPr>
          <p:spPr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8C2844A6-DC54-5A2C-17E9-265A97770663}"/>
                </a:ext>
              </a:extLst>
            </p:cNvPr>
            <p:cNvSpPr/>
            <p:nvPr/>
          </p:nvSpPr>
          <p:spPr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AC837EF1-1D1F-A313-BA57-81DF2726944E}"/>
                </a:ext>
              </a:extLst>
            </p:cNvPr>
            <p:cNvSpPr/>
            <p:nvPr/>
          </p:nvSpPr>
          <p:spPr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42790DD6-7838-4880-91A9-55E5E71AD8C4}"/>
              </a:ext>
            </a:extLst>
          </p:cNvPr>
          <p:cNvGrpSpPr/>
          <p:nvPr userDrawn="1"/>
        </p:nvGrpSpPr>
        <p:grpSpPr>
          <a:xfrm>
            <a:off x="609595" y="4374277"/>
            <a:ext cx="2890575" cy="1809918"/>
            <a:chOff x="1219350" y="8748553"/>
            <a:chExt cx="5781902" cy="3619835"/>
          </a:xfrm>
        </p:grpSpPr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134E7092-C5D0-B29B-A1EA-910A5AF76972}"/>
                </a:ext>
              </a:extLst>
            </p:cNvPr>
            <p:cNvSpPr/>
            <p:nvPr/>
          </p:nvSpPr>
          <p:spPr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DA07BAE3-309B-8E82-5018-9FE83F0E2B35}"/>
                </a:ext>
              </a:extLst>
            </p:cNvPr>
            <p:cNvSpPr/>
            <p:nvPr/>
          </p:nvSpPr>
          <p:spPr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Скругленный прямоугольник 108">
              <a:extLst>
                <a:ext uri="{FF2B5EF4-FFF2-40B4-BE49-F238E27FC236}">
                  <a16:creationId xmlns:a16="http://schemas.microsoft.com/office/drawing/2014/main" id="{C65F5A89-878B-F3D4-F03D-D4DCBAD3F3AF}"/>
                </a:ext>
              </a:extLst>
            </p:cNvPr>
            <p:cNvSpPr/>
            <p:nvPr/>
          </p:nvSpPr>
          <p:spPr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481EB521-37F9-D5CC-7E5B-ADF472914883}"/>
                </a:ext>
              </a:extLst>
            </p:cNvPr>
            <p:cNvSpPr/>
            <p:nvPr/>
          </p:nvSpPr>
          <p:spPr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95130D43-1D05-CC8F-7FB2-CD432EBB3B62}"/>
                </a:ext>
              </a:extLst>
            </p:cNvPr>
            <p:cNvSpPr/>
            <p:nvPr/>
          </p:nvSpPr>
          <p:spPr>
            <a:xfrm>
              <a:off x="1629718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6C010F2-28B8-F79A-5677-E4EC936B49DD}"/>
                </a:ext>
              </a:extLst>
            </p:cNvPr>
            <p:cNvSpPr/>
            <p:nvPr/>
          </p:nvSpPr>
          <p:spPr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Скругленный прямоугольник 112">
              <a:extLst>
                <a:ext uri="{FF2B5EF4-FFF2-40B4-BE49-F238E27FC236}">
                  <a16:creationId xmlns:a16="http://schemas.microsoft.com/office/drawing/2014/main" id="{DD26C72F-BE3D-4650-5A43-FBD8BA5E8589}"/>
                </a:ext>
              </a:extLst>
            </p:cNvPr>
            <p:cNvSpPr/>
            <p:nvPr/>
          </p:nvSpPr>
          <p:spPr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Скругленный прямоугольник 113">
              <a:extLst>
                <a:ext uri="{FF2B5EF4-FFF2-40B4-BE49-F238E27FC236}">
                  <a16:creationId xmlns:a16="http://schemas.microsoft.com/office/drawing/2014/main" id="{6003BD16-AB01-607C-3C75-21369A655CB9}"/>
                </a:ext>
              </a:extLst>
            </p:cNvPr>
            <p:cNvSpPr/>
            <p:nvPr/>
          </p:nvSpPr>
          <p:spPr>
            <a:xfrm flipV="1">
              <a:off x="1219350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E2F10D5C-278B-22D7-CAFC-A6B92A3B0123}"/>
                </a:ext>
              </a:extLst>
            </p:cNvPr>
            <p:cNvSpPr/>
            <p:nvPr/>
          </p:nvSpPr>
          <p:spPr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3B9DD78-2DBA-59D6-83D9-152ACE18029B}"/>
                </a:ext>
              </a:extLst>
            </p:cNvPr>
            <p:cNvSpPr/>
            <p:nvPr/>
          </p:nvSpPr>
          <p:spPr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3899E81C-E306-1450-CB6D-2244002265D7}"/>
                </a:ext>
              </a:extLst>
            </p:cNvPr>
            <p:cNvSpPr/>
            <p:nvPr/>
          </p:nvSpPr>
          <p:spPr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2B1A6412-BAAC-21B7-94B7-4FFF6D176EAC}"/>
                </a:ext>
              </a:extLst>
            </p:cNvPr>
            <p:cNvSpPr/>
            <p:nvPr/>
          </p:nvSpPr>
          <p:spPr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082FF145-CEF8-DD83-0E72-6146B0E61CCC}"/>
                </a:ext>
              </a:extLst>
            </p:cNvPr>
            <p:cNvSpPr/>
            <p:nvPr/>
          </p:nvSpPr>
          <p:spPr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D6CE1F53-5393-3A2F-A2AF-300D54F837ED}"/>
                </a:ext>
              </a:extLst>
            </p:cNvPr>
            <p:cNvSpPr/>
            <p:nvPr/>
          </p:nvSpPr>
          <p:spPr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FBB848C5-9AD6-9696-DFE4-8540E1959345}"/>
                </a:ext>
              </a:extLst>
            </p:cNvPr>
            <p:cNvSpPr/>
            <p:nvPr/>
          </p:nvSpPr>
          <p:spPr>
            <a:xfrm>
              <a:off x="4502294" y="9453531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A45ED8E-8159-7ED5-85D2-78F3B78234FB}"/>
                </a:ext>
              </a:extLst>
            </p:cNvPr>
            <p:cNvSpPr/>
            <p:nvPr/>
          </p:nvSpPr>
          <p:spPr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4A98277F-A2A2-D739-17D1-F94897CC48E3}"/>
                </a:ext>
              </a:extLst>
            </p:cNvPr>
            <p:cNvSpPr/>
            <p:nvPr/>
          </p:nvSpPr>
          <p:spPr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019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336FC-6DA7-4855-DC25-D3E142246540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фото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D5B073C-FEC0-E6F8-6A2F-1317E9F1CBAD}"/>
              </a:ext>
            </a:extLst>
          </p:cNvPr>
          <p:cNvSpPr txBox="1">
            <a:spLocks/>
          </p:cNvSpPr>
          <p:nvPr userDrawn="1"/>
        </p:nvSpPr>
        <p:spPr>
          <a:xfrm>
            <a:off x="609596" y="1325589"/>
            <a:ext cx="1810559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Яндекс диск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22C232-D9B9-87E3-7291-1DBA0DD21A29}"/>
              </a:ext>
            </a:extLst>
          </p:cNvPr>
          <p:cNvSpPr txBox="1">
            <a:spLocks/>
          </p:cNvSpPr>
          <p:nvPr userDrawn="1"/>
        </p:nvSpPr>
        <p:spPr>
          <a:xfrm>
            <a:off x="609596" y="1786190"/>
            <a:ext cx="3003073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Inter" panose="02000503000000020004" pitchFamily="2" charset="0"/>
                <a:ea typeface="Inter" panose="02000503000000020004" pitchFamily="2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Группа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n-cs"/>
              </a:rPr>
              <a:t>вконтакте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6B0CE-DD2D-875A-3D60-898A8A64AA98}"/>
              </a:ext>
            </a:extLst>
          </p:cNvPr>
          <p:cNvSpPr txBox="1"/>
          <p:nvPr userDrawn="1"/>
        </p:nvSpPr>
        <p:spPr>
          <a:xfrm>
            <a:off x="3354598" y="1366369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disk.yandex.ru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/HHexFxfFgZna0g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CACFF-7E97-B5CF-5710-A1D3CBC6620F}"/>
              </a:ext>
            </a:extLst>
          </p:cNvPr>
          <p:cNvSpPr txBox="1"/>
          <p:nvPr userDrawn="1"/>
        </p:nvSpPr>
        <p:spPr>
          <a:xfrm>
            <a:off x="3354598" y="1826971"/>
            <a:ext cx="3680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 panose="020B0503030202060203" pitchFamily="34" charset="0"/>
              </a:defRPr>
            </a:lvl1pPr>
          </a:lstStyle>
          <a:p>
            <a:pPr marL="0" marR="0" lvl="0" indent="0" algn="l" defTabSz="7428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0" lang="ru-RU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vk.com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/albums-222277101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C66994-FF00-47E9-4FD3-324EBB987D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28089" b="18661"/>
          <a:stretch/>
        </p:blipFill>
        <p:spPr>
          <a:xfrm>
            <a:off x="0" y="2535966"/>
            <a:ext cx="12192000" cy="43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3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E1B46-41DD-2E3D-F502-86B2A84C6AF5}"/>
              </a:ext>
            </a:extLst>
          </p:cNvPr>
          <p:cNvSpPr txBox="1"/>
          <p:nvPr userDrawn="1"/>
        </p:nvSpPr>
        <p:spPr>
          <a:xfrm>
            <a:off x="609596" y="437400"/>
            <a:ext cx="94752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defTabSz="1488104">
              <a:lnSpc>
                <a:spcPts val="8500"/>
              </a:lnSpc>
              <a:spcBef>
                <a:spcPct val="0"/>
              </a:spcBef>
              <a:defRPr sz="7500" b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marR="0" lvl="0" indent="0" algn="l" defTabSz="743903" rtl="0" eaLnBrk="1" fontAlgn="auto" latinLnBrk="0" hangingPunct="1">
              <a:lnSpc>
                <a:spcPts val="42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749" b="1" i="0" u="none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cs typeface="+mj-cs"/>
              </a:rPr>
              <a:t>Библиотека 3D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AF204-817F-13BC-301D-244CE2CB83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6823" y="2089765"/>
            <a:ext cx="1841260" cy="17335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9E661E-6BBF-F0CB-9191-D98B2DCF99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97036" y="2143740"/>
            <a:ext cx="1625388" cy="1625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E6E14D-A016-7D4A-9C1F-472EA00D007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27250" y="2143740"/>
            <a:ext cx="1625388" cy="1625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E4C13-8BDA-DEC4-93D5-A2641459D2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16196" y="2023090"/>
            <a:ext cx="1866657" cy="18669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C96A73-09D6-6E0A-9D90-1520DE01013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316251" y="1965940"/>
            <a:ext cx="1555547" cy="1981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4CDF70-9D75-9CAF-8494-CA24B931569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46465" y="2143740"/>
            <a:ext cx="1625388" cy="1625600"/>
          </a:xfrm>
          <a:prstGeom prst="rect">
            <a:avLst/>
          </a:prstGeom>
        </p:spPr>
      </p:pic>
      <p:sp>
        <p:nvSpPr>
          <p:cNvPr id="10" name="Text 3">
            <a:hlinkClick r:id="rId10"/>
            <a:extLst>
              <a:ext uri="{FF2B5EF4-FFF2-40B4-BE49-F238E27FC236}">
                <a16:creationId xmlns:a16="http://schemas.microsoft.com/office/drawing/2014/main" id="{19554CE3-94C6-3021-CB00-EB456ADDF715}"/>
              </a:ext>
            </a:extLst>
          </p:cNvPr>
          <p:cNvSpPr/>
          <p:nvPr userDrawn="1"/>
        </p:nvSpPr>
        <p:spPr>
          <a:xfrm>
            <a:off x="609597" y="1219200"/>
            <a:ext cx="5347082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42847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sng" strike="noStrike" kern="120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Больше 3D здесь</a:t>
            </a: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1330BB-4D45-5650-8C69-3B49B7E4CBF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048965" y="4273058"/>
            <a:ext cx="1542849" cy="1549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40F145-1CDA-6BA9-8F6C-1347D70AB42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170327" y="4238133"/>
            <a:ext cx="1619039" cy="1619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53D979-DD07-1775-F202-C309019A0EA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37783" y="4238133"/>
            <a:ext cx="1625388" cy="1619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EA84AE-BB99-0D9D-6B0C-CFEFA9ECE61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198631" y="4238133"/>
            <a:ext cx="1625388" cy="1619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DD3357-8342-D8B2-FC32-3FBFFBD331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313780" y="4238133"/>
            <a:ext cx="1619039" cy="1619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55D5E7-ACE1-A355-BD61-E590159CEEF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22580" y="4238133"/>
            <a:ext cx="162538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13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21">
            <a:extLst>
              <a:ext uri="{FF2B5EF4-FFF2-40B4-BE49-F238E27FC236}">
                <a16:creationId xmlns:a16="http://schemas.microsoft.com/office/drawing/2014/main" id="{621714A5-79C2-C782-3E23-1418EF9EAC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0677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8" name="Рисунок 21">
            <a:extLst>
              <a:ext uri="{FF2B5EF4-FFF2-40B4-BE49-F238E27FC236}">
                <a16:creationId xmlns:a16="http://schemas.microsoft.com/office/drawing/2014/main" id="{038ECA76-5AE2-605F-CF2F-F381F16536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51758" y="60960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9" name="Рисунок 21">
            <a:extLst>
              <a:ext uri="{FF2B5EF4-FFF2-40B4-BE49-F238E27FC236}">
                <a16:creationId xmlns:a16="http://schemas.microsoft.com/office/drawing/2014/main" id="{F5390824-9B0F-4160-E900-4768C59C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912298" y="352425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0" name="Рисунок 21">
            <a:extLst>
              <a:ext uri="{FF2B5EF4-FFF2-40B4-BE49-F238E27FC236}">
                <a16:creationId xmlns:a16="http://schemas.microsoft.com/office/drawing/2014/main" id="{E50C221D-4267-46E7-9A37-0DD244DBA2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30678" y="3524250"/>
            <a:ext cx="539112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EBEE802-50B7-2162-FE32-7B59C8EA54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7" y="3524250"/>
            <a:ext cx="353058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6" name="Рисунок 21">
            <a:extLst>
              <a:ext uri="{FF2B5EF4-FFF2-40B4-BE49-F238E27FC236}">
                <a16:creationId xmlns:a16="http://schemas.microsoft.com/office/drawing/2014/main" id="{E5070C3C-FCDC-E7D9-EA45-6BDFDB8B9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7013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7" y="609600"/>
            <a:ext cx="1670042" cy="27241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Shape 0">
            <a:extLst>
              <a:ext uri="{FF2B5EF4-FFF2-40B4-BE49-F238E27FC236}">
                <a16:creationId xmlns:a16="http://schemas.microsoft.com/office/drawing/2014/main" id="{BE641BA7-FBBF-D326-2CFE-9D99E6AEF26B}"/>
              </a:ext>
            </a:extLst>
          </p:cNvPr>
          <p:cNvSpPr/>
          <p:nvPr userDrawn="1"/>
        </p:nvSpPr>
        <p:spPr>
          <a:xfrm>
            <a:off x="10845743" y="609600"/>
            <a:ext cx="736596" cy="6096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14" name="Image 7" descr=" ">
            <a:extLst>
              <a:ext uri="{FF2B5EF4-FFF2-40B4-BE49-F238E27FC236}">
                <a16:creationId xmlns:a16="http://schemas.microsoft.com/office/drawing/2014/main" id="{1FA63C20-E566-4B87-4398-0A084EF92E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pic>
        <p:nvPicPr>
          <p:cNvPr id="15" name="Image 8" descr=" ">
            <a:extLst>
              <a:ext uri="{FF2B5EF4-FFF2-40B4-BE49-F238E27FC236}">
                <a16:creationId xmlns:a16="http://schemas.microsoft.com/office/drawing/2014/main" id="{14992C04-C298-571C-48BE-20507BBB5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972743" y="755650"/>
            <a:ext cx="482598" cy="3175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099C0256-D2AC-5619-0D59-66A44D113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034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26894-F8AF-BB2F-2031-416ECB64F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807488" y="1014163"/>
            <a:ext cx="8888768" cy="5387029"/>
          </a:xfrm>
          <a:prstGeom prst="rect">
            <a:avLst/>
          </a:prstGeom>
        </p:spPr>
      </p:pic>
      <p:sp>
        <p:nvSpPr>
          <p:cNvPr id="18" name="Рисунок 55">
            <a:extLst>
              <a:ext uri="{FF2B5EF4-FFF2-40B4-BE49-F238E27FC236}">
                <a16:creationId xmlns:a16="http://schemas.microsoft.com/office/drawing/2014/main" id="{065DB017-B9D4-ACC5-B8F7-EAFD80381D9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01696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732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7BE903-5057-D686-5912-045F90CF6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311952" y="602457"/>
            <a:ext cx="9568096" cy="5798736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8289D460-E22F-0421-1E11-0BA42144A4A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287082" y="795403"/>
            <a:ext cx="7617835" cy="495557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40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9F45FF-3A84-8C7F-A5E8-F247061C1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587780" y="1014163"/>
            <a:ext cx="8888768" cy="5387029"/>
          </a:xfrm>
          <a:prstGeom prst="rect">
            <a:avLst/>
          </a:prstGeo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EBC3ADCB-9035-DCB2-AF46-8AAF077A561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481987" y="1196316"/>
            <a:ext cx="7100353" cy="4665023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310ECFA-8E77-0949-1664-87F4513D86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035454"/>
            <a:ext cx="3155090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9C9ABECF-DF1E-84EF-6801-742912FFD0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408" y="2385588"/>
            <a:ext cx="3121279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697509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5E67E5-BC2B-0E8C-EE7B-A55AFE6A0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852637" y="1268557"/>
            <a:ext cx="7129600" cy="4320887"/>
          </a:xfrm>
          <a:prstGeom prst="rect">
            <a:avLst/>
          </a:prstGeom>
        </p:spPr>
      </p:pic>
      <p:sp>
        <p:nvSpPr>
          <p:cNvPr id="9" name="Рисунок 6">
            <a:extLst>
              <a:ext uri="{FF2B5EF4-FFF2-40B4-BE49-F238E27FC236}">
                <a16:creationId xmlns:a16="http://schemas.microsoft.com/office/drawing/2014/main" id="{5CDDC296-3B06-1AEB-E834-A14EC2C2908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579651" y="1419926"/>
            <a:ext cx="5695128" cy="3732248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1832269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D0EF0B-5037-92EE-BB84-C841A8DB70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42178" y="619390"/>
            <a:ext cx="2761717" cy="5660400"/>
          </a:xfrm>
          <a:prstGeom prst="rect">
            <a:avLst/>
          </a:prstGeom>
        </p:spPr>
      </p:pic>
      <p:sp>
        <p:nvSpPr>
          <p:cNvPr id="7" name="Рисунок 16">
            <a:extLst>
              <a:ext uri="{FF2B5EF4-FFF2-40B4-BE49-F238E27FC236}">
                <a16:creationId xmlns:a16="http://schemas.microsoft.com/office/drawing/2014/main" id="{B0410DEE-D34D-8AD4-C642-4D310FD5911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65110" y="720682"/>
            <a:ext cx="2515850" cy="5457817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230777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4945E44D-0EB9-032A-A2BB-9B753F853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86317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7B1B3A37-912D-15F0-6BBF-5043FFCAF4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316797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9437367-AEF2-BD74-2D37-86688DCB5B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437808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468288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859387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9B84600-2273-6EE3-1E4F-58173BFAED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6949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A139DAD-37BA-F151-659C-5BDEFCCBD1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5398891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04F922-4493-A8B3-BEB5-D5C54C9CDB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7998" y="925009"/>
            <a:ext cx="4057565" cy="8316362"/>
          </a:xfrm>
          <a:prstGeom prst="rect">
            <a:avLst/>
          </a:prstGeom>
        </p:spPr>
      </p:pic>
      <p:sp>
        <p:nvSpPr>
          <p:cNvPr id="6" name="Рисунок 16">
            <a:extLst>
              <a:ext uri="{FF2B5EF4-FFF2-40B4-BE49-F238E27FC236}">
                <a16:creationId xmlns:a16="http://schemas.microsoft.com/office/drawing/2014/main" id="{A9466ECE-7567-349E-464E-6A6E0CF21D3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621723" y="1092386"/>
            <a:ext cx="3690874" cy="800688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4370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4" name="Текст 34">
            <a:extLst>
              <a:ext uri="{FF2B5EF4-FFF2-40B4-BE49-F238E27FC236}">
                <a16:creationId xmlns:a16="http://schemas.microsoft.com/office/drawing/2014/main" id="{7968F44E-08A0-41AC-8236-97CE976832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605910"/>
            <a:ext cx="5486403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36">
            <a:extLst>
              <a:ext uri="{FF2B5EF4-FFF2-40B4-BE49-F238E27FC236}">
                <a16:creationId xmlns:a16="http://schemas.microsoft.com/office/drawing/2014/main" id="{6EF22B45-ADF0-D9B2-E3E3-70E26D5238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7" y="4378253"/>
            <a:ext cx="5486403" cy="33342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21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2599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7" name="Текст 36">
            <a:extLst>
              <a:ext uri="{FF2B5EF4-FFF2-40B4-BE49-F238E27FC236}">
                <a16:creationId xmlns:a16="http://schemas.microsoft.com/office/drawing/2014/main" id="{2339596C-1F2E-D375-8CCC-7E29DD9290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6758" y="6089969"/>
            <a:ext cx="1778896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ru-RU" sz="12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ru-RU" dirty="0"/>
              <a:t>Дата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C09052-B031-AAB4-AED3-6923D28B116F}"/>
              </a:ext>
            </a:extLst>
          </p:cNvPr>
          <p:cNvSpPr/>
          <p:nvPr userDrawn="1"/>
        </p:nvSpPr>
        <p:spPr>
          <a:xfrm>
            <a:off x="609596" y="5836557"/>
            <a:ext cx="1854191" cy="4191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Текст 36">
            <a:extLst>
              <a:ext uri="{FF2B5EF4-FFF2-40B4-BE49-F238E27FC236}">
                <a16:creationId xmlns:a16="http://schemas.microsoft.com/office/drawing/2014/main" id="{4F793079-CAF1-35AF-D7A7-5EF5C77BD5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356" y="5910445"/>
            <a:ext cx="1592673" cy="2539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1500" b="1" i="0" spc="150" dirty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2895269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7BB3F9-4A02-F60D-C01C-EC5A964707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06319" y="619391"/>
            <a:ext cx="2431818" cy="4984241"/>
          </a:xfrm>
          <a:prstGeom prst="rect">
            <a:avLst/>
          </a:prstGeom>
        </p:spPr>
      </p:pic>
      <p:sp>
        <p:nvSpPr>
          <p:cNvPr id="6" name="Рисунок 4">
            <a:extLst>
              <a:ext uri="{FF2B5EF4-FFF2-40B4-BE49-F238E27FC236}">
                <a16:creationId xmlns:a16="http://schemas.microsoft.com/office/drawing/2014/main" id="{78A0B0D1-29FD-8DA4-7C93-8D709B77325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119029" y="720682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044DC1-F5F2-D485-D313-2B9A430E88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847120" y="1271303"/>
            <a:ext cx="2431818" cy="4984241"/>
          </a:xfrm>
          <a:prstGeom prst="rect">
            <a:avLst/>
          </a:prstGeom>
        </p:spPr>
      </p:pic>
      <p:sp>
        <p:nvSpPr>
          <p:cNvPr id="8" name="Рисунок 6">
            <a:extLst>
              <a:ext uri="{FF2B5EF4-FFF2-40B4-BE49-F238E27FC236}">
                <a16:creationId xmlns:a16="http://schemas.microsoft.com/office/drawing/2014/main" id="{305E9DE0-4D15-6A07-4A95-A821B68605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959830" y="1372595"/>
            <a:ext cx="2206398" cy="47865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033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1DA19B-BFF0-7F18-B06B-0FEA41FB8ABD}"/>
              </a:ext>
            </a:extLst>
          </p:cNvPr>
          <p:cNvSpPr/>
          <p:nvPr userDrawn="1"/>
        </p:nvSpPr>
        <p:spPr>
          <a:xfrm>
            <a:off x="606346" y="602457"/>
            <a:ext cx="7642962" cy="5653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66DC10AF-92E7-83A2-72B4-569C94D23E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09556" y="3833034"/>
            <a:ext cx="2976098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ECD12ED3-0D4A-6108-08F9-270C2DE800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43367" y="5183167"/>
            <a:ext cx="2944205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9F4A41-9D34-A591-4F5D-A08969FDBF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911878" y="1119231"/>
            <a:ext cx="2253880" cy="4619539"/>
          </a:xfrm>
          <a:prstGeom prst="rect">
            <a:avLst/>
          </a:prstGeom>
        </p:spPr>
      </p:pic>
      <p:sp>
        <p:nvSpPr>
          <p:cNvPr id="3" name="Рисунок 27">
            <a:extLst>
              <a:ext uri="{FF2B5EF4-FFF2-40B4-BE49-F238E27FC236}">
                <a16:creationId xmlns:a16="http://schemas.microsoft.com/office/drawing/2014/main" id="{28070E77-B2FA-1908-9C48-29563E2639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12207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BE9B-DE70-1730-4791-6FC9F449C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3290497" y="1119231"/>
            <a:ext cx="2253880" cy="4619539"/>
          </a:xfrm>
          <a:prstGeom prst="rect">
            <a:avLst/>
          </a:prstGeom>
        </p:spPr>
      </p:pic>
      <p:sp>
        <p:nvSpPr>
          <p:cNvPr id="5" name="Рисунок 26">
            <a:extLst>
              <a:ext uri="{FF2B5EF4-FFF2-40B4-BE49-F238E27FC236}">
                <a16:creationId xmlns:a16="http://schemas.microsoft.com/office/drawing/2014/main" id="{BCD6F81B-3AA9-60B9-1009-4560064F883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9082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A722B7-E1B3-89BE-96D6-36AA6F780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5669117" y="1119231"/>
            <a:ext cx="2253880" cy="4619539"/>
          </a:xfrm>
          <a:prstGeom prst="rect">
            <a:avLst/>
          </a:prstGeom>
        </p:spPr>
      </p:pic>
      <p:sp>
        <p:nvSpPr>
          <p:cNvPr id="13" name="Рисунок 5">
            <a:extLst>
              <a:ext uri="{FF2B5EF4-FFF2-40B4-BE49-F238E27FC236}">
                <a16:creationId xmlns:a16="http://schemas.microsoft.com/office/drawing/2014/main" id="{C187949D-6F6C-3B77-B6F2-3CD4F04B8DA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69446" y="1201897"/>
            <a:ext cx="2053224" cy="4454208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314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3E998ECC-8AC2-14D1-ACBC-4C06D536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6889777" y="0"/>
            <a:ext cx="5302223" cy="6858000"/>
          </a:xfrm>
          <a:prstGeom prst="rect">
            <a:avLst/>
          </a:prstGeom>
        </p:spPr>
      </p:pic>
      <p:pic>
        <p:nvPicPr>
          <p:cNvPr id="16" name="Image 17" descr=" ">
            <a:extLst>
              <a:ext uri="{FF2B5EF4-FFF2-40B4-BE49-F238E27FC236}">
                <a16:creationId xmlns:a16="http://schemas.microsoft.com/office/drawing/2014/main" id="{77176B24-9B20-541F-4351-EC6C9AD289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17" name="Текст 7">
            <a:extLst>
              <a:ext uri="{FF2B5EF4-FFF2-40B4-BE49-F238E27FC236}">
                <a16:creationId xmlns:a16="http://schemas.microsoft.com/office/drawing/2014/main" id="{3A80AE7B-09FC-99D1-CD1F-EEFFA3FD1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66" y="2611469"/>
            <a:ext cx="3717988" cy="16158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Несколько этапов </a:t>
            </a:r>
            <a:br>
              <a:rPr lang="ru-RU" dirty="0"/>
            </a:br>
            <a:r>
              <a:rPr lang="ru-RU" dirty="0"/>
              <a:t>процесса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156908DE-AC51-FF99-90DE-F5AE527FAA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55742" y="73679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5B8839-CCE7-2B94-1426-178E2DE0F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55742" y="100381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28040AC-C0D1-1117-E12A-5E246EDB66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5742" y="2210650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C00DCA1-9DA2-A8EC-50E5-525ED2836F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55742" y="2498570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8CBF87D4-2ED4-739E-9001-1D12A272D9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55742" y="3705406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0362CD4-4D51-90EE-6815-DC208D4692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55742" y="3993327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329DE263-E828-EA0C-FC22-77233ECF6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55742" y="5200164"/>
            <a:ext cx="46989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722CA304-6AC9-588C-4315-C94CF026E9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55742" y="5488083"/>
            <a:ext cx="4698976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а затем решите моделировать процесс, чтобы</a:t>
            </a:r>
            <a:r>
              <a:rPr lang="en-US" dirty="0"/>
              <a:t> </a:t>
            </a: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B15FA0-879A-70EA-CB0A-28ECEA774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15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7" descr=" ">
            <a:extLst>
              <a:ext uri="{FF2B5EF4-FFF2-40B4-BE49-F238E27FC236}">
                <a16:creationId xmlns:a16="http://schemas.microsoft.com/office/drawing/2014/main" id="{8AD7A007-A477-3998-0D95-8491D903E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8" name="Текст 7">
            <a:extLst>
              <a:ext uri="{FF2B5EF4-FFF2-40B4-BE49-F238E27FC236}">
                <a16:creationId xmlns:a16="http://schemas.microsoft.com/office/drawing/2014/main" id="{EC9BD3E0-1895-C455-1B07-A6F28F52C8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43FFF9A1-0A4F-D8AF-8DA0-2CAADE5EA2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4236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1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C02E3CB7-AE4A-1D3A-6233-B6FEF952BD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8828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2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B873B34F-9C90-3F81-DFB2-FD0105FE5B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657" y="3266111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Дата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89F0230C-ADE0-F9F2-EA5D-0F7F911200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4235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213308CC-ABE4-D00D-ACF9-709EECD003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38828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924119C-6B0B-7981-8B22-182CF86EE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67657" y="3621710"/>
            <a:ext cx="30601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7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i="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25.07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заявлений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Окончание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приема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оригинала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1485991">
              <a:lnSpc>
                <a:spcPts val="3400"/>
              </a:lnSpc>
              <a:spcAft>
                <a:spcPts val="1200"/>
              </a:spcAft>
            </a:pP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04.08 –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Приказ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</a:t>
            </a:r>
            <a:r>
              <a:rPr lang="en-US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200" dirty="0" err="1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зачислении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87DDAA5-E97B-6B7A-FA68-64207255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19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9C0F880-2191-DCF9-D5A3-44C08557F9FD}"/>
              </a:ext>
            </a:extLst>
          </p:cNvPr>
          <p:cNvSpPr/>
          <p:nvPr userDrawn="1"/>
        </p:nvSpPr>
        <p:spPr>
          <a:xfrm>
            <a:off x="6889714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3492360-7652-C989-BA6B-A794F0CE5AA3}"/>
              </a:ext>
            </a:extLst>
          </p:cNvPr>
          <p:cNvSpPr/>
          <p:nvPr userDrawn="1"/>
        </p:nvSpPr>
        <p:spPr>
          <a:xfrm>
            <a:off x="2006590" y="60960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5C0E187-DBF1-A461-7B34-A0BB0F6E8CD3}"/>
              </a:ext>
            </a:extLst>
          </p:cNvPr>
          <p:cNvSpPr/>
          <p:nvPr userDrawn="1"/>
        </p:nvSpPr>
        <p:spPr>
          <a:xfrm>
            <a:off x="6889714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E2BEB21-EB05-4827-74E5-A238092960CA}"/>
              </a:ext>
            </a:extLst>
          </p:cNvPr>
          <p:cNvSpPr/>
          <p:nvPr userDrawn="1"/>
        </p:nvSpPr>
        <p:spPr>
          <a:xfrm>
            <a:off x="2006590" y="3524250"/>
            <a:ext cx="4692625" cy="272415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A83AFEDF-D72E-F0F8-F552-D70629AC4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78159" y="1809750"/>
            <a:ext cx="1521056" cy="1521061"/>
          </a:xfrm>
          <a:prstGeom prst="rect">
            <a:avLst/>
          </a:prstGeom>
        </p:spPr>
      </p:pic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AD217DDA-3A60-083E-CF35-D3FE10B52C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78159" y="3527190"/>
            <a:ext cx="1521056" cy="1521061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305D9CE0-02EF-D7E0-9077-6E158E04D0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892650" y="1809750"/>
            <a:ext cx="1521056" cy="1521061"/>
          </a:xfrm>
          <a:prstGeom prst="rect">
            <a:avLst/>
          </a:prstGeom>
        </p:spPr>
      </p:pic>
      <p:pic>
        <p:nvPicPr>
          <p:cNvPr id="10" name="Image 3" descr=" ">
            <a:extLst>
              <a:ext uri="{FF2B5EF4-FFF2-40B4-BE49-F238E27FC236}">
                <a16:creationId xmlns:a16="http://schemas.microsoft.com/office/drawing/2014/main" id="{C1D274EC-377D-0E98-F3EC-8E68B5F7190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892650" y="3527190"/>
            <a:ext cx="1521056" cy="1521061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03E9940F-050C-C622-65D0-C6025C16E479}"/>
              </a:ext>
            </a:extLst>
          </p:cNvPr>
          <p:cNvSpPr/>
          <p:nvPr userDrawn="1"/>
        </p:nvSpPr>
        <p:spPr>
          <a:xfrm rot="21600000">
            <a:off x="7363197" y="2180462"/>
            <a:ext cx="579963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W</a:t>
            </a: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6F400FAC-83E0-B284-1C8C-195EE67D88B7}"/>
              </a:ext>
            </a:extLst>
          </p:cNvPr>
          <p:cNvSpPr/>
          <p:nvPr userDrawn="1"/>
        </p:nvSpPr>
        <p:spPr>
          <a:xfrm rot="21600000">
            <a:off x="5579536" y="4059155"/>
            <a:ext cx="5164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O</a:t>
            </a: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FFD08B16-7A3B-BC7A-292C-18CD0F63A6BF}"/>
              </a:ext>
            </a:extLst>
          </p:cNvPr>
          <p:cNvSpPr/>
          <p:nvPr userDrawn="1"/>
        </p:nvSpPr>
        <p:spPr>
          <a:xfrm rot="21600000">
            <a:off x="5662085" y="2180462"/>
            <a:ext cx="433915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S</a:t>
            </a: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C796E4A-9DFA-B12E-9420-2B1B3590C87A}"/>
              </a:ext>
            </a:extLst>
          </p:cNvPr>
          <p:cNvSpPr/>
          <p:nvPr userDrawn="1"/>
        </p:nvSpPr>
        <p:spPr>
          <a:xfrm rot="21600000">
            <a:off x="7545121" y="4058935"/>
            <a:ext cx="414864" cy="5770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lvl="0" indent="0" algn="ctr" defTabSz="743903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T</a:t>
            </a:r>
          </a:p>
        </p:txBody>
      </p:sp>
      <p:pic>
        <p:nvPicPr>
          <p:cNvPr id="20" name="Image 17" descr=" ">
            <a:extLst>
              <a:ext uri="{FF2B5EF4-FFF2-40B4-BE49-F238E27FC236}">
                <a16:creationId xmlns:a16="http://schemas.microsoft.com/office/drawing/2014/main" id="{FC276A7C-6927-48C3-88E7-AE303DE43CF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11370" y="438150"/>
            <a:ext cx="482598" cy="317500"/>
          </a:xfrm>
          <a:prstGeom prst="rect">
            <a:avLst/>
          </a:prstGeom>
        </p:spPr>
      </p:pic>
      <p:sp>
        <p:nvSpPr>
          <p:cNvPr id="22" name="Текст 55">
            <a:extLst>
              <a:ext uri="{FF2B5EF4-FFF2-40B4-BE49-F238E27FC236}">
                <a16:creationId xmlns:a16="http://schemas.microsoft.com/office/drawing/2014/main" id="{2B9CABE2-9EE4-1FC8-C423-766CE0890C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60588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1500" b="0" i="0" kern="120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n-cs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Strengths</a:t>
            </a:r>
            <a:r>
              <a:rPr lang="ru-RU" dirty="0"/>
              <a:t> 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0547FE8C-8171-A90B-9FE5-A3D0BC550C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60588" y="377825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Opportunities</a:t>
            </a:r>
            <a:r>
              <a:rPr lang="ru-RU" dirty="0"/>
              <a:t> 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DDF1DF5-76EC-A5E2-1A58-C61197BD10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08563" y="863600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Weakness</a:t>
            </a:r>
            <a:endParaRPr lang="ru-RU" dirty="0"/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8D26566E-F761-8780-1FC7-4BDF8FC18C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8563" y="3785175"/>
            <a:ext cx="281977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en" dirty="0"/>
              <a:t>Threats</a:t>
            </a:r>
            <a:endParaRPr lang="ru-RU" dirty="0"/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7E1CA2-61E3-C2A9-B7B1-C4F3031C16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682881" y="3494975"/>
            <a:ext cx="4991100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spc="15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en-US" dirty="0"/>
              <a:t>SWOT</a:t>
            </a:r>
            <a:endParaRPr lang="ru-RU" dirty="0"/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3ACF6407-E4A0-C844-5027-CC335BCBD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18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0807047-F13D-76A4-5CAF-ABD6EA8A823F}"/>
              </a:ext>
            </a:extLst>
          </p:cNvPr>
          <p:cNvCxnSpPr>
            <a:cxnSpLocks/>
          </p:cNvCxnSpPr>
          <p:nvPr userDrawn="1"/>
        </p:nvCxnSpPr>
        <p:spPr>
          <a:xfrm flipH="1">
            <a:off x="608323" y="3429000"/>
            <a:ext cx="10974081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>
            <a:extLst>
              <a:ext uri="{FF2B5EF4-FFF2-40B4-BE49-F238E27FC236}">
                <a16:creationId xmlns:a16="http://schemas.microsoft.com/office/drawing/2014/main" id="{45CD038D-67DE-DCAC-538D-F883D17F76F6}"/>
              </a:ext>
            </a:extLst>
          </p:cNvPr>
          <p:cNvSpPr/>
          <p:nvPr userDrawn="1"/>
        </p:nvSpPr>
        <p:spPr>
          <a:xfrm>
            <a:off x="153669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6CD8277-3199-E041-C060-929240B35F32}"/>
              </a:ext>
            </a:extLst>
          </p:cNvPr>
          <p:cNvSpPr/>
          <p:nvPr userDrawn="1"/>
        </p:nvSpPr>
        <p:spPr>
          <a:xfrm>
            <a:off x="4298927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4AAA02D-F36B-5D55-0187-39FA851A06AB}"/>
              </a:ext>
            </a:extLst>
          </p:cNvPr>
          <p:cNvSpPr/>
          <p:nvPr userDrawn="1"/>
        </p:nvSpPr>
        <p:spPr>
          <a:xfrm>
            <a:off x="7061162" y="609600"/>
            <a:ext cx="3590703" cy="56388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6B1ED679-3FCE-46F7-D551-14A011103AC7}"/>
              </a:ext>
            </a:extLst>
          </p:cNvPr>
          <p:cNvSpPr/>
          <p:nvPr userDrawn="1"/>
        </p:nvSpPr>
        <p:spPr>
          <a:xfrm rot="16200000">
            <a:off x="4718391" y="3319531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2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E82D8DB4-1EEB-DE43-2340-22556CEA04E7}"/>
              </a:ext>
            </a:extLst>
          </p:cNvPr>
          <p:cNvSpPr/>
          <p:nvPr userDrawn="1"/>
        </p:nvSpPr>
        <p:spPr>
          <a:xfrm rot="16200000">
            <a:off x="7480626" y="3317627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3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E074576-1DF9-B72C-4854-31702B3A8CCE}"/>
              </a:ext>
            </a:extLst>
          </p:cNvPr>
          <p:cNvSpPr/>
          <p:nvPr userDrawn="1"/>
        </p:nvSpPr>
        <p:spPr>
          <a:xfrm rot="16200000">
            <a:off x="1138174" y="3317912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1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CE933993-80DD-519D-2D33-C544231A17CF}"/>
              </a:ext>
            </a:extLst>
          </p:cNvPr>
          <p:cNvSpPr/>
          <p:nvPr userDrawn="1"/>
        </p:nvSpPr>
        <p:spPr>
          <a:xfrm rot="16200000">
            <a:off x="10247275" y="3318009"/>
            <a:ext cx="806551" cy="292062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marR="0" lvl="0" indent="0" algn="ctr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>
                    <a:alpha val="100000"/>
                  </a:srgbClr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Graphik LC Medium" pitchFamily="34" charset="-120"/>
              </a:rPr>
              <a:t>4 курс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A6B612D-D386-11C6-DEFD-423F7DA9843A}"/>
              </a:ext>
            </a:extLst>
          </p:cNvPr>
          <p:cNvGrpSpPr/>
          <p:nvPr userDrawn="1"/>
        </p:nvGrpSpPr>
        <p:grpSpPr>
          <a:xfrm>
            <a:off x="3107073" y="3204000"/>
            <a:ext cx="449941" cy="450000"/>
            <a:chOff x="2771013" y="5204719"/>
            <a:chExt cx="900000" cy="900000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0FF511DF-A931-D83B-1789-110A30B21489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233F7FB-9827-FD66-A16C-22480376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C8CCC90-B565-40F1-38AC-A53E88D79C89}"/>
              </a:ext>
            </a:extLst>
          </p:cNvPr>
          <p:cNvGrpSpPr/>
          <p:nvPr userDrawn="1"/>
        </p:nvGrpSpPr>
        <p:grpSpPr>
          <a:xfrm>
            <a:off x="5869308" y="3204000"/>
            <a:ext cx="449941" cy="450000"/>
            <a:chOff x="2771013" y="5204719"/>
            <a:chExt cx="900000" cy="90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4E03612A-406A-A519-736E-D7F97F0B1516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77B7689-CCA2-05E2-39E0-CF73AF96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FEC20C1-0F2C-AF01-0112-04D0CC78A4EE}"/>
              </a:ext>
            </a:extLst>
          </p:cNvPr>
          <p:cNvGrpSpPr/>
          <p:nvPr userDrawn="1"/>
        </p:nvGrpSpPr>
        <p:grpSpPr>
          <a:xfrm>
            <a:off x="8631543" y="3204000"/>
            <a:ext cx="449941" cy="450000"/>
            <a:chOff x="2771013" y="5204719"/>
            <a:chExt cx="900000" cy="900000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57719FF2-D006-D097-9B23-C1FC7A985F81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1AD4599-BB1D-F623-EB1B-485FF528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89E5003D-5F7C-4E50-5021-2C57F0D58943}"/>
              </a:ext>
            </a:extLst>
          </p:cNvPr>
          <p:cNvCxnSpPr>
            <a:cxnSpLocks/>
          </p:cNvCxnSpPr>
          <p:nvPr userDrawn="1"/>
        </p:nvCxnSpPr>
        <p:spPr>
          <a:xfrm>
            <a:off x="6094278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E51EAFB-D5BC-4084-E8AE-C2829E85B1BF}"/>
              </a:ext>
            </a:extLst>
          </p:cNvPr>
          <p:cNvCxnSpPr>
            <a:cxnSpLocks/>
          </p:cNvCxnSpPr>
          <p:nvPr userDrawn="1"/>
        </p:nvCxnSpPr>
        <p:spPr>
          <a:xfrm>
            <a:off x="8856513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C0A2D1C-2FA5-BBF3-FF2B-AD10DF2387BF}"/>
              </a:ext>
            </a:extLst>
          </p:cNvPr>
          <p:cNvCxnSpPr>
            <a:cxnSpLocks/>
          </p:cNvCxnSpPr>
          <p:nvPr userDrawn="1"/>
        </p:nvCxnSpPr>
        <p:spPr>
          <a:xfrm>
            <a:off x="3332044" y="2154996"/>
            <a:ext cx="0" cy="1049005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31BFF6-4170-0EA7-4207-E0FA34583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1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 ">
            <a:extLst>
              <a:ext uri="{FF2B5EF4-FFF2-40B4-BE49-F238E27FC236}">
                <a16:creationId xmlns:a16="http://schemas.microsoft.com/office/drawing/2014/main" id="{611FF6C7-2167-FDDE-C62B-09FABCBDF4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V="1">
            <a:off x="4603726" y="1879600"/>
            <a:ext cx="6280117" cy="1390650"/>
          </a:xfrm>
          <a:prstGeom prst="rect">
            <a:avLst/>
          </a:prstGeom>
        </p:spPr>
      </p:pic>
      <p:pic>
        <p:nvPicPr>
          <p:cNvPr id="20" name="Image 1" descr=" ">
            <a:extLst>
              <a:ext uri="{FF2B5EF4-FFF2-40B4-BE49-F238E27FC236}">
                <a16:creationId xmlns:a16="http://schemas.microsoft.com/office/drawing/2014/main" id="{5A179C9D-1CAD-46BC-DAD1-3DE5D08BBB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V="1">
            <a:off x="6699215" y="4794250"/>
            <a:ext cx="2089139" cy="1454150"/>
          </a:xfrm>
          <a:prstGeom prst="rect">
            <a:avLst/>
          </a:prstGeom>
        </p:spPr>
      </p:pic>
      <p:pic>
        <p:nvPicPr>
          <p:cNvPr id="22" name="Image 2" descr=" ">
            <a:extLst>
              <a:ext uri="{FF2B5EF4-FFF2-40B4-BE49-F238E27FC236}">
                <a16:creationId xmlns:a16="http://schemas.microsoft.com/office/drawing/2014/main" id="{049A999C-1EC6-CC8A-F374-5E3C9C495E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V="1">
            <a:off x="5645121" y="3333750"/>
            <a:ext cx="4190978" cy="1397000"/>
          </a:xfrm>
          <a:prstGeom prst="rect">
            <a:avLst/>
          </a:prstGeom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2974E68E-2F4A-DD22-1287-D4FA1FC95587}"/>
              </a:ext>
            </a:extLst>
          </p:cNvPr>
          <p:cNvSpPr/>
          <p:nvPr userDrawn="1"/>
        </p:nvSpPr>
        <p:spPr>
          <a:xfrm>
            <a:off x="7518814" y="2436736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01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9795DD8-70F8-DE68-943A-F36D0916BE2D}"/>
              </a:ext>
            </a:extLst>
          </p:cNvPr>
          <p:cNvSpPr/>
          <p:nvPr userDrawn="1"/>
        </p:nvSpPr>
        <p:spPr>
          <a:xfrm>
            <a:off x="7518814" y="3783939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02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75BD5D40-EE3E-FC0F-6575-7C70AF7A5C17}"/>
              </a:ext>
            </a:extLst>
          </p:cNvPr>
          <p:cNvSpPr/>
          <p:nvPr userDrawn="1"/>
        </p:nvSpPr>
        <p:spPr>
          <a:xfrm>
            <a:off x="7518814" y="5241264"/>
            <a:ext cx="449941" cy="45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044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+mn-cs"/>
              </a:rPr>
              <a:t>03</a:t>
            </a:r>
          </a:p>
        </p:txBody>
      </p:sp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2" name="Текст 7">
            <a:extLst>
              <a:ext uri="{FF2B5EF4-FFF2-40B4-BE49-F238E27FC236}">
                <a16:creationId xmlns:a16="http://schemas.microsoft.com/office/drawing/2014/main" id="{EEF658FF-8260-191D-3E94-B77DC972E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8093" y="438150"/>
            <a:ext cx="432433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5B173B4-119E-931E-0AB6-C5DCD66D4E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8093" y="2324822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0EFF2730-AEF8-805F-D9E5-09F58C3F30F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08094" y="2654170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7EED1DFB-A3D3-A1DC-6764-2833248FE72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08094" y="5604032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FA1F6BA7-3EA6-1865-14DB-33D63546B55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08093" y="5267759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9FE53395-6F50-66AF-735D-482153E8B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08093" y="3810434"/>
            <a:ext cx="3291335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Пункт 2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F6EB037E-C0C2-5D89-FCC9-54D74A4B6C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08094" y="4146707"/>
            <a:ext cx="3291335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15CFC2D-118F-BB96-9E1C-426EC0321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25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61" name="Текст 55">
            <a:extLst>
              <a:ext uri="{FF2B5EF4-FFF2-40B4-BE49-F238E27FC236}">
                <a16:creationId xmlns:a16="http://schemas.microsoft.com/office/drawing/2014/main" id="{04E39E7A-8B9D-9B0E-02D3-00A4B4F4A0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89DB426A-8F6A-A56D-BF08-B0F98F1DAC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0A95349-9A76-B200-73A2-2E136E28ED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12192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F517765C-9854-9CFF-F4EC-D2B11B12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2192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0BC59A20-620B-6D01-0796-49C18D3C1A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60969" y="157072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197E9D46-A1DD-0C8D-2E2A-0564F5D1B3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0969" y="183774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221DD5E6-AFCF-7C69-AD64-E47295DD99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887804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082E5C8C-B1C1-8FB8-B8A2-EA1D8F00D5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87804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27D24E2-D646-509A-B777-745F8F9B44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36580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289D0AAC-393B-A4B8-67DB-34B5D9FABD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36580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92472E2D-15BF-CBDA-0FE2-5DDBC76E96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85355" y="5035316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50047776-2C09-83B2-D959-ADEE3F8ED0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85355" y="5302333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A4F9176A-9DFB-D165-5E98-7F40BDC040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68311501-8597-F8E9-B8EE-1FB7188AF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55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2794000"/>
            <a:ext cx="12191937" cy="4064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7568" y="609600"/>
            <a:ext cx="48622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7568" y="2148050"/>
            <a:ext cx="486223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5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F8ABBF4F-82A7-2069-47B4-881D259DB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3416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F8C1AB91-55D5-C695-FB93-48444123B1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63416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6279FFFE-56F3-E7F0-F371-2ADBF362F5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57960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C18E860-D645-317C-FED1-F68335FF6F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57960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5925E86E-3C73-A1CC-64BC-FD62561559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52504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588D83E5-5166-7233-632B-FB307F59E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52504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379F1F63-D206-9BFF-70AF-848239D9E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47047" y="4651553"/>
            <a:ext cx="190683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Пункт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A0880D89-FA6F-D8CB-B3EF-1CE5894C66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47047" y="4918570"/>
            <a:ext cx="190683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Дополнительная </a:t>
            </a:r>
            <a:br>
              <a:rPr lang="ru-RU" dirty="0"/>
            </a:br>
            <a:r>
              <a:rPr lang="ru-RU" dirty="0"/>
              <a:t>информация </a:t>
            </a:r>
            <a:br>
              <a:rPr lang="ru-RU" dirty="0"/>
            </a:br>
            <a:r>
              <a:rPr lang="ru-RU" dirty="0"/>
              <a:t>о данном пункте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8362C09-2C5F-9F83-1AC2-4BE1D5579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731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689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60959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025900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6324567" y="3784600"/>
            <a:ext cx="525777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44246"/>
            <a:ext cx="0" cy="2229644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89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567" y="1344246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24567" y="4049348"/>
            <a:ext cx="5257772" cy="219905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045D26E0-FF3F-FAF5-39F1-2CDD91ECC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8F6D44C-03BC-5E7F-C206-24FE96503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835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609596" y="1547112"/>
            <a:ext cx="10676512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1873250"/>
            <a:ext cx="0" cy="4382294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11575918" y="609600"/>
            <a:ext cx="0" cy="6604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609600"/>
            <a:ext cx="3479782" cy="611485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4989735"/>
            <a:ext cx="859150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4999" b="1" i="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5499"/>
              </a:lnSpc>
              <a:spcBef>
                <a:spcPct val="0"/>
              </a:spcBef>
              <a:buNone/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3125480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1097281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7" name="Текст 14">
            <a:extLst>
              <a:ext uri="{FF2B5EF4-FFF2-40B4-BE49-F238E27FC236}">
                <a16:creationId xmlns:a16="http://schemas.microsoft.com/office/drawing/2014/main" id="{9E2AAEB7-4EAE-8501-1785-2B971F8776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94151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86F9261B-EDE5-8C67-D9C7-5FAF7F21E9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9681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DA82109-2039-069D-5FD5-E0A2ED8E3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29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1498CE30-9583-56A7-9132-A327852D56EB}"/>
              </a:ext>
            </a:extLst>
          </p:cNvPr>
          <p:cNvSpPr/>
          <p:nvPr userDrawn="1"/>
        </p:nvSpPr>
        <p:spPr>
          <a:xfrm>
            <a:off x="6889777" y="0"/>
            <a:ext cx="5302223" cy="6858000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521" y="1885950"/>
            <a:ext cx="5486479" cy="4369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D96F554-5ADB-2CDD-FF5E-CAD2A0951B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4048" y="1885949"/>
            <a:ext cx="4411607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 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7D7C3E54-B44D-7A91-C9F7-17C7F7EE0C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74048" y="4019550"/>
            <a:ext cx="441160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2" name="Текст 7">
            <a:extLst>
              <a:ext uri="{FF2B5EF4-FFF2-40B4-BE49-F238E27FC236}">
                <a16:creationId xmlns:a16="http://schemas.microsoft.com/office/drawing/2014/main" id="{8569C41A-EA2F-A799-6797-D452AD51B3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6012014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A815A81-C9F2-CD6B-10A3-4BCEFD7A0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760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597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F73394B-28B8-B13D-5E7A-C364B1E6A60A}"/>
              </a:ext>
            </a:extLst>
          </p:cNvPr>
          <p:cNvCxnSpPr/>
          <p:nvPr userDrawn="1"/>
        </p:nvCxnSpPr>
        <p:spPr>
          <a:xfrm>
            <a:off x="606346" y="60628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E7F0C12-BB16-0BD8-99DE-B8613148C9DC}"/>
              </a:ext>
            </a:extLst>
          </p:cNvPr>
          <p:cNvCxnSpPr/>
          <p:nvPr userDrawn="1"/>
        </p:nvCxnSpPr>
        <p:spPr>
          <a:xfrm>
            <a:off x="606346" y="533135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3F9AFB2E-4149-1B97-4FB1-AC628F8372F7}"/>
              </a:ext>
            </a:extLst>
          </p:cNvPr>
          <p:cNvCxnSpPr/>
          <p:nvPr userDrawn="1"/>
        </p:nvCxnSpPr>
        <p:spPr>
          <a:xfrm>
            <a:off x="606346" y="459983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A1D9888B-6EDB-3C54-CC68-A0B5C81BB91B}"/>
              </a:ext>
            </a:extLst>
          </p:cNvPr>
          <p:cNvCxnSpPr/>
          <p:nvPr userDrawn="1"/>
        </p:nvCxnSpPr>
        <p:spPr>
          <a:xfrm>
            <a:off x="606346" y="386831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1E0409F-1F0E-0238-CF43-CD3896984C58}"/>
              </a:ext>
            </a:extLst>
          </p:cNvPr>
          <p:cNvCxnSpPr/>
          <p:nvPr userDrawn="1"/>
        </p:nvCxnSpPr>
        <p:spPr>
          <a:xfrm>
            <a:off x="606346" y="313679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CBB3DC8D-AB53-BC6F-20FD-CB66A6B2A88E}"/>
              </a:ext>
            </a:extLst>
          </p:cNvPr>
          <p:cNvCxnSpPr/>
          <p:nvPr userDrawn="1"/>
        </p:nvCxnSpPr>
        <p:spPr>
          <a:xfrm>
            <a:off x="606346" y="2405271"/>
            <a:ext cx="110119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>
            <a:extLst>
              <a:ext uri="{FF2B5EF4-FFF2-40B4-BE49-F238E27FC236}">
                <a16:creationId xmlns:a16="http://schemas.microsoft.com/office/drawing/2014/main" id="{CAAD7F97-28E1-D40C-20C8-77B860639FA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597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A7EA5E78-A928-D563-D297-71E25616AAE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9597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2654277-758A-498E-19ED-7638359168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597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28CD4927-2C30-0121-7191-43A629B208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597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1" name="Текст 55">
            <a:extLst>
              <a:ext uri="{FF2B5EF4-FFF2-40B4-BE49-F238E27FC236}">
                <a16:creationId xmlns:a16="http://schemas.microsoft.com/office/drawing/2014/main" id="{A4A732DD-062A-EEBB-7FE8-0FB21026C8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97232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2" name="Текст 55">
            <a:extLst>
              <a:ext uri="{FF2B5EF4-FFF2-40B4-BE49-F238E27FC236}">
                <a16:creationId xmlns:a16="http://schemas.microsoft.com/office/drawing/2014/main" id="{B4C173D9-7328-F343-6006-CB12F498E3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97232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3" name="Текст 55">
            <a:extLst>
              <a:ext uri="{FF2B5EF4-FFF2-40B4-BE49-F238E27FC236}">
                <a16:creationId xmlns:a16="http://schemas.microsoft.com/office/drawing/2014/main" id="{FE01325B-02A3-A444-1830-159717E1AD7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97232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4" name="Текст 55">
            <a:extLst>
              <a:ext uri="{FF2B5EF4-FFF2-40B4-BE49-F238E27FC236}">
                <a16:creationId xmlns:a16="http://schemas.microsoft.com/office/drawing/2014/main" id="{620DB4B4-050B-AA1C-0476-F722E11F7A3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97232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1A3A899-B387-7F1C-A661-F602AFBBEB6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97232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4C70CA63-3DEB-ECE4-07BD-C3CCEC92EC6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84868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EFE03C2A-7F6C-5D7D-4E0C-B55029F5C5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4868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2946D6EC-1AB9-5406-D100-C7A918942F2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84868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9" name="Текст 55">
            <a:extLst>
              <a:ext uri="{FF2B5EF4-FFF2-40B4-BE49-F238E27FC236}">
                <a16:creationId xmlns:a16="http://schemas.microsoft.com/office/drawing/2014/main" id="{9CBF20FB-17A8-68B2-B65B-89BFA81271F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84868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0" name="Текст 55">
            <a:extLst>
              <a:ext uri="{FF2B5EF4-FFF2-40B4-BE49-F238E27FC236}">
                <a16:creationId xmlns:a16="http://schemas.microsoft.com/office/drawing/2014/main" id="{C8A6F977-2880-BC22-5E21-384BDA0EB2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4868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1" name="Текст 55">
            <a:extLst>
              <a:ext uri="{FF2B5EF4-FFF2-40B4-BE49-F238E27FC236}">
                <a16:creationId xmlns:a16="http://schemas.microsoft.com/office/drawing/2014/main" id="{8DEE18DD-AB8C-AD84-1BB1-75B43C3F456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972503" y="258870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2" name="Текст 55">
            <a:extLst>
              <a:ext uri="{FF2B5EF4-FFF2-40B4-BE49-F238E27FC236}">
                <a16:creationId xmlns:a16="http://schemas.microsoft.com/office/drawing/2014/main" id="{6CBD1689-DFFD-586F-97BE-A5AE00473B4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72503" y="332022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3" name="Текст 55">
            <a:extLst>
              <a:ext uri="{FF2B5EF4-FFF2-40B4-BE49-F238E27FC236}">
                <a16:creationId xmlns:a16="http://schemas.microsoft.com/office/drawing/2014/main" id="{F85E2FEF-4530-519D-62A8-3E38467127D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72503" y="405174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4" name="Текст 55">
            <a:extLst>
              <a:ext uri="{FF2B5EF4-FFF2-40B4-BE49-F238E27FC236}">
                <a16:creationId xmlns:a16="http://schemas.microsoft.com/office/drawing/2014/main" id="{D74AC71E-6062-4E0D-2F1D-A19CCF4F51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72503" y="478326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5" name="Текст 55">
            <a:extLst>
              <a:ext uri="{FF2B5EF4-FFF2-40B4-BE49-F238E27FC236}">
                <a16:creationId xmlns:a16="http://schemas.microsoft.com/office/drawing/2014/main" id="{2D27BFCC-1953-00F9-EC1C-F0C9F9AE75F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72503" y="5514786"/>
            <a:ext cx="237220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742847">
              <a:lnSpc>
                <a:spcPts val="1500"/>
              </a:lnSpc>
              <a:buNone/>
              <a:defRPr lang="ru-RU" sz="10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Описание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пункта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</a:t>
            </a:r>
            <a: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/>
            </a:r>
            <a:br>
              <a:rPr lang="ru-RU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две</a:t>
            </a:r>
            <a:r>
              <a:rPr lang="en-US" sz="1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строки</a:t>
            </a:r>
            <a:endParaRPr lang="en-US" sz="10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89" name="Текст 88">
            <a:extLst>
              <a:ext uri="{FF2B5EF4-FFF2-40B4-BE49-F238E27FC236}">
                <a16:creationId xmlns:a16="http://schemas.microsoft.com/office/drawing/2014/main" id="{E3CF79BD-D08F-003F-6C76-6EFFAC7BC28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9597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1</a:t>
            </a:r>
          </a:p>
        </p:txBody>
      </p:sp>
      <p:sp>
        <p:nvSpPr>
          <p:cNvPr id="90" name="Текст 88">
            <a:extLst>
              <a:ext uri="{FF2B5EF4-FFF2-40B4-BE49-F238E27FC236}">
                <a16:creationId xmlns:a16="http://schemas.microsoft.com/office/drawing/2014/main" id="{E3149895-B7D4-653E-9FDB-48FFB052826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397232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2</a:t>
            </a:r>
          </a:p>
        </p:txBody>
      </p:sp>
      <p:sp>
        <p:nvSpPr>
          <p:cNvPr id="91" name="Текст 88">
            <a:extLst>
              <a:ext uri="{FF2B5EF4-FFF2-40B4-BE49-F238E27FC236}">
                <a16:creationId xmlns:a16="http://schemas.microsoft.com/office/drawing/2014/main" id="{C13B7AAA-B05C-940C-7347-E5C6E6476BD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84868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3</a:t>
            </a:r>
          </a:p>
        </p:txBody>
      </p:sp>
      <p:sp>
        <p:nvSpPr>
          <p:cNvPr id="92" name="Текст 88">
            <a:extLst>
              <a:ext uri="{FF2B5EF4-FFF2-40B4-BE49-F238E27FC236}">
                <a16:creationId xmlns:a16="http://schemas.microsoft.com/office/drawing/2014/main" id="{84582982-093F-975A-F59D-3D2009C9D28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972503" y="2004418"/>
            <a:ext cx="2372206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 smtClean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lang="ru-RU" sz="900" dirty="0" smtClean="0"/>
            </a:lvl2pPr>
            <a:lvl3pPr>
              <a:defRPr lang="ru-RU" sz="900" dirty="0" smtClean="0"/>
            </a:lvl3pPr>
            <a:lvl4pPr>
              <a:defRPr lang="ru-RU" sz="900" dirty="0" smtClean="0"/>
            </a:lvl4pPr>
            <a:lvl5pPr>
              <a:defRPr lang="ru-RU" sz="900" dirty="0"/>
            </a:lvl5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ПРИЗНАК 4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18DA8516-7A0E-374E-5317-C11EF00BD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627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603726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5174731-CA54-BF19-50E6-906F69DF55CF}"/>
              </a:ext>
            </a:extLst>
          </p:cNvPr>
          <p:cNvGrpSpPr/>
          <p:nvPr userDrawn="1"/>
        </p:nvGrpSpPr>
        <p:grpSpPr>
          <a:xfrm>
            <a:off x="609597" y="1879600"/>
            <a:ext cx="10972743" cy="4368800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CFEFC578-38B7-093C-F8E5-F0621F401117}"/>
                </a:ext>
              </a:extLst>
            </p:cNvPr>
            <p:cNvSpPr/>
            <p:nvPr/>
          </p:nvSpPr>
          <p:spPr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1579546A-04AF-BD59-F391-B1E1B1B8B4AD}"/>
                </a:ext>
              </a:extLst>
            </p:cNvPr>
            <p:cNvSpPr/>
            <p:nvPr/>
          </p:nvSpPr>
          <p:spPr>
            <a:xfrm>
              <a:off x="1574997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4CC15782-ECB8-DA9D-DA76-822CDCF9C588}"/>
                </a:ext>
              </a:extLst>
            </p:cNvPr>
            <p:cNvSpPr/>
            <p:nvPr/>
          </p:nvSpPr>
          <p:spPr>
            <a:xfrm>
              <a:off x="1930641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6" name="Shape 5">
              <a:extLst>
                <a:ext uri="{FF2B5EF4-FFF2-40B4-BE49-F238E27FC236}">
                  <a16:creationId xmlns:a16="http://schemas.microsoft.com/office/drawing/2014/main" id="{A6FF3A2C-85F3-2A1E-66C0-59F718D4D20D}"/>
                </a:ext>
              </a:extLst>
            </p:cNvPr>
            <p:cNvSpPr/>
            <p:nvPr/>
          </p:nvSpPr>
          <p:spPr>
            <a:xfrm>
              <a:off x="2286286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8069BA1-C4CB-5B50-C6CD-9D320631722C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>
            <a:extLst>
              <a:ext uri="{FF2B5EF4-FFF2-40B4-BE49-F238E27FC236}">
                <a16:creationId xmlns:a16="http://schemas.microsoft.com/office/drawing/2014/main" id="{802FB575-ADA4-D2DC-F233-DBA51DA2E7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6" y="1219200"/>
            <a:ext cx="469681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4FDCC23F-B1A4-83B9-53DC-A5F90F175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04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>
            <a:extLst>
              <a:ext uri="{FF2B5EF4-FFF2-40B4-BE49-F238E27FC236}">
                <a16:creationId xmlns:a16="http://schemas.microsoft.com/office/drawing/2014/main" id="{CFEFC578-38B7-093C-F8E5-F0621F401117}"/>
              </a:ext>
            </a:extLst>
          </p:cNvPr>
          <p:cNvSpPr/>
          <p:nvPr/>
        </p:nvSpPr>
        <p:spPr>
          <a:xfrm>
            <a:off x="609597" y="925443"/>
            <a:ext cx="10972743" cy="5330101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579546A-04AF-BD59-F391-B1E1B1B8B4AD}"/>
              </a:ext>
            </a:extLst>
          </p:cNvPr>
          <p:cNvSpPr/>
          <p:nvPr/>
        </p:nvSpPr>
        <p:spPr>
          <a:xfrm>
            <a:off x="787396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4CC15782-ECB8-DA9D-DA76-822CDCF9C588}"/>
              </a:ext>
            </a:extLst>
          </p:cNvPr>
          <p:cNvSpPr/>
          <p:nvPr/>
        </p:nvSpPr>
        <p:spPr>
          <a:xfrm>
            <a:off x="9651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A6FF3A2C-85F3-2A1E-66C0-59F718D4D20D}"/>
              </a:ext>
            </a:extLst>
          </p:cNvPr>
          <p:cNvSpPr/>
          <p:nvPr/>
        </p:nvSpPr>
        <p:spPr>
          <a:xfrm>
            <a:off x="1142995" y="1084194"/>
            <a:ext cx="101599" cy="1016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8069BA1-C4CB-5B50-C6CD-9D320631722C}"/>
              </a:ext>
            </a:extLst>
          </p:cNvPr>
          <p:cNvCxnSpPr>
            <a:cxnSpLocks/>
          </p:cNvCxnSpPr>
          <p:nvPr/>
        </p:nvCxnSpPr>
        <p:spPr>
          <a:xfrm>
            <a:off x="609597" y="1331160"/>
            <a:ext cx="109727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0549484-05BB-FACE-DDB4-E482F0466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76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F20AB8-4211-9BA5-B47E-A3829CCEA3F0}"/>
              </a:ext>
            </a:extLst>
          </p:cNvPr>
          <p:cNvGrpSpPr/>
          <p:nvPr userDrawn="1"/>
        </p:nvGrpSpPr>
        <p:grpSpPr>
          <a:xfrm>
            <a:off x="4692334" y="1490813"/>
            <a:ext cx="6893320" cy="4262287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990733CA-C9D9-F696-0C4A-89B2E96C6AFB}"/>
                </a:ext>
              </a:extLst>
            </p:cNvPr>
            <p:cNvSpPr/>
            <p:nvPr/>
          </p:nvSpPr>
          <p:spPr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52ADC7BB-3FD1-4CD1-9C58-AFFA0A4F1EF1}"/>
                </a:ext>
              </a:extLst>
            </p:cNvPr>
            <p:cNvSpPr/>
            <p:nvPr/>
          </p:nvSpPr>
          <p:spPr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56B2B002-18AE-B0BC-02E8-B89EEF7BAFB0}"/>
                </a:ext>
              </a:extLst>
            </p:cNvPr>
            <p:cNvSpPr/>
            <p:nvPr/>
          </p:nvSpPr>
          <p:spPr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>
              <a:extLst>
                <a:ext uri="{FF2B5EF4-FFF2-40B4-BE49-F238E27FC236}">
                  <a16:creationId xmlns:a16="http://schemas.microsoft.com/office/drawing/2014/main" id="{1354B431-A83B-5B45-E477-E4F75F45FC14}"/>
                </a:ext>
              </a:extLst>
            </p:cNvPr>
            <p:cNvSpPr/>
            <p:nvPr/>
          </p:nvSpPr>
          <p:spPr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9760D07-BBDE-B2C2-CFCA-FF75C1912E4B}"/>
                </a:ext>
              </a:extLst>
            </p:cNvPr>
            <p:cNvCxnSpPr>
              <a:cxnSpLocks/>
            </p:cNvCxnSpPr>
            <p:nvPr/>
          </p:nvCxnSpPr>
          <p:spPr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>
            <a:extLst>
              <a:ext uri="{FF2B5EF4-FFF2-40B4-BE49-F238E27FC236}">
                <a16:creationId xmlns:a16="http://schemas.microsoft.com/office/drawing/2014/main" id="{B8DBD79D-E0C7-5BD3-6C62-CCD5C70776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7" y="2411888"/>
            <a:ext cx="3733238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800" b="0" i="0" dirty="0" smtClean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3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A6AA7F9A-04ED-DF10-B8D0-A53015CFE8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526627"/>
            <a:ext cx="3733238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Минутка кода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5EE1B1E-D080-FEA0-02ED-8959D8B4F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10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67E7FA8A-7C1D-9D1C-C8E3-E48344335758}"/>
              </a:ext>
            </a:extLst>
          </p:cNvPr>
          <p:cNvSpPr/>
          <p:nvPr/>
        </p:nvSpPr>
        <p:spPr>
          <a:xfrm>
            <a:off x="6006318" y="2069802"/>
            <a:ext cx="5579336" cy="4185743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7900AE2-6D7F-3A8B-CB35-9E4B528AABB6}"/>
              </a:ext>
            </a:extLst>
          </p:cNvPr>
          <p:cNvSpPr/>
          <p:nvPr/>
        </p:nvSpPr>
        <p:spPr>
          <a:xfrm>
            <a:off x="6184118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397A9A4-A9A1-D757-20B6-9D3A08D6091C}"/>
              </a:ext>
            </a:extLst>
          </p:cNvPr>
          <p:cNvSpPr/>
          <p:nvPr/>
        </p:nvSpPr>
        <p:spPr>
          <a:xfrm>
            <a:off x="6361917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A7EE9EB-B198-F9BE-68E9-D1AC30FB75D5}"/>
              </a:ext>
            </a:extLst>
          </p:cNvPr>
          <p:cNvSpPr/>
          <p:nvPr/>
        </p:nvSpPr>
        <p:spPr>
          <a:xfrm>
            <a:off x="6539716" y="2228552"/>
            <a:ext cx="101599" cy="101600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E3E87C1-A9EF-6CEC-82E4-E1ABA1CE22E0}"/>
              </a:ext>
            </a:extLst>
          </p:cNvPr>
          <p:cNvCxnSpPr>
            <a:cxnSpLocks/>
          </p:cNvCxnSpPr>
          <p:nvPr/>
        </p:nvCxnSpPr>
        <p:spPr>
          <a:xfrm>
            <a:off x="6006318" y="2475518"/>
            <a:ext cx="557933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5302223" cy="6858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69FF35-0805-594B-697B-BC15681CE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22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49206B7-47E3-EB33-ADCF-B1C0A8F209EE}"/>
              </a:ext>
            </a:extLst>
          </p:cNvPr>
          <p:cNvSpPr/>
          <p:nvPr userDrawn="1"/>
        </p:nvSpPr>
        <p:spPr>
          <a:xfrm>
            <a:off x="0" y="0"/>
            <a:ext cx="5302110" cy="6858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1B6381B-3E83-34C3-B635-64CEE67A4933}"/>
              </a:ext>
            </a:extLst>
          </p:cNvPr>
          <p:cNvGrpSpPr/>
          <p:nvPr userDrawn="1"/>
        </p:nvGrpSpPr>
        <p:grpSpPr>
          <a:xfrm>
            <a:off x="6006318" y="1051282"/>
            <a:ext cx="5579336" cy="1847942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>
              <a:extLst>
                <a:ext uri="{FF2B5EF4-FFF2-40B4-BE49-F238E27FC236}">
                  <a16:creationId xmlns:a16="http://schemas.microsoft.com/office/drawing/2014/main" id="{5E50FF9B-45E5-9CB6-40E4-A999C62D2C90}"/>
                </a:ext>
              </a:extLst>
            </p:cNvPr>
            <p:cNvSpPr/>
            <p:nvPr/>
          </p:nvSpPr>
          <p:spPr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900" b="0" i="0" u="none" strike="noStrike" kern="1200" cap="none" spc="0" normalizeH="0" baseline="0" noProof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78D14C1C-37C7-6C41-A36A-7ABCBD7800F8}"/>
                </a:ext>
              </a:extLst>
            </p:cNvPr>
            <p:cNvSpPr/>
            <p:nvPr/>
          </p:nvSpPr>
          <p:spPr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E76F4DEC-933B-C077-E4A3-22B7ECDE3C10}"/>
                </a:ext>
              </a:extLst>
            </p:cNvPr>
            <p:cNvSpPr/>
            <p:nvPr/>
          </p:nvSpPr>
          <p:spPr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>
              <a:extLst>
                <a:ext uri="{FF2B5EF4-FFF2-40B4-BE49-F238E27FC236}">
                  <a16:creationId xmlns:a16="http://schemas.microsoft.com/office/drawing/2014/main" id="{BC029ADB-623A-8435-8EB7-B2BB228808C0}"/>
                </a:ext>
              </a:extLst>
            </p:cNvPr>
            <p:cNvSpPr/>
            <p:nvPr/>
          </p:nvSpPr>
          <p:spPr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C9A5CE41-0028-C3DB-6974-F94E50FDFC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>
            <a:extLst>
              <a:ext uri="{FF2B5EF4-FFF2-40B4-BE49-F238E27FC236}">
                <a16:creationId xmlns:a16="http://schemas.microsoft.com/office/drawing/2014/main" id="{00FC25E2-77D9-B5E9-1B91-6CA8F70AE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indent="0" defTabSz="743903">
              <a:lnSpc>
                <a:spcPts val="4249"/>
              </a:lnSpc>
              <a:spcBef>
                <a:spcPct val="0"/>
              </a:spcBef>
              <a:buNone/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022D9126-F744-8936-C9FA-44B5B3C75E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6242" y="2069802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AA752E31-D4DA-49AB-CD7F-27A7F785B0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6242" y="2374602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A82788F-AD80-E54B-CFE9-E5096B4B1E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6242" y="3584708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7641EED3-5800-0916-2A13-30E723F41E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6242" y="3889508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47820E1-C48E-55A4-477D-32B67CA31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6242" y="5099614"/>
            <a:ext cx="3622974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7A46C16-5C6C-3B94-2EC0-7B5715137E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6242" y="5404414"/>
            <a:ext cx="3622974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B964585A-FB4E-6FA1-8E7B-2DFEC4B8538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06318" y="3331369"/>
            <a:ext cx="5579336" cy="292417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7" name="Номер слайда 2">
            <a:extLst>
              <a:ext uri="{FF2B5EF4-FFF2-40B4-BE49-F238E27FC236}">
                <a16:creationId xmlns:a16="http://schemas.microsoft.com/office/drawing/2014/main" id="{4F009BE9-2BA2-4E7D-2C05-C9FCC6146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105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>
          <p15:clr>
            <a:srgbClr val="FBAE40"/>
          </p15:clr>
        </p15:guide>
        <p15:guide id="2" pos="7568">
          <p15:clr>
            <a:srgbClr val="FBAE40"/>
          </p15:clr>
        </p15:guide>
        <p15:guide id="3" pos="8679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099742" y="438150"/>
            <a:ext cx="482598" cy="317500"/>
          </a:xfrm>
          <a:prstGeom prst="rect">
            <a:avLst/>
          </a:prstGeom>
        </p:spPr>
      </p:pic>
      <p:sp>
        <p:nvSpPr>
          <p:cNvPr id="2" name="Shape 26">
            <a:extLst>
              <a:ext uri="{FF2B5EF4-FFF2-40B4-BE49-F238E27FC236}">
                <a16:creationId xmlns:a16="http://schemas.microsoft.com/office/drawing/2014/main" id="{183D64BA-08FE-47C3-B0E8-A2B0F5C469BF}"/>
              </a:ext>
            </a:extLst>
          </p:cNvPr>
          <p:cNvSpPr/>
          <p:nvPr userDrawn="1"/>
        </p:nvSpPr>
        <p:spPr>
          <a:xfrm>
            <a:off x="609597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266F093-6293-7206-8307-BEE7D8FFFA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595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Shape 26">
            <a:extLst>
              <a:ext uri="{FF2B5EF4-FFF2-40B4-BE49-F238E27FC236}">
                <a16:creationId xmlns:a16="http://schemas.microsoft.com/office/drawing/2014/main" id="{E3A09CA7-9176-7ED5-7510-EF3BA517014F}"/>
              </a:ext>
            </a:extLst>
          </p:cNvPr>
          <p:cNvSpPr/>
          <p:nvPr userDrawn="1"/>
        </p:nvSpPr>
        <p:spPr>
          <a:xfrm>
            <a:off x="3402380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1805F28A-21D8-4091-1A8F-44F8A5628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56378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Shape 26">
            <a:extLst>
              <a:ext uri="{FF2B5EF4-FFF2-40B4-BE49-F238E27FC236}">
                <a16:creationId xmlns:a16="http://schemas.microsoft.com/office/drawing/2014/main" id="{B7609D9C-D033-466D-8AB0-61F75F39272F}"/>
              </a:ext>
            </a:extLst>
          </p:cNvPr>
          <p:cNvSpPr/>
          <p:nvPr userDrawn="1"/>
        </p:nvSpPr>
        <p:spPr>
          <a:xfrm>
            <a:off x="6195163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AE27DE0A-5C4D-116C-CB83-BB27C032D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9161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8" name="Shape 26">
            <a:extLst>
              <a:ext uri="{FF2B5EF4-FFF2-40B4-BE49-F238E27FC236}">
                <a16:creationId xmlns:a16="http://schemas.microsoft.com/office/drawing/2014/main" id="{33DF3666-9E3C-36D5-1C3E-F170AAAAE6E7}"/>
              </a:ext>
            </a:extLst>
          </p:cNvPr>
          <p:cNvSpPr/>
          <p:nvPr userDrawn="1"/>
        </p:nvSpPr>
        <p:spPr>
          <a:xfrm>
            <a:off x="8987945" y="2222500"/>
            <a:ext cx="2597136" cy="40259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pPr marL="0" marR="0" lvl="0" indent="0" algn="l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Рисунок 24">
            <a:extLst>
              <a:ext uri="{FF2B5EF4-FFF2-40B4-BE49-F238E27FC236}">
                <a16:creationId xmlns:a16="http://schemas.microsoft.com/office/drawing/2014/main" id="{32166E3D-F0BF-8279-B1F0-CB747CE344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41943" y="1449313"/>
            <a:ext cx="1592808" cy="1593015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E205A360-AB4D-164D-E3EB-CDE5DF87C2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437400"/>
            <a:ext cx="4333235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749" b="1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4249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9D5580D7-7721-B8E4-59ED-7AE674A601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1944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13DE1FF-2690-3E10-70C7-D940E34EF9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41944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860B100-0228-FF34-94F6-6F103249FE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596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4F2880B9-F222-399A-C340-E768441BD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3596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AF3167B-1F61-7866-D87D-9D4A6F97D3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56378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64FFF8F9-75DD-C4DB-60DE-D5E3CF0631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6378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E682F16B-DD55-6224-4E43-39BCEE8660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49161" y="3856985"/>
            <a:ext cx="19735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5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8EF51423-7168-BC7B-9A0E-EE24263961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49161" y="4176509"/>
            <a:ext cx="1973576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FA9ECBE6-2A61-95FD-EB8A-027C2FECDD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944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747EA3D1-1C14-23BA-33FA-AC66AD6C0C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9161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1CBD69E0-8FC1-F07B-19DF-60C1B01359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6378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833A6316-D080-1DFD-AE68-BE417EAA98B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63596" y="4676788"/>
            <a:ext cx="1973576" cy="12588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171416" indent="-171416">
              <a:buFont typeface="Arial" panose="020B0604020202020204" pitchFamily="34" charset="0"/>
              <a:buChar char="•"/>
              <a:defRPr lang="ru-RU" sz="12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 defTabSz="742847">
              <a:spcAft>
                <a:spcPts val="3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171416" marR="0" lvl="0" indent="-171416" algn="l" defTabSz="74284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89DAB0-AF4F-B746-2D52-1E894BA76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4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02079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75080" y="2324100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81429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2079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75080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81429" y="576144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3248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66248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72598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93248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66248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72598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7663" y="60960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70663" y="2327563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77013" y="263167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97663" y="3740150"/>
            <a:ext cx="1587492" cy="15875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663" y="5458112"/>
            <a:ext cx="1841491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5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2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77013" y="5762224"/>
            <a:ext cx="1828791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597" y="438150"/>
            <a:ext cx="482598" cy="317500"/>
          </a:xfrm>
          <a:prstGeom prst="rect">
            <a:avLst/>
          </a:prstGeom>
        </p:spPr>
      </p:pic>
      <p:sp>
        <p:nvSpPr>
          <p:cNvPr id="59" name="Текст 7">
            <a:extLst>
              <a:ext uri="{FF2B5EF4-FFF2-40B4-BE49-F238E27FC236}">
                <a16:creationId xmlns:a16="http://schemas.microsoft.com/office/drawing/2014/main" id="{14016E4F-6AA2-316F-A383-2DAFD638D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3939340"/>
            <a:ext cx="3069826" cy="10259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499" b="1" i="0" dirty="0">
                <a:latin typeface="Inter" panose="02000503000000020004" pitchFamily="2" charset="0"/>
                <a:ea typeface="Inter" panose="02000503000000020004" pitchFamily="2" charset="0"/>
                <a:cs typeface="+mj-cs"/>
              </a:defRPr>
            </a:lvl1pPr>
          </a:lstStyle>
          <a:p>
            <a:pPr marL="0" lvl="0" defTabSz="743903">
              <a:lnSpc>
                <a:spcPts val="3999"/>
              </a:lnSpc>
              <a:spcBef>
                <a:spcPct val="0"/>
              </a:spcBef>
            </a:pPr>
            <a:r>
              <a:rPr lang="ru-RU" dirty="0"/>
              <a:t>Небольшой заголовок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FFA4B742-13A7-99AB-CDE4-C5048496C6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7" y="5109411"/>
            <a:ext cx="3069826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1200" b="0" i="0" dirty="0"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0" lvl="0" defTabSz="742847">
              <a:lnSpc>
                <a:spcPts val="17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br>
              <a:rPr lang="ru-RU" dirty="0"/>
            </a:br>
            <a:r>
              <a:rPr lang="ru-RU" dirty="0"/>
              <a:t>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F9E3E9C-9461-845F-A44A-D949E25E4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63724" y="6324992"/>
            <a:ext cx="7219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457109"/>
            <a:fld id="{C8994169-2FD2-C948-898F-758DFA36E520}" type="slidenum">
              <a:rPr lang="ru-RU" smtClean="0">
                <a:solidFill>
                  <a:srgbClr val="969696"/>
                </a:solidFill>
              </a:rPr>
              <a:pPr defTabSz="457109"/>
              <a:t>‹#›</a:t>
            </a:fld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060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7.xml"/><Relationship Id="rId117" Type="http://schemas.openxmlformats.org/officeDocument/2006/relationships/slideLayout" Target="../slideLayouts/slideLayout238.xml"/><Relationship Id="rId21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63.xml"/><Relationship Id="rId47" Type="http://schemas.openxmlformats.org/officeDocument/2006/relationships/slideLayout" Target="../slideLayouts/slideLayout168.xml"/><Relationship Id="rId63" Type="http://schemas.openxmlformats.org/officeDocument/2006/relationships/slideLayout" Target="../slideLayouts/slideLayout184.xml"/><Relationship Id="rId68" Type="http://schemas.openxmlformats.org/officeDocument/2006/relationships/slideLayout" Target="../slideLayouts/slideLayout189.xml"/><Relationship Id="rId84" Type="http://schemas.openxmlformats.org/officeDocument/2006/relationships/slideLayout" Target="../slideLayouts/slideLayout205.xml"/><Relationship Id="rId89" Type="http://schemas.openxmlformats.org/officeDocument/2006/relationships/slideLayout" Target="../slideLayouts/slideLayout210.xml"/><Relationship Id="rId11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137.xml"/><Relationship Id="rId107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53.xml"/><Relationship Id="rId37" Type="http://schemas.openxmlformats.org/officeDocument/2006/relationships/slideLayout" Target="../slideLayouts/slideLayout158.xml"/><Relationship Id="rId53" Type="http://schemas.openxmlformats.org/officeDocument/2006/relationships/slideLayout" Target="../slideLayouts/slideLayout174.xml"/><Relationship Id="rId58" Type="http://schemas.openxmlformats.org/officeDocument/2006/relationships/slideLayout" Target="../slideLayouts/slideLayout179.xml"/><Relationship Id="rId74" Type="http://schemas.openxmlformats.org/officeDocument/2006/relationships/slideLayout" Target="../slideLayouts/slideLayout195.xml"/><Relationship Id="rId79" Type="http://schemas.openxmlformats.org/officeDocument/2006/relationships/slideLayout" Target="../slideLayouts/slideLayout200.xml"/><Relationship Id="rId102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26.xml"/><Relationship Id="rId90" Type="http://schemas.openxmlformats.org/officeDocument/2006/relationships/slideLayout" Target="../slideLayouts/slideLayout211.xml"/><Relationship Id="rId95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8.xml"/><Relationship Id="rId43" Type="http://schemas.openxmlformats.org/officeDocument/2006/relationships/slideLayout" Target="../slideLayouts/slideLayout164.xml"/><Relationship Id="rId48" Type="http://schemas.openxmlformats.org/officeDocument/2006/relationships/slideLayout" Target="../slideLayouts/slideLayout169.xml"/><Relationship Id="rId64" Type="http://schemas.openxmlformats.org/officeDocument/2006/relationships/slideLayout" Target="../slideLayouts/slideLayout185.xml"/><Relationship Id="rId69" Type="http://schemas.openxmlformats.org/officeDocument/2006/relationships/slideLayout" Target="../slideLayouts/slideLayout190.xml"/><Relationship Id="rId113" Type="http://schemas.openxmlformats.org/officeDocument/2006/relationships/slideLayout" Target="../slideLayouts/slideLayout234.xml"/><Relationship Id="rId118" Type="http://schemas.openxmlformats.org/officeDocument/2006/relationships/slideLayout" Target="../slideLayouts/slideLayout239.xml"/><Relationship Id="rId80" Type="http://schemas.openxmlformats.org/officeDocument/2006/relationships/slideLayout" Target="../slideLayouts/slideLayout201.xml"/><Relationship Id="rId85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33" Type="http://schemas.openxmlformats.org/officeDocument/2006/relationships/slideLayout" Target="../slideLayouts/slideLayout154.xml"/><Relationship Id="rId38" Type="http://schemas.openxmlformats.org/officeDocument/2006/relationships/slideLayout" Target="../slideLayouts/slideLayout159.xml"/><Relationship Id="rId59" Type="http://schemas.openxmlformats.org/officeDocument/2006/relationships/slideLayout" Target="../slideLayouts/slideLayout180.xml"/><Relationship Id="rId103" Type="http://schemas.openxmlformats.org/officeDocument/2006/relationships/slideLayout" Target="../slideLayouts/slideLayout224.xml"/><Relationship Id="rId108" Type="http://schemas.openxmlformats.org/officeDocument/2006/relationships/slideLayout" Target="../slideLayouts/slideLayout229.xml"/><Relationship Id="rId54" Type="http://schemas.openxmlformats.org/officeDocument/2006/relationships/slideLayout" Target="../slideLayouts/slideLayout175.xml"/><Relationship Id="rId70" Type="http://schemas.openxmlformats.org/officeDocument/2006/relationships/slideLayout" Target="../slideLayouts/slideLayout191.xml"/><Relationship Id="rId75" Type="http://schemas.openxmlformats.org/officeDocument/2006/relationships/slideLayout" Target="../slideLayouts/slideLayout196.xml"/><Relationship Id="rId91" Type="http://schemas.openxmlformats.org/officeDocument/2006/relationships/slideLayout" Target="../slideLayouts/slideLayout212.xml"/><Relationship Id="rId96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44.xml"/><Relationship Id="rId28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70.xml"/><Relationship Id="rId114" Type="http://schemas.openxmlformats.org/officeDocument/2006/relationships/slideLayout" Target="../slideLayouts/slideLayout235.xml"/><Relationship Id="rId119" Type="http://schemas.openxmlformats.org/officeDocument/2006/relationships/slideLayout" Target="../slideLayouts/slideLayout240.xml"/><Relationship Id="rId44" Type="http://schemas.openxmlformats.org/officeDocument/2006/relationships/slideLayout" Target="../slideLayouts/slideLayout165.xml"/><Relationship Id="rId60" Type="http://schemas.openxmlformats.org/officeDocument/2006/relationships/slideLayout" Target="../slideLayouts/slideLayout181.xml"/><Relationship Id="rId65" Type="http://schemas.openxmlformats.org/officeDocument/2006/relationships/slideLayout" Target="../slideLayouts/slideLayout186.xml"/><Relationship Id="rId81" Type="http://schemas.openxmlformats.org/officeDocument/2006/relationships/slideLayout" Target="../slideLayouts/slideLayout202.xml"/><Relationship Id="rId86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39" Type="http://schemas.openxmlformats.org/officeDocument/2006/relationships/slideLayout" Target="../slideLayouts/slideLayout160.xml"/><Relationship Id="rId109" Type="http://schemas.openxmlformats.org/officeDocument/2006/relationships/slideLayout" Target="../slideLayouts/slideLayout230.xml"/><Relationship Id="rId34" Type="http://schemas.openxmlformats.org/officeDocument/2006/relationships/slideLayout" Target="../slideLayouts/slideLayout155.xml"/><Relationship Id="rId50" Type="http://schemas.openxmlformats.org/officeDocument/2006/relationships/slideLayout" Target="../slideLayouts/slideLayout171.xml"/><Relationship Id="rId55" Type="http://schemas.openxmlformats.org/officeDocument/2006/relationships/slideLayout" Target="../slideLayouts/slideLayout176.xml"/><Relationship Id="rId76" Type="http://schemas.openxmlformats.org/officeDocument/2006/relationships/slideLayout" Target="../slideLayouts/slideLayout197.xml"/><Relationship Id="rId97" Type="http://schemas.openxmlformats.org/officeDocument/2006/relationships/slideLayout" Target="../slideLayouts/slideLayout218.xml"/><Relationship Id="rId104" Type="http://schemas.openxmlformats.org/officeDocument/2006/relationships/slideLayout" Target="../slideLayouts/slideLayout225.xml"/><Relationship Id="rId120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128.xml"/><Relationship Id="rId71" Type="http://schemas.openxmlformats.org/officeDocument/2006/relationships/slideLayout" Target="../slideLayouts/slideLayout192.xml"/><Relationship Id="rId92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123.xml"/><Relationship Id="rId29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61.xml"/><Relationship Id="rId45" Type="http://schemas.openxmlformats.org/officeDocument/2006/relationships/slideLayout" Target="../slideLayouts/slideLayout166.xml"/><Relationship Id="rId66" Type="http://schemas.openxmlformats.org/officeDocument/2006/relationships/slideLayout" Target="../slideLayouts/slideLayout187.xml"/><Relationship Id="rId87" Type="http://schemas.openxmlformats.org/officeDocument/2006/relationships/slideLayout" Target="../slideLayouts/slideLayout208.xml"/><Relationship Id="rId110" Type="http://schemas.openxmlformats.org/officeDocument/2006/relationships/slideLayout" Target="../slideLayouts/slideLayout231.xml"/><Relationship Id="rId115" Type="http://schemas.openxmlformats.org/officeDocument/2006/relationships/slideLayout" Target="../slideLayouts/slideLayout236.xml"/><Relationship Id="rId61" Type="http://schemas.openxmlformats.org/officeDocument/2006/relationships/slideLayout" Target="../slideLayouts/slideLayout182.xml"/><Relationship Id="rId82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51.xml"/><Relationship Id="rId35" Type="http://schemas.openxmlformats.org/officeDocument/2006/relationships/slideLayout" Target="../slideLayouts/slideLayout156.xml"/><Relationship Id="rId56" Type="http://schemas.openxmlformats.org/officeDocument/2006/relationships/slideLayout" Target="../slideLayouts/slideLayout177.xml"/><Relationship Id="rId77" Type="http://schemas.openxmlformats.org/officeDocument/2006/relationships/slideLayout" Target="../slideLayouts/slideLayout198.xml"/><Relationship Id="rId100" Type="http://schemas.openxmlformats.org/officeDocument/2006/relationships/slideLayout" Target="../slideLayouts/slideLayout221.xml"/><Relationship Id="rId105" Type="http://schemas.openxmlformats.org/officeDocument/2006/relationships/slideLayout" Target="../slideLayouts/slideLayout226.xml"/><Relationship Id="rId8" Type="http://schemas.openxmlformats.org/officeDocument/2006/relationships/slideLayout" Target="../slideLayouts/slideLayout129.xml"/><Relationship Id="rId51" Type="http://schemas.openxmlformats.org/officeDocument/2006/relationships/slideLayout" Target="../slideLayouts/slideLayout172.xml"/><Relationship Id="rId72" Type="http://schemas.openxmlformats.org/officeDocument/2006/relationships/slideLayout" Target="../slideLayouts/slideLayout193.xml"/><Relationship Id="rId93" Type="http://schemas.openxmlformats.org/officeDocument/2006/relationships/slideLayout" Target="../slideLayouts/slideLayout214.xml"/><Relationship Id="rId98" Type="http://schemas.openxmlformats.org/officeDocument/2006/relationships/slideLayout" Target="../slideLayouts/slideLayout219.xml"/><Relationship Id="rId121" Type="http://schemas.openxmlformats.org/officeDocument/2006/relationships/slideLayout" Target="../slideLayouts/slideLayout242.xml"/><Relationship Id="rId3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67.xml"/><Relationship Id="rId67" Type="http://schemas.openxmlformats.org/officeDocument/2006/relationships/slideLayout" Target="../slideLayouts/slideLayout188.xml"/><Relationship Id="rId116" Type="http://schemas.openxmlformats.org/officeDocument/2006/relationships/slideLayout" Target="../slideLayouts/slideLayout237.xml"/><Relationship Id="rId20" Type="http://schemas.openxmlformats.org/officeDocument/2006/relationships/slideLayout" Target="../slideLayouts/slideLayout141.xml"/><Relationship Id="rId41" Type="http://schemas.openxmlformats.org/officeDocument/2006/relationships/slideLayout" Target="../slideLayouts/slideLayout162.xml"/><Relationship Id="rId62" Type="http://schemas.openxmlformats.org/officeDocument/2006/relationships/slideLayout" Target="../slideLayouts/slideLayout183.xml"/><Relationship Id="rId83" Type="http://schemas.openxmlformats.org/officeDocument/2006/relationships/slideLayout" Target="../slideLayouts/slideLayout204.xml"/><Relationship Id="rId88" Type="http://schemas.openxmlformats.org/officeDocument/2006/relationships/slideLayout" Target="../slideLayouts/slideLayout209.xml"/><Relationship Id="rId111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57.xml"/><Relationship Id="rId57" Type="http://schemas.openxmlformats.org/officeDocument/2006/relationships/slideLayout" Target="../slideLayouts/slideLayout178.xml"/><Relationship Id="rId106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131.xml"/><Relationship Id="rId31" Type="http://schemas.openxmlformats.org/officeDocument/2006/relationships/slideLayout" Target="../slideLayouts/slideLayout152.xml"/><Relationship Id="rId52" Type="http://schemas.openxmlformats.org/officeDocument/2006/relationships/slideLayout" Target="../slideLayouts/slideLayout173.xml"/><Relationship Id="rId73" Type="http://schemas.openxmlformats.org/officeDocument/2006/relationships/slideLayout" Target="../slideLayouts/slideLayout194.xml"/><Relationship Id="rId78" Type="http://schemas.openxmlformats.org/officeDocument/2006/relationships/slideLayout" Target="../slideLayouts/slideLayout199.xml"/><Relationship Id="rId94" Type="http://schemas.openxmlformats.org/officeDocument/2006/relationships/slideLayout" Target="../slideLayouts/slideLayout215.xml"/><Relationship Id="rId99" Type="http://schemas.openxmlformats.org/officeDocument/2006/relationships/slideLayout" Target="../slideLayouts/slideLayout220.xml"/><Relationship Id="rId101" Type="http://schemas.openxmlformats.org/officeDocument/2006/relationships/slideLayout" Target="../slideLayouts/slideLayout222.xml"/><Relationship Id="rId1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8.xml"/><Relationship Id="rId117" Type="http://schemas.openxmlformats.org/officeDocument/2006/relationships/slideLayout" Target="../slideLayouts/slideLayout359.xml"/><Relationship Id="rId21" Type="http://schemas.openxmlformats.org/officeDocument/2006/relationships/slideLayout" Target="../slideLayouts/slideLayout263.xml"/><Relationship Id="rId42" Type="http://schemas.openxmlformats.org/officeDocument/2006/relationships/slideLayout" Target="../slideLayouts/slideLayout284.xml"/><Relationship Id="rId47" Type="http://schemas.openxmlformats.org/officeDocument/2006/relationships/slideLayout" Target="../slideLayouts/slideLayout289.xml"/><Relationship Id="rId63" Type="http://schemas.openxmlformats.org/officeDocument/2006/relationships/slideLayout" Target="../slideLayouts/slideLayout305.xml"/><Relationship Id="rId68" Type="http://schemas.openxmlformats.org/officeDocument/2006/relationships/slideLayout" Target="../slideLayouts/slideLayout310.xml"/><Relationship Id="rId84" Type="http://schemas.openxmlformats.org/officeDocument/2006/relationships/slideLayout" Target="../slideLayouts/slideLayout326.xml"/><Relationship Id="rId89" Type="http://schemas.openxmlformats.org/officeDocument/2006/relationships/slideLayout" Target="../slideLayouts/slideLayout331.xml"/><Relationship Id="rId112" Type="http://schemas.openxmlformats.org/officeDocument/2006/relationships/slideLayout" Target="../slideLayouts/slideLayout354.xml"/><Relationship Id="rId16" Type="http://schemas.openxmlformats.org/officeDocument/2006/relationships/slideLayout" Target="../slideLayouts/slideLayout258.xml"/><Relationship Id="rId107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253.xml"/><Relationship Id="rId32" Type="http://schemas.openxmlformats.org/officeDocument/2006/relationships/slideLayout" Target="../slideLayouts/slideLayout274.xml"/><Relationship Id="rId37" Type="http://schemas.openxmlformats.org/officeDocument/2006/relationships/slideLayout" Target="../slideLayouts/slideLayout279.xml"/><Relationship Id="rId53" Type="http://schemas.openxmlformats.org/officeDocument/2006/relationships/slideLayout" Target="../slideLayouts/slideLayout295.xml"/><Relationship Id="rId58" Type="http://schemas.openxmlformats.org/officeDocument/2006/relationships/slideLayout" Target="../slideLayouts/slideLayout300.xml"/><Relationship Id="rId74" Type="http://schemas.openxmlformats.org/officeDocument/2006/relationships/slideLayout" Target="../slideLayouts/slideLayout316.xml"/><Relationship Id="rId79" Type="http://schemas.openxmlformats.org/officeDocument/2006/relationships/slideLayout" Target="../slideLayouts/slideLayout321.xml"/><Relationship Id="rId102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247.xml"/><Relationship Id="rId90" Type="http://schemas.openxmlformats.org/officeDocument/2006/relationships/slideLayout" Target="../slideLayouts/slideLayout332.xml"/><Relationship Id="rId95" Type="http://schemas.openxmlformats.org/officeDocument/2006/relationships/slideLayout" Target="../slideLayouts/slideLayout337.xml"/><Relationship Id="rId22" Type="http://schemas.openxmlformats.org/officeDocument/2006/relationships/slideLayout" Target="../slideLayouts/slideLayout264.xml"/><Relationship Id="rId27" Type="http://schemas.openxmlformats.org/officeDocument/2006/relationships/slideLayout" Target="../slideLayouts/slideLayout269.xml"/><Relationship Id="rId43" Type="http://schemas.openxmlformats.org/officeDocument/2006/relationships/slideLayout" Target="../slideLayouts/slideLayout285.xml"/><Relationship Id="rId48" Type="http://schemas.openxmlformats.org/officeDocument/2006/relationships/slideLayout" Target="../slideLayouts/slideLayout290.xml"/><Relationship Id="rId64" Type="http://schemas.openxmlformats.org/officeDocument/2006/relationships/slideLayout" Target="../slideLayouts/slideLayout306.xml"/><Relationship Id="rId69" Type="http://schemas.openxmlformats.org/officeDocument/2006/relationships/slideLayout" Target="../slideLayouts/slideLayout311.xml"/><Relationship Id="rId113" Type="http://schemas.openxmlformats.org/officeDocument/2006/relationships/slideLayout" Target="../slideLayouts/slideLayout355.xml"/><Relationship Id="rId118" Type="http://schemas.openxmlformats.org/officeDocument/2006/relationships/slideLayout" Target="../slideLayouts/slideLayout360.xml"/><Relationship Id="rId80" Type="http://schemas.openxmlformats.org/officeDocument/2006/relationships/slideLayout" Target="../slideLayouts/slideLayout322.xml"/><Relationship Id="rId85" Type="http://schemas.openxmlformats.org/officeDocument/2006/relationships/slideLayout" Target="../slideLayouts/slideLayout327.xml"/><Relationship Id="rId12" Type="http://schemas.openxmlformats.org/officeDocument/2006/relationships/slideLayout" Target="../slideLayouts/slideLayout254.xml"/><Relationship Id="rId17" Type="http://schemas.openxmlformats.org/officeDocument/2006/relationships/slideLayout" Target="../slideLayouts/slideLayout259.xml"/><Relationship Id="rId33" Type="http://schemas.openxmlformats.org/officeDocument/2006/relationships/slideLayout" Target="../slideLayouts/slideLayout275.xml"/><Relationship Id="rId38" Type="http://schemas.openxmlformats.org/officeDocument/2006/relationships/slideLayout" Target="../slideLayouts/slideLayout280.xml"/><Relationship Id="rId59" Type="http://schemas.openxmlformats.org/officeDocument/2006/relationships/slideLayout" Target="../slideLayouts/slideLayout301.xml"/><Relationship Id="rId103" Type="http://schemas.openxmlformats.org/officeDocument/2006/relationships/slideLayout" Target="../slideLayouts/slideLayout345.xml"/><Relationship Id="rId108" Type="http://schemas.openxmlformats.org/officeDocument/2006/relationships/slideLayout" Target="../slideLayouts/slideLayout350.xml"/><Relationship Id="rId54" Type="http://schemas.openxmlformats.org/officeDocument/2006/relationships/slideLayout" Target="../slideLayouts/slideLayout296.xml"/><Relationship Id="rId70" Type="http://schemas.openxmlformats.org/officeDocument/2006/relationships/slideLayout" Target="../slideLayouts/slideLayout312.xml"/><Relationship Id="rId75" Type="http://schemas.openxmlformats.org/officeDocument/2006/relationships/slideLayout" Target="../slideLayouts/slideLayout317.xml"/><Relationship Id="rId91" Type="http://schemas.openxmlformats.org/officeDocument/2006/relationships/slideLayout" Target="../slideLayouts/slideLayout333.xml"/><Relationship Id="rId96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23" Type="http://schemas.openxmlformats.org/officeDocument/2006/relationships/slideLayout" Target="../slideLayouts/slideLayout265.xml"/><Relationship Id="rId28" Type="http://schemas.openxmlformats.org/officeDocument/2006/relationships/slideLayout" Target="../slideLayouts/slideLayout270.xml"/><Relationship Id="rId49" Type="http://schemas.openxmlformats.org/officeDocument/2006/relationships/slideLayout" Target="../slideLayouts/slideLayout291.xml"/><Relationship Id="rId114" Type="http://schemas.openxmlformats.org/officeDocument/2006/relationships/slideLayout" Target="../slideLayouts/slideLayout356.xml"/><Relationship Id="rId119" Type="http://schemas.openxmlformats.org/officeDocument/2006/relationships/slideLayout" Target="../slideLayouts/slideLayout361.xml"/><Relationship Id="rId44" Type="http://schemas.openxmlformats.org/officeDocument/2006/relationships/slideLayout" Target="../slideLayouts/slideLayout286.xml"/><Relationship Id="rId60" Type="http://schemas.openxmlformats.org/officeDocument/2006/relationships/slideLayout" Target="../slideLayouts/slideLayout302.xml"/><Relationship Id="rId65" Type="http://schemas.openxmlformats.org/officeDocument/2006/relationships/slideLayout" Target="../slideLayouts/slideLayout307.xml"/><Relationship Id="rId81" Type="http://schemas.openxmlformats.org/officeDocument/2006/relationships/slideLayout" Target="../slideLayouts/slideLayout323.xml"/><Relationship Id="rId86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5.xml"/><Relationship Id="rId18" Type="http://schemas.openxmlformats.org/officeDocument/2006/relationships/slideLayout" Target="../slideLayouts/slideLayout260.xml"/><Relationship Id="rId39" Type="http://schemas.openxmlformats.org/officeDocument/2006/relationships/slideLayout" Target="../slideLayouts/slideLayout281.xml"/><Relationship Id="rId109" Type="http://schemas.openxmlformats.org/officeDocument/2006/relationships/slideLayout" Target="../slideLayouts/slideLayout351.xml"/><Relationship Id="rId34" Type="http://schemas.openxmlformats.org/officeDocument/2006/relationships/slideLayout" Target="../slideLayouts/slideLayout276.xml"/><Relationship Id="rId50" Type="http://schemas.openxmlformats.org/officeDocument/2006/relationships/slideLayout" Target="../slideLayouts/slideLayout292.xml"/><Relationship Id="rId55" Type="http://schemas.openxmlformats.org/officeDocument/2006/relationships/slideLayout" Target="../slideLayouts/slideLayout297.xml"/><Relationship Id="rId76" Type="http://schemas.openxmlformats.org/officeDocument/2006/relationships/slideLayout" Target="../slideLayouts/slideLayout318.xml"/><Relationship Id="rId97" Type="http://schemas.openxmlformats.org/officeDocument/2006/relationships/slideLayout" Target="../slideLayouts/slideLayout339.xml"/><Relationship Id="rId104" Type="http://schemas.openxmlformats.org/officeDocument/2006/relationships/slideLayout" Target="../slideLayouts/slideLayout346.xml"/><Relationship Id="rId120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249.xml"/><Relationship Id="rId71" Type="http://schemas.openxmlformats.org/officeDocument/2006/relationships/slideLayout" Target="../slideLayouts/slideLayout313.xml"/><Relationship Id="rId92" Type="http://schemas.openxmlformats.org/officeDocument/2006/relationships/slideLayout" Target="../slideLayouts/slideLayout334.xml"/><Relationship Id="rId2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71.xml"/><Relationship Id="rId24" Type="http://schemas.openxmlformats.org/officeDocument/2006/relationships/slideLayout" Target="../slideLayouts/slideLayout266.xml"/><Relationship Id="rId40" Type="http://schemas.openxmlformats.org/officeDocument/2006/relationships/slideLayout" Target="../slideLayouts/slideLayout282.xml"/><Relationship Id="rId45" Type="http://schemas.openxmlformats.org/officeDocument/2006/relationships/slideLayout" Target="../slideLayouts/slideLayout287.xml"/><Relationship Id="rId66" Type="http://schemas.openxmlformats.org/officeDocument/2006/relationships/slideLayout" Target="../slideLayouts/slideLayout308.xml"/><Relationship Id="rId87" Type="http://schemas.openxmlformats.org/officeDocument/2006/relationships/slideLayout" Target="../slideLayouts/slideLayout329.xml"/><Relationship Id="rId110" Type="http://schemas.openxmlformats.org/officeDocument/2006/relationships/slideLayout" Target="../slideLayouts/slideLayout352.xml"/><Relationship Id="rId115" Type="http://schemas.openxmlformats.org/officeDocument/2006/relationships/slideLayout" Target="../slideLayouts/slideLayout357.xml"/><Relationship Id="rId61" Type="http://schemas.openxmlformats.org/officeDocument/2006/relationships/slideLayout" Target="../slideLayouts/slideLayout303.xml"/><Relationship Id="rId82" Type="http://schemas.openxmlformats.org/officeDocument/2006/relationships/slideLayout" Target="../slideLayouts/slideLayout324.xml"/><Relationship Id="rId1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56.xml"/><Relationship Id="rId30" Type="http://schemas.openxmlformats.org/officeDocument/2006/relationships/slideLayout" Target="../slideLayouts/slideLayout272.xml"/><Relationship Id="rId35" Type="http://schemas.openxmlformats.org/officeDocument/2006/relationships/slideLayout" Target="../slideLayouts/slideLayout277.xml"/><Relationship Id="rId56" Type="http://schemas.openxmlformats.org/officeDocument/2006/relationships/slideLayout" Target="../slideLayouts/slideLayout298.xml"/><Relationship Id="rId77" Type="http://schemas.openxmlformats.org/officeDocument/2006/relationships/slideLayout" Target="../slideLayouts/slideLayout319.xml"/><Relationship Id="rId100" Type="http://schemas.openxmlformats.org/officeDocument/2006/relationships/slideLayout" Target="../slideLayouts/slideLayout342.xml"/><Relationship Id="rId105" Type="http://schemas.openxmlformats.org/officeDocument/2006/relationships/slideLayout" Target="../slideLayouts/slideLayout347.xml"/><Relationship Id="rId8" Type="http://schemas.openxmlformats.org/officeDocument/2006/relationships/slideLayout" Target="../slideLayouts/slideLayout250.xml"/><Relationship Id="rId51" Type="http://schemas.openxmlformats.org/officeDocument/2006/relationships/slideLayout" Target="../slideLayouts/slideLayout293.xml"/><Relationship Id="rId72" Type="http://schemas.openxmlformats.org/officeDocument/2006/relationships/slideLayout" Target="../slideLayouts/slideLayout314.xml"/><Relationship Id="rId93" Type="http://schemas.openxmlformats.org/officeDocument/2006/relationships/slideLayout" Target="../slideLayouts/slideLayout335.xml"/><Relationship Id="rId98" Type="http://schemas.openxmlformats.org/officeDocument/2006/relationships/slideLayout" Target="../slideLayouts/slideLayout340.xml"/><Relationship Id="rId121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245.xml"/><Relationship Id="rId25" Type="http://schemas.openxmlformats.org/officeDocument/2006/relationships/slideLayout" Target="../slideLayouts/slideLayout267.xml"/><Relationship Id="rId46" Type="http://schemas.openxmlformats.org/officeDocument/2006/relationships/slideLayout" Target="../slideLayouts/slideLayout288.xml"/><Relationship Id="rId67" Type="http://schemas.openxmlformats.org/officeDocument/2006/relationships/slideLayout" Target="../slideLayouts/slideLayout309.xml"/><Relationship Id="rId116" Type="http://schemas.openxmlformats.org/officeDocument/2006/relationships/slideLayout" Target="../slideLayouts/slideLayout358.xml"/><Relationship Id="rId20" Type="http://schemas.openxmlformats.org/officeDocument/2006/relationships/slideLayout" Target="../slideLayouts/slideLayout262.xml"/><Relationship Id="rId41" Type="http://schemas.openxmlformats.org/officeDocument/2006/relationships/slideLayout" Target="../slideLayouts/slideLayout283.xml"/><Relationship Id="rId62" Type="http://schemas.openxmlformats.org/officeDocument/2006/relationships/slideLayout" Target="../slideLayouts/slideLayout304.xml"/><Relationship Id="rId83" Type="http://schemas.openxmlformats.org/officeDocument/2006/relationships/slideLayout" Target="../slideLayouts/slideLayout325.xml"/><Relationship Id="rId88" Type="http://schemas.openxmlformats.org/officeDocument/2006/relationships/slideLayout" Target="../slideLayouts/slideLayout330.xml"/><Relationship Id="rId111" Type="http://schemas.openxmlformats.org/officeDocument/2006/relationships/slideLayout" Target="../slideLayouts/slideLayout353.xml"/><Relationship Id="rId15" Type="http://schemas.openxmlformats.org/officeDocument/2006/relationships/slideLayout" Target="../slideLayouts/slideLayout257.xml"/><Relationship Id="rId36" Type="http://schemas.openxmlformats.org/officeDocument/2006/relationships/slideLayout" Target="../slideLayouts/slideLayout278.xml"/><Relationship Id="rId57" Type="http://schemas.openxmlformats.org/officeDocument/2006/relationships/slideLayout" Target="../slideLayouts/slideLayout299.xml"/><Relationship Id="rId106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252.xml"/><Relationship Id="rId31" Type="http://schemas.openxmlformats.org/officeDocument/2006/relationships/slideLayout" Target="../slideLayouts/slideLayout273.xml"/><Relationship Id="rId52" Type="http://schemas.openxmlformats.org/officeDocument/2006/relationships/slideLayout" Target="../slideLayouts/slideLayout294.xml"/><Relationship Id="rId73" Type="http://schemas.openxmlformats.org/officeDocument/2006/relationships/slideLayout" Target="../slideLayouts/slideLayout315.xml"/><Relationship Id="rId78" Type="http://schemas.openxmlformats.org/officeDocument/2006/relationships/slideLayout" Target="../slideLayouts/slideLayout320.xml"/><Relationship Id="rId94" Type="http://schemas.openxmlformats.org/officeDocument/2006/relationships/slideLayout" Target="../slideLayouts/slideLayout336.xml"/><Relationship Id="rId99" Type="http://schemas.openxmlformats.org/officeDocument/2006/relationships/slideLayout" Target="../slideLayouts/slideLayout341.xml"/><Relationship Id="rId101" Type="http://schemas.openxmlformats.org/officeDocument/2006/relationships/slideLayout" Target="../slideLayouts/slideLayout343.xml"/><Relationship Id="rId1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9.xml"/><Relationship Id="rId117" Type="http://schemas.openxmlformats.org/officeDocument/2006/relationships/slideLayout" Target="../slideLayouts/slideLayout480.xml"/><Relationship Id="rId21" Type="http://schemas.openxmlformats.org/officeDocument/2006/relationships/slideLayout" Target="../slideLayouts/slideLayout384.xml"/><Relationship Id="rId42" Type="http://schemas.openxmlformats.org/officeDocument/2006/relationships/slideLayout" Target="../slideLayouts/slideLayout405.xml"/><Relationship Id="rId47" Type="http://schemas.openxmlformats.org/officeDocument/2006/relationships/slideLayout" Target="../slideLayouts/slideLayout410.xml"/><Relationship Id="rId63" Type="http://schemas.openxmlformats.org/officeDocument/2006/relationships/slideLayout" Target="../slideLayouts/slideLayout426.xml"/><Relationship Id="rId68" Type="http://schemas.openxmlformats.org/officeDocument/2006/relationships/slideLayout" Target="../slideLayouts/slideLayout431.xml"/><Relationship Id="rId84" Type="http://schemas.openxmlformats.org/officeDocument/2006/relationships/slideLayout" Target="../slideLayouts/slideLayout447.xml"/><Relationship Id="rId89" Type="http://schemas.openxmlformats.org/officeDocument/2006/relationships/slideLayout" Target="../slideLayouts/slideLayout452.xml"/><Relationship Id="rId112" Type="http://schemas.openxmlformats.org/officeDocument/2006/relationships/slideLayout" Target="../slideLayouts/slideLayout475.xml"/><Relationship Id="rId16" Type="http://schemas.openxmlformats.org/officeDocument/2006/relationships/slideLayout" Target="../slideLayouts/slideLayout379.xml"/><Relationship Id="rId107" Type="http://schemas.openxmlformats.org/officeDocument/2006/relationships/slideLayout" Target="../slideLayouts/slideLayout470.xml"/><Relationship Id="rId11" Type="http://schemas.openxmlformats.org/officeDocument/2006/relationships/slideLayout" Target="../slideLayouts/slideLayout374.xml"/><Relationship Id="rId32" Type="http://schemas.openxmlformats.org/officeDocument/2006/relationships/slideLayout" Target="../slideLayouts/slideLayout395.xml"/><Relationship Id="rId37" Type="http://schemas.openxmlformats.org/officeDocument/2006/relationships/slideLayout" Target="../slideLayouts/slideLayout400.xml"/><Relationship Id="rId53" Type="http://schemas.openxmlformats.org/officeDocument/2006/relationships/slideLayout" Target="../slideLayouts/slideLayout416.xml"/><Relationship Id="rId58" Type="http://schemas.openxmlformats.org/officeDocument/2006/relationships/slideLayout" Target="../slideLayouts/slideLayout421.xml"/><Relationship Id="rId74" Type="http://schemas.openxmlformats.org/officeDocument/2006/relationships/slideLayout" Target="../slideLayouts/slideLayout437.xml"/><Relationship Id="rId79" Type="http://schemas.openxmlformats.org/officeDocument/2006/relationships/slideLayout" Target="../slideLayouts/slideLayout442.xml"/><Relationship Id="rId102" Type="http://schemas.openxmlformats.org/officeDocument/2006/relationships/slideLayout" Target="../slideLayouts/slideLayout465.xml"/><Relationship Id="rId5" Type="http://schemas.openxmlformats.org/officeDocument/2006/relationships/slideLayout" Target="../slideLayouts/slideLayout368.xml"/><Relationship Id="rId90" Type="http://schemas.openxmlformats.org/officeDocument/2006/relationships/slideLayout" Target="../slideLayouts/slideLayout453.xml"/><Relationship Id="rId95" Type="http://schemas.openxmlformats.org/officeDocument/2006/relationships/slideLayout" Target="../slideLayouts/slideLayout458.xml"/><Relationship Id="rId22" Type="http://schemas.openxmlformats.org/officeDocument/2006/relationships/slideLayout" Target="../slideLayouts/slideLayout385.xml"/><Relationship Id="rId27" Type="http://schemas.openxmlformats.org/officeDocument/2006/relationships/slideLayout" Target="../slideLayouts/slideLayout390.xml"/><Relationship Id="rId43" Type="http://schemas.openxmlformats.org/officeDocument/2006/relationships/slideLayout" Target="../slideLayouts/slideLayout406.xml"/><Relationship Id="rId48" Type="http://schemas.openxmlformats.org/officeDocument/2006/relationships/slideLayout" Target="../slideLayouts/slideLayout411.xml"/><Relationship Id="rId64" Type="http://schemas.openxmlformats.org/officeDocument/2006/relationships/slideLayout" Target="../slideLayouts/slideLayout427.xml"/><Relationship Id="rId69" Type="http://schemas.openxmlformats.org/officeDocument/2006/relationships/slideLayout" Target="../slideLayouts/slideLayout432.xml"/><Relationship Id="rId113" Type="http://schemas.openxmlformats.org/officeDocument/2006/relationships/slideLayout" Target="../slideLayouts/slideLayout476.xml"/><Relationship Id="rId118" Type="http://schemas.openxmlformats.org/officeDocument/2006/relationships/slideLayout" Target="../slideLayouts/slideLayout481.xml"/><Relationship Id="rId80" Type="http://schemas.openxmlformats.org/officeDocument/2006/relationships/slideLayout" Target="../slideLayouts/slideLayout443.xml"/><Relationship Id="rId85" Type="http://schemas.openxmlformats.org/officeDocument/2006/relationships/slideLayout" Target="../slideLayouts/slideLayout448.xml"/><Relationship Id="rId12" Type="http://schemas.openxmlformats.org/officeDocument/2006/relationships/slideLayout" Target="../slideLayouts/slideLayout375.xml"/><Relationship Id="rId17" Type="http://schemas.openxmlformats.org/officeDocument/2006/relationships/slideLayout" Target="../slideLayouts/slideLayout380.xml"/><Relationship Id="rId33" Type="http://schemas.openxmlformats.org/officeDocument/2006/relationships/slideLayout" Target="../slideLayouts/slideLayout396.xml"/><Relationship Id="rId38" Type="http://schemas.openxmlformats.org/officeDocument/2006/relationships/slideLayout" Target="../slideLayouts/slideLayout401.xml"/><Relationship Id="rId59" Type="http://schemas.openxmlformats.org/officeDocument/2006/relationships/slideLayout" Target="../slideLayouts/slideLayout422.xml"/><Relationship Id="rId103" Type="http://schemas.openxmlformats.org/officeDocument/2006/relationships/slideLayout" Target="../slideLayouts/slideLayout466.xml"/><Relationship Id="rId108" Type="http://schemas.openxmlformats.org/officeDocument/2006/relationships/slideLayout" Target="../slideLayouts/slideLayout471.xml"/><Relationship Id="rId54" Type="http://schemas.openxmlformats.org/officeDocument/2006/relationships/slideLayout" Target="../slideLayouts/slideLayout417.xml"/><Relationship Id="rId70" Type="http://schemas.openxmlformats.org/officeDocument/2006/relationships/slideLayout" Target="../slideLayouts/slideLayout433.xml"/><Relationship Id="rId75" Type="http://schemas.openxmlformats.org/officeDocument/2006/relationships/slideLayout" Target="../slideLayouts/slideLayout438.xml"/><Relationship Id="rId91" Type="http://schemas.openxmlformats.org/officeDocument/2006/relationships/slideLayout" Target="../slideLayouts/slideLayout454.xml"/><Relationship Id="rId96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23" Type="http://schemas.openxmlformats.org/officeDocument/2006/relationships/slideLayout" Target="../slideLayouts/slideLayout386.xml"/><Relationship Id="rId28" Type="http://schemas.openxmlformats.org/officeDocument/2006/relationships/slideLayout" Target="../slideLayouts/slideLayout391.xml"/><Relationship Id="rId49" Type="http://schemas.openxmlformats.org/officeDocument/2006/relationships/slideLayout" Target="../slideLayouts/slideLayout412.xml"/><Relationship Id="rId114" Type="http://schemas.openxmlformats.org/officeDocument/2006/relationships/slideLayout" Target="../slideLayouts/slideLayout477.xml"/><Relationship Id="rId119" Type="http://schemas.openxmlformats.org/officeDocument/2006/relationships/slideLayout" Target="../slideLayouts/slideLayout482.xml"/><Relationship Id="rId44" Type="http://schemas.openxmlformats.org/officeDocument/2006/relationships/slideLayout" Target="../slideLayouts/slideLayout407.xml"/><Relationship Id="rId60" Type="http://schemas.openxmlformats.org/officeDocument/2006/relationships/slideLayout" Target="../slideLayouts/slideLayout423.xml"/><Relationship Id="rId65" Type="http://schemas.openxmlformats.org/officeDocument/2006/relationships/slideLayout" Target="../slideLayouts/slideLayout428.xml"/><Relationship Id="rId81" Type="http://schemas.openxmlformats.org/officeDocument/2006/relationships/slideLayout" Target="../slideLayouts/slideLayout444.xml"/><Relationship Id="rId86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Relationship Id="rId13" Type="http://schemas.openxmlformats.org/officeDocument/2006/relationships/slideLayout" Target="../slideLayouts/slideLayout376.xml"/><Relationship Id="rId18" Type="http://schemas.openxmlformats.org/officeDocument/2006/relationships/slideLayout" Target="../slideLayouts/slideLayout381.xml"/><Relationship Id="rId39" Type="http://schemas.openxmlformats.org/officeDocument/2006/relationships/slideLayout" Target="../slideLayouts/slideLayout402.xml"/><Relationship Id="rId109" Type="http://schemas.openxmlformats.org/officeDocument/2006/relationships/slideLayout" Target="../slideLayouts/slideLayout472.xml"/><Relationship Id="rId34" Type="http://schemas.openxmlformats.org/officeDocument/2006/relationships/slideLayout" Target="../slideLayouts/slideLayout397.xml"/><Relationship Id="rId50" Type="http://schemas.openxmlformats.org/officeDocument/2006/relationships/slideLayout" Target="../slideLayouts/slideLayout413.xml"/><Relationship Id="rId55" Type="http://schemas.openxmlformats.org/officeDocument/2006/relationships/slideLayout" Target="../slideLayouts/slideLayout418.xml"/><Relationship Id="rId76" Type="http://schemas.openxmlformats.org/officeDocument/2006/relationships/slideLayout" Target="../slideLayouts/slideLayout439.xml"/><Relationship Id="rId97" Type="http://schemas.openxmlformats.org/officeDocument/2006/relationships/slideLayout" Target="../slideLayouts/slideLayout460.xml"/><Relationship Id="rId104" Type="http://schemas.openxmlformats.org/officeDocument/2006/relationships/slideLayout" Target="../slideLayouts/slideLayout467.xml"/><Relationship Id="rId120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370.xml"/><Relationship Id="rId71" Type="http://schemas.openxmlformats.org/officeDocument/2006/relationships/slideLayout" Target="../slideLayouts/slideLayout434.xml"/><Relationship Id="rId92" Type="http://schemas.openxmlformats.org/officeDocument/2006/relationships/slideLayout" Target="../slideLayouts/slideLayout455.xml"/><Relationship Id="rId2" Type="http://schemas.openxmlformats.org/officeDocument/2006/relationships/slideLayout" Target="../slideLayouts/slideLayout365.xml"/><Relationship Id="rId29" Type="http://schemas.openxmlformats.org/officeDocument/2006/relationships/slideLayout" Target="../slideLayouts/slideLayout392.xml"/><Relationship Id="rId24" Type="http://schemas.openxmlformats.org/officeDocument/2006/relationships/slideLayout" Target="../slideLayouts/slideLayout387.xml"/><Relationship Id="rId40" Type="http://schemas.openxmlformats.org/officeDocument/2006/relationships/slideLayout" Target="../slideLayouts/slideLayout403.xml"/><Relationship Id="rId45" Type="http://schemas.openxmlformats.org/officeDocument/2006/relationships/slideLayout" Target="../slideLayouts/slideLayout408.xml"/><Relationship Id="rId66" Type="http://schemas.openxmlformats.org/officeDocument/2006/relationships/slideLayout" Target="../slideLayouts/slideLayout429.xml"/><Relationship Id="rId87" Type="http://schemas.openxmlformats.org/officeDocument/2006/relationships/slideLayout" Target="../slideLayouts/slideLayout450.xml"/><Relationship Id="rId110" Type="http://schemas.openxmlformats.org/officeDocument/2006/relationships/slideLayout" Target="../slideLayouts/slideLayout473.xml"/><Relationship Id="rId115" Type="http://schemas.openxmlformats.org/officeDocument/2006/relationships/slideLayout" Target="../slideLayouts/slideLayout478.xml"/><Relationship Id="rId61" Type="http://schemas.openxmlformats.org/officeDocument/2006/relationships/slideLayout" Target="../slideLayouts/slideLayout424.xml"/><Relationship Id="rId82" Type="http://schemas.openxmlformats.org/officeDocument/2006/relationships/slideLayout" Target="../slideLayouts/slideLayout445.xml"/><Relationship Id="rId19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77.xml"/><Relationship Id="rId30" Type="http://schemas.openxmlformats.org/officeDocument/2006/relationships/slideLayout" Target="../slideLayouts/slideLayout393.xml"/><Relationship Id="rId35" Type="http://schemas.openxmlformats.org/officeDocument/2006/relationships/slideLayout" Target="../slideLayouts/slideLayout398.xml"/><Relationship Id="rId56" Type="http://schemas.openxmlformats.org/officeDocument/2006/relationships/slideLayout" Target="../slideLayouts/slideLayout419.xml"/><Relationship Id="rId77" Type="http://schemas.openxmlformats.org/officeDocument/2006/relationships/slideLayout" Target="../slideLayouts/slideLayout440.xml"/><Relationship Id="rId100" Type="http://schemas.openxmlformats.org/officeDocument/2006/relationships/slideLayout" Target="../slideLayouts/slideLayout463.xml"/><Relationship Id="rId105" Type="http://schemas.openxmlformats.org/officeDocument/2006/relationships/slideLayout" Target="../slideLayouts/slideLayout468.xml"/><Relationship Id="rId8" Type="http://schemas.openxmlformats.org/officeDocument/2006/relationships/slideLayout" Target="../slideLayouts/slideLayout371.xml"/><Relationship Id="rId51" Type="http://schemas.openxmlformats.org/officeDocument/2006/relationships/slideLayout" Target="../slideLayouts/slideLayout414.xml"/><Relationship Id="rId72" Type="http://schemas.openxmlformats.org/officeDocument/2006/relationships/slideLayout" Target="../slideLayouts/slideLayout435.xml"/><Relationship Id="rId93" Type="http://schemas.openxmlformats.org/officeDocument/2006/relationships/slideLayout" Target="../slideLayouts/slideLayout456.xml"/><Relationship Id="rId98" Type="http://schemas.openxmlformats.org/officeDocument/2006/relationships/slideLayout" Target="../slideLayouts/slideLayout461.xml"/><Relationship Id="rId121" Type="http://schemas.openxmlformats.org/officeDocument/2006/relationships/slideLayout" Target="../slideLayouts/slideLayout484.xml"/><Relationship Id="rId3" Type="http://schemas.openxmlformats.org/officeDocument/2006/relationships/slideLayout" Target="../slideLayouts/slideLayout366.xml"/><Relationship Id="rId25" Type="http://schemas.openxmlformats.org/officeDocument/2006/relationships/slideLayout" Target="../slideLayouts/slideLayout388.xml"/><Relationship Id="rId46" Type="http://schemas.openxmlformats.org/officeDocument/2006/relationships/slideLayout" Target="../slideLayouts/slideLayout409.xml"/><Relationship Id="rId67" Type="http://schemas.openxmlformats.org/officeDocument/2006/relationships/slideLayout" Target="../slideLayouts/slideLayout430.xml"/><Relationship Id="rId116" Type="http://schemas.openxmlformats.org/officeDocument/2006/relationships/slideLayout" Target="../slideLayouts/slideLayout479.xml"/><Relationship Id="rId20" Type="http://schemas.openxmlformats.org/officeDocument/2006/relationships/slideLayout" Target="../slideLayouts/slideLayout383.xml"/><Relationship Id="rId41" Type="http://schemas.openxmlformats.org/officeDocument/2006/relationships/slideLayout" Target="../slideLayouts/slideLayout404.xml"/><Relationship Id="rId62" Type="http://schemas.openxmlformats.org/officeDocument/2006/relationships/slideLayout" Target="../slideLayouts/slideLayout425.xml"/><Relationship Id="rId83" Type="http://schemas.openxmlformats.org/officeDocument/2006/relationships/slideLayout" Target="../slideLayouts/slideLayout446.xml"/><Relationship Id="rId88" Type="http://schemas.openxmlformats.org/officeDocument/2006/relationships/slideLayout" Target="../slideLayouts/slideLayout451.xml"/><Relationship Id="rId111" Type="http://schemas.openxmlformats.org/officeDocument/2006/relationships/slideLayout" Target="../slideLayouts/slideLayout474.xml"/><Relationship Id="rId15" Type="http://schemas.openxmlformats.org/officeDocument/2006/relationships/slideLayout" Target="../slideLayouts/slideLayout378.xml"/><Relationship Id="rId36" Type="http://schemas.openxmlformats.org/officeDocument/2006/relationships/slideLayout" Target="../slideLayouts/slideLayout399.xml"/><Relationship Id="rId57" Type="http://schemas.openxmlformats.org/officeDocument/2006/relationships/slideLayout" Target="../slideLayouts/slideLayout420.xml"/><Relationship Id="rId106" Type="http://schemas.openxmlformats.org/officeDocument/2006/relationships/slideLayout" Target="../slideLayouts/slideLayout469.xml"/><Relationship Id="rId10" Type="http://schemas.openxmlformats.org/officeDocument/2006/relationships/slideLayout" Target="../slideLayouts/slideLayout373.xml"/><Relationship Id="rId31" Type="http://schemas.openxmlformats.org/officeDocument/2006/relationships/slideLayout" Target="../slideLayouts/slideLayout394.xml"/><Relationship Id="rId52" Type="http://schemas.openxmlformats.org/officeDocument/2006/relationships/slideLayout" Target="../slideLayouts/slideLayout415.xml"/><Relationship Id="rId73" Type="http://schemas.openxmlformats.org/officeDocument/2006/relationships/slideLayout" Target="../slideLayouts/slideLayout436.xml"/><Relationship Id="rId78" Type="http://schemas.openxmlformats.org/officeDocument/2006/relationships/slideLayout" Target="../slideLayouts/slideLayout441.xml"/><Relationship Id="rId94" Type="http://schemas.openxmlformats.org/officeDocument/2006/relationships/slideLayout" Target="../slideLayouts/slideLayout457.xml"/><Relationship Id="rId99" Type="http://schemas.openxmlformats.org/officeDocument/2006/relationships/slideLayout" Target="../slideLayouts/slideLayout462.xml"/><Relationship Id="rId101" Type="http://schemas.openxmlformats.org/officeDocument/2006/relationships/slideLayout" Target="../slideLayouts/slideLayout464.xml"/><Relationship Id="rId1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10.xml"/><Relationship Id="rId117" Type="http://schemas.openxmlformats.org/officeDocument/2006/relationships/slideLayout" Target="../slideLayouts/slideLayout601.xml"/><Relationship Id="rId21" Type="http://schemas.openxmlformats.org/officeDocument/2006/relationships/slideLayout" Target="../slideLayouts/slideLayout505.xml"/><Relationship Id="rId42" Type="http://schemas.openxmlformats.org/officeDocument/2006/relationships/slideLayout" Target="../slideLayouts/slideLayout526.xml"/><Relationship Id="rId47" Type="http://schemas.openxmlformats.org/officeDocument/2006/relationships/slideLayout" Target="../slideLayouts/slideLayout531.xml"/><Relationship Id="rId63" Type="http://schemas.openxmlformats.org/officeDocument/2006/relationships/slideLayout" Target="../slideLayouts/slideLayout547.xml"/><Relationship Id="rId68" Type="http://schemas.openxmlformats.org/officeDocument/2006/relationships/slideLayout" Target="../slideLayouts/slideLayout552.xml"/><Relationship Id="rId84" Type="http://schemas.openxmlformats.org/officeDocument/2006/relationships/slideLayout" Target="../slideLayouts/slideLayout568.xml"/><Relationship Id="rId89" Type="http://schemas.openxmlformats.org/officeDocument/2006/relationships/slideLayout" Target="../slideLayouts/slideLayout573.xml"/><Relationship Id="rId112" Type="http://schemas.openxmlformats.org/officeDocument/2006/relationships/slideLayout" Target="../slideLayouts/slideLayout596.xml"/><Relationship Id="rId16" Type="http://schemas.openxmlformats.org/officeDocument/2006/relationships/slideLayout" Target="../slideLayouts/slideLayout500.xml"/><Relationship Id="rId107" Type="http://schemas.openxmlformats.org/officeDocument/2006/relationships/slideLayout" Target="../slideLayouts/slideLayout591.xml"/><Relationship Id="rId11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16.xml"/><Relationship Id="rId37" Type="http://schemas.openxmlformats.org/officeDocument/2006/relationships/slideLayout" Target="../slideLayouts/slideLayout521.xml"/><Relationship Id="rId53" Type="http://schemas.openxmlformats.org/officeDocument/2006/relationships/slideLayout" Target="../slideLayouts/slideLayout537.xml"/><Relationship Id="rId58" Type="http://schemas.openxmlformats.org/officeDocument/2006/relationships/slideLayout" Target="../slideLayouts/slideLayout542.xml"/><Relationship Id="rId74" Type="http://schemas.openxmlformats.org/officeDocument/2006/relationships/slideLayout" Target="../slideLayouts/slideLayout558.xml"/><Relationship Id="rId79" Type="http://schemas.openxmlformats.org/officeDocument/2006/relationships/slideLayout" Target="../slideLayouts/slideLayout563.xml"/><Relationship Id="rId102" Type="http://schemas.openxmlformats.org/officeDocument/2006/relationships/slideLayout" Target="../slideLayouts/slideLayout586.xml"/><Relationship Id="rId5" Type="http://schemas.openxmlformats.org/officeDocument/2006/relationships/slideLayout" Target="../slideLayouts/slideLayout489.xml"/><Relationship Id="rId90" Type="http://schemas.openxmlformats.org/officeDocument/2006/relationships/slideLayout" Target="../slideLayouts/slideLayout574.xml"/><Relationship Id="rId95" Type="http://schemas.openxmlformats.org/officeDocument/2006/relationships/slideLayout" Target="../slideLayouts/slideLayout579.xml"/><Relationship Id="rId22" Type="http://schemas.openxmlformats.org/officeDocument/2006/relationships/slideLayout" Target="../slideLayouts/slideLayout506.xml"/><Relationship Id="rId27" Type="http://schemas.openxmlformats.org/officeDocument/2006/relationships/slideLayout" Target="../slideLayouts/slideLayout511.xml"/><Relationship Id="rId43" Type="http://schemas.openxmlformats.org/officeDocument/2006/relationships/slideLayout" Target="../slideLayouts/slideLayout527.xml"/><Relationship Id="rId48" Type="http://schemas.openxmlformats.org/officeDocument/2006/relationships/slideLayout" Target="../slideLayouts/slideLayout532.xml"/><Relationship Id="rId64" Type="http://schemas.openxmlformats.org/officeDocument/2006/relationships/slideLayout" Target="../slideLayouts/slideLayout548.xml"/><Relationship Id="rId69" Type="http://schemas.openxmlformats.org/officeDocument/2006/relationships/slideLayout" Target="../slideLayouts/slideLayout553.xml"/><Relationship Id="rId113" Type="http://schemas.openxmlformats.org/officeDocument/2006/relationships/slideLayout" Target="../slideLayouts/slideLayout597.xml"/><Relationship Id="rId118" Type="http://schemas.openxmlformats.org/officeDocument/2006/relationships/slideLayout" Target="../slideLayouts/slideLayout602.xml"/><Relationship Id="rId80" Type="http://schemas.openxmlformats.org/officeDocument/2006/relationships/slideLayout" Target="../slideLayouts/slideLayout564.xml"/><Relationship Id="rId85" Type="http://schemas.openxmlformats.org/officeDocument/2006/relationships/slideLayout" Target="../slideLayouts/slideLayout569.xml"/><Relationship Id="rId12" Type="http://schemas.openxmlformats.org/officeDocument/2006/relationships/slideLayout" Target="../slideLayouts/slideLayout496.xml"/><Relationship Id="rId17" Type="http://schemas.openxmlformats.org/officeDocument/2006/relationships/slideLayout" Target="../slideLayouts/slideLayout501.xml"/><Relationship Id="rId33" Type="http://schemas.openxmlformats.org/officeDocument/2006/relationships/slideLayout" Target="../slideLayouts/slideLayout517.xml"/><Relationship Id="rId38" Type="http://schemas.openxmlformats.org/officeDocument/2006/relationships/slideLayout" Target="../slideLayouts/slideLayout522.xml"/><Relationship Id="rId59" Type="http://schemas.openxmlformats.org/officeDocument/2006/relationships/slideLayout" Target="../slideLayouts/slideLayout543.xml"/><Relationship Id="rId103" Type="http://schemas.openxmlformats.org/officeDocument/2006/relationships/slideLayout" Target="../slideLayouts/slideLayout587.xml"/><Relationship Id="rId108" Type="http://schemas.openxmlformats.org/officeDocument/2006/relationships/slideLayout" Target="../slideLayouts/slideLayout592.xml"/><Relationship Id="rId54" Type="http://schemas.openxmlformats.org/officeDocument/2006/relationships/slideLayout" Target="../slideLayouts/slideLayout538.xml"/><Relationship Id="rId70" Type="http://schemas.openxmlformats.org/officeDocument/2006/relationships/slideLayout" Target="../slideLayouts/slideLayout554.xml"/><Relationship Id="rId75" Type="http://schemas.openxmlformats.org/officeDocument/2006/relationships/slideLayout" Target="../slideLayouts/slideLayout559.xml"/><Relationship Id="rId91" Type="http://schemas.openxmlformats.org/officeDocument/2006/relationships/slideLayout" Target="../slideLayouts/slideLayout575.xml"/><Relationship Id="rId96" Type="http://schemas.openxmlformats.org/officeDocument/2006/relationships/slideLayout" Target="../slideLayouts/slideLayout580.xml"/><Relationship Id="rId1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90.xml"/><Relationship Id="rId23" Type="http://schemas.openxmlformats.org/officeDocument/2006/relationships/slideLayout" Target="../slideLayouts/slideLayout507.xml"/><Relationship Id="rId28" Type="http://schemas.openxmlformats.org/officeDocument/2006/relationships/slideLayout" Target="../slideLayouts/slideLayout512.xml"/><Relationship Id="rId49" Type="http://schemas.openxmlformats.org/officeDocument/2006/relationships/slideLayout" Target="../slideLayouts/slideLayout533.xml"/><Relationship Id="rId114" Type="http://schemas.openxmlformats.org/officeDocument/2006/relationships/slideLayout" Target="../slideLayouts/slideLayout598.xml"/><Relationship Id="rId119" Type="http://schemas.openxmlformats.org/officeDocument/2006/relationships/slideLayout" Target="../slideLayouts/slideLayout603.xml"/><Relationship Id="rId44" Type="http://schemas.openxmlformats.org/officeDocument/2006/relationships/slideLayout" Target="../slideLayouts/slideLayout528.xml"/><Relationship Id="rId60" Type="http://schemas.openxmlformats.org/officeDocument/2006/relationships/slideLayout" Target="../slideLayouts/slideLayout544.xml"/><Relationship Id="rId65" Type="http://schemas.openxmlformats.org/officeDocument/2006/relationships/slideLayout" Target="../slideLayouts/slideLayout549.xml"/><Relationship Id="rId81" Type="http://schemas.openxmlformats.org/officeDocument/2006/relationships/slideLayout" Target="../slideLayouts/slideLayout565.xml"/><Relationship Id="rId86" Type="http://schemas.openxmlformats.org/officeDocument/2006/relationships/slideLayout" Target="../slideLayouts/slideLayout570.xml"/><Relationship Id="rId4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93.xml"/><Relationship Id="rId13" Type="http://schemas.openxmlformats.org/officeDocument/2006/relationships/slideLayout" Target="../slideLayouts/slideLayout497.xml"/><Relationship Id="rId18" Type="http://schemas.openxmlformats.org/officeDocument/2006/relationships/slideLayout" Target="../slideLayouts/slideLayout502.xml"/><Relationship Id="rId39" Type="http://schemas.openxmlformats.org/officeDocument/2006/relationships/slideLayout" Target="../slideLayouts/slideLayout523.xml"/><Relationship Id="rId109" Type="http://schemas.openxmlformats.org/officeDocument/2006/relationships/slideLayout" Target="../slideLayouts/slideLayout593.xml"/><Relationship Id="rId34" Type="http://schemas.openxmlformats.org/officeDocument/2006/relationships/slideLayout" Target="../slideLayouts/slideLayout518.xml"/><Relationship Id="rId50" Type="http://schemas.openxmlformats.org/officeDocument/2006/relationships/slideLayout" Target="../slideLayouts/slideLayout534.xml"/><Relationship Id="rId55" Type="http://schemas.openxmlformats.org/officeDocument/2006/relationships/slideLayout" Target="../slideLayouts/slideLayout539.xml"/><Relationship Id="rId76" Type="http://schemas.openxmlformats.org/officeDocument/2006/relationships/slideLayout" Target="../slideLayouts/slideLayout560.xml"/><Relationship Id="rId97" Type="http://schemas.openxmlformats.org/officeDocument/2006/relationships/slideLayout" Target="../slideLayouts/slideLayout581.xml"/><Relationship Id="rId104" Type="http://schemas.openxmlformats.org/officeDocument/2006/relationships/slideLayout" Target="../slideLayouts/slideLayout588.xml"/><Relationship Id="rId120" Type="http://schemas.openxmlformats.org/officeDocument/2006/relationships/slideLayout" Target="../slideLayouts/slideLayout604.xml"/><Relationship Id="rId7" Type="http://schemas.openxmlformats.org/officeDocument/2006/relationships/slideLayout" Target="../slideLayouts/slideLayout491.xml"/><Relationship Id="rId71" Type="http://schemas.openxmlformats.org/officeDocument/2006/relationships/slideLayout" Target="../slideLayouts/slideLayout555.xml"/><Relationship Id="rId92" Type="http://schemas.openxmlformats.org/officeDocument/2006/relationships/slideLayout" Target="../slideLayouts/slideLayout576.xml"/><Relationship Id="rId2" Type="http://schemas.openxmlformats.org/officeDocument/2006/relationships/slideLayout" Target="../slideLayouts/slideLayout486.xml"/><Relationship Id="rId29" Type="http://schemas.openxmlformats.org/officeDocument/2006/relationships/slideLayout" Target="../slideLayouts/slideLayout513.xml"/><Relationship Id="rId24" Type="http://schemas.openxmlformats.org/officeDocument/2006/relationships/slideLayout" Target="../slideLayouts/slideLayout508.xml"/><Relationship Id="rId40" Type="http://schemas.openxmlformats.org/officeDocument/2006/relationships/slideLayout" Target="../slideLayouts/slideLayout524.xml"/><Relationship Id="rId45" Type="http://schemas.openxmlformats.org/officeDocument/2006/relationships/slideLayout" Target="../slideLayouts/slideLayout529.xml"/><Relationship Id="rId66" Type="http://schemas.openxmlformats.org/officeDocument/2006/relationships/slideLayout" Target="../slideLayouts/slideLayout550.xml"/><Relationship Id="rId87" Type="http://schemas.openxmlformats.org/officeDocument/2006/relationships/slideLayout" Target="../slideLayouts/slideLayout571.xml"/><Relationship Id="rId110" Type="http://schemas.openxmlformats.org/officeDocument/2006/relationships/slideLayout" Target="../slideLayouts/slideLayout594.xml"/><Relationship Id="rId115" Type="http://schemas.openxmlformats.org/officeDocument/2006/relationships/slideLayout" Target="../slideLayouts/slideLayout599.xml"/><Relationship Id="rId61" Type="http://schemas.openxmlformats.org/officeDocument/2006/relationships/slideLayout" Target="../slideLayouts/slideLayout545.xml"/><Relationship Id="rId82" Type="http://schemas.openxmlformats.org/officeDocument/2006/relationships/slideLayout" Target="../slideLayouts/slideLayout566.xml"/><Relationship Id="rId19" Type="http://schemas.openxmlformats.org/officeDocument/2006/relationships/slideLayout" Target="../slideLayouts/slideLayout503.xml"/><Relationship Id="rId14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14.xml"/><Relationship Id="rId35" Type="http://schemas.openxmlformats.org/officeDocument/2006/relationships/slideLayout" Target="../slideLayouts/slideLayout519.xml"/><Relationship Id="rId56" Type="http://schemas.openxmlformats.org/officeDocument/2006/relationships/slideLayout" Target="../slideLayouts/slideLayout540.xml"/><Relationship Id="rId77" Type="http://schemas.openxmlformats.org/officeDocument/2006/relationships/slideLayout" Target="../slideLayouts/slideLayout561.xml"/><Relationship Id="rId100" Type="http://schemas.openxmlformats.org/officeDocument/2006/relationships/slideLayout" Target="../slideLayouts/slideLayout584.xml"/><Relationship Id="rId105" Type="http://schemas.openxmlformats.org/officeDocument/2006/relationships/slideLayout" Target="../slideLayouts/slideLayout589.xml"/><Relationship Id="rId8" Type="http://schemas.openxmlformats.org/officeDocument/2006/relationships/slideLayout" Target="../slideLayouts/slideLayout492.xml"/><Relationship Id="rId51" Type="http://schemas.openxmlformats.org/officeDocument/2006/relationships/slideLayout" Target="../slideLayouts/slideLayout535.xml"/><Relationship Id="rId72" Type="http://schemas.openxmlformats.org/officeDocument/2006/relationships/slideLayout" Target="../slideLayouts/slideLayout556.xml"/><Relationship Id="rId93" Type="http://schemas.openxmlformats.org/officeDocument/2006/relationships/slideLayout" Target="../slideLayouts/slideLayout577.xml"/><Relationship Id="rId98" Type="http://schemas.openxmlformats.org/officeDocument/2006/relationships/slideLayout" Target="../slideLayouts/slideLayout582.xml"/><Relationship Id="rId121" Type="http://schemas.openxmlformats.org/officeDocument/2006/relationships/slideLayout" Target="../slideLayouts/slideLayout605.xml"/><Relationship Id="rId3" Type="http://schemas.openxmlformats.org/officeDocument/2006/relationships/slideLayout" Target="../slideLayouts/slideLayout487.xml"/><Relationship Id="rId25" Type="http://schemas.openxmlformats.org/officeDocument/2006/relationships/slideLayout" Target="../slideLayouts/slideLayout509.xml"/><Relationship Id="rId46" Type="http://schemas.openxmlformats.org/officeDocument/2006/relationships/slideLayout" Target="../slideLayouts/slideLayout530.xml"/><Relationship Id="rId67" Type="http://schemas.openxmlformats.org/officeDocument/2006/relationships/slideLayout" Target="../slideLayouts/slideLayout551.xml"/><Relationship Id="rId116" Type="http://schemas.openxmlformats.org/officeDocument/2006/relationships/slideLayout" Target="../slideLayouts/slideLayout600.xml"/><Relationship Id="rId20" Type="http://schemas.openxmlformats.org/officeDocument/2006/relationships/slideLayout" Target="../slideLayouts/slideLayout504.xml"/><Relationship Id="rId41" Type="http://schemas.openxmlformats.org/officeDocument/2006/relationships/slideLayout" Target="../slideLayouts/slideLayout525.xml"/><Relationship Id="rId62" Type="http://schemas.openxmlformats.org/officeDocument/2006/relationships/slideLayout" Target="../slideLayouts/slideLayout546.xml"/><Relationship Id="rId83" Type="http://schemas.openxmlformats.org/officeDocument/2006/relationships/slideLayout" Target="../slideLayouts/slideLayout567.xml"/><Relationship Id="rId88" Type="http://schemas.openxmlformats.org/officeDocument/2006/relationships/slideLayout" Target="../slideLayouts/slideLayout572.xml"/><Relationship Id="rId111" Type="http://schemas.openxmlformats.org/officeDocument/2006/relationships/slideLayout" Target="../slideLayouts/slideLayout595.xml"/><Relationship Id="rId15" Type="http://schemas.openxmlformats.org/officeDocument/2006/relationships/slideLayout" Target="../slideLayouts/slideLayout499.xml"/><Relationship Id="rId36" Type="http://schemas.openxmlformats.org/officeDocument/2006/relationships/slideLayout" Target="../slideLayouts/slideLayout520.xml"/><Relationship Id="rId57" Type="http://schemas.openxmlformats.org/officeDocument/2006/relationships/slideLayout" Target="../slideLayouts/slideLayout541.xml"/><Relationship Id="rId106" Type="http://schemas.openxmlformats.org/officeDocument/2006/relationships/slideLayout" Target="../slideLayouts/slideLayout590.xml"/><Relationship Id="rId10" Type="http://schemas.openxmlformats.org/officeDocument/2006/relationships/slideLayout" Target="../slideLayouts/slideLayout494.xml"/><Relationship Id="rId31" Type="http://schemas.openxmlformats.org/officeDocument/2006/relationships/slideLayout" Target="../slideLayouts/slideLayout515.xml"/><Relationship Id="rId52" Type="http://schemas.openxmlformats.org/officeDocument/2006/relationships/slideLayout" Target="../slideLayouts/slideLayout536.xml"/><Relationship Id="rId73" Type="http://schemas.openxmlformats.org/officeDocument/2006/relationships/slideLayout" Target="../slideLayouts/slideLayout557.xml"/><Relationship Id="rId78" Type="http://schemas.openxmlformats.org/officeDocument/2006/relationships/slideLayout" Target="../slideLayouts/slideLayout562.xml"/><Relationship Id="rId94" Type="http://schemas.openxmlformats.org/officeDocument/2006/relationships/slideLayout" Target="../slideLayouts/slideLayout578.xml"/><Relationship Id="rId99" Type="http://schemas.openxmlformats.org/officeDocument/2006/relationships/slideLayout" Target="../slideLayouts/slideLayout583.xml"/><Relationship Id="rId101" Type="http://schemas.openxmlformats.org/officeDocument/2006/relationships/slideLayout" Target="../slideLayouts/slideLayout585.xml"/><Relationship Id="rId1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31.xml"/><Relationship Id="rId117" Type="http://schemas.openxmlformats.org/officeDocument/2006/relationships/slideLayout" Target="../slideLayouts/slideLayout722.xml"/><Relationship Id="rId21" Type="http://schemas.openxmlformats.org/officeDocument/2006/relationships/slideLayout" Target="../slideLayouts/slideLayout626.xml"/><Relationship Id="rId42" Type="http://schemas.openxmlformats.org/officeDocument/2006/relationships/slideLayout" Target="../slideLayouts/slideLayout647.xml"/><Relationship Id="rId47" Type="http://schemas.openxmlformats.org/officeDocument/2006/relationships/slideLayout" Target="../slideLayouts/slideLayout652.xml"/><Relationship Id="rId63" Type="http://schemas.openxmlformats.org/officeDocument/2006/relationships/slideLayout" Target="../slideLayouts/slideLayout668.xml"/><Relationship Id="rId68" Type="http://schemas.openxmlformats.org/officeDocument/2006/relationships/slideLayout" Target="../slideLayouts/slideLayout673.xml"/><Relationship Id="rId84" Type="http://schemas.openxmlformats.org/officeDocument/2006/relationships/slideLayout" Target="../slideLayouts/slideLayout689.xml"/><Relationship Id="rId89" Type="http://schemas.openxmlformats.org/officeDocument/2006/relationships/slideLayout" Target="../slideLayouts/slideLayout694.xml"/><Relationship Id="rId112" Type="http://schemas.openxmlformats.org/officeDocument/2006/relationships/slideLayout" Target="../slideLayouts/slideLayout717.xml"/><Relationship Id="rId16" Type="http://schemas.openxmlformats.org/officeDocument/2006/relationships/slideLayout" Target="../slideLayouts/slideLayout621.xml"/><Relationship Id="rId107" Type="http://schemas.openxmlformats.org/officeDocument/2006/relationships/slideLayout" Target="../slideLayouts/slideLayout712.xml"/><Relationship Id="rId11" Type="http://schemas.openxmlformats.org/officeDocument/2006/relationships/slideLayout" Target="../slideLayouts/slideLayout616.xml"/><Relationship Id="rId32" Type="http://schemas.openxmlformats.org/officeDocument/2006/relationships/slideLayout" Target="../slideLayouts/slideLayout637.xml"/><Relationship Id="rId37" Type="http://schemas.openxmlformats.org/officeDocument/2006/relationships/slideLayout" Target="../slideLayouts/slideLayout642.xml"/><Relationship Id="rId53" Type="http://schemas.openxmlformats.org/officeDocument/2006/relationships/slideLayout" Target="../slideLayouts/slideLayout658.xml"/><Relationship Id="rId58" Type="http://schemas.openxmlformats.org/officeDocument/2006/relationships/slideLayout" Target="../slideLayouts/slideLayout663.xml"/><Relationship Id="rId74" Type="http://schemas.openxmlformats.org/officeDocument/2006/relationships/slideLayout" Target="../slideLayouts/slideLayout679.xml"/><Relationship Id="rId79" Type="http://schemas.openxmlformats.org/officeDocument/2006/relationships/slideLayout" Target="../slideLayouts/slideLayout684.xml"/><Relationship Id="rId102" Type="http://schemas.openxmlformats.org/officeDocument/2006/relationships/slideLayout" Target="../slideLayouts/slideLayout707.xml"/><Relationship Id="rId5" Type="http://schemas.openxmlformats.org/officeDocument/2006/relationships/slideLayout" Target="../slideLayouts/slideLayout610.xml"/><Relationship Id="rId90" Type="http://schemas.openxmlformats.org/officeDocument/2006/relationships/slideLayout" Target="../slideLayouts/slideLayout695.xml"/><Relationship Id="rId95" Type="http://schemas.openxmlformats.org/officeDocument/2006/relationships/slideLayout" Target="../slideLayouts/slideLayout700.xml"/><Relationship Id="rId22" Type="http://schemas.openxmlformats.org/officeDocument/2006/relationships/slideLayout" Target="../slideLayouts/slideLayout627.xml"/><Relationship Id="rId27" Type="http://schemas.openxmlformats.org/officeDocument/2006/relationships/slideLayout" Target="../slideLayouts/slideLayout632.xml"/><Relationship Id="rId43" Type="http://schemas.openxmlformats.org/officeDocument/2006/relationships/slideLayout" Target="../slideLayouts/slideLayout648.xml"/><Relationship Id="rId48" Type="http://schemas.openxmlformats.org/officeDocument/2006/relationships/slideLayout" Target="../slideLayouts/slideLayout653.xml"/><Relationship Id="rId64" Type="http://schemas.openxmlformats.org/officeDocument/2006/relationships/slideLayout" Target="../slideLayouts/slideLayout669.xml"/><Relationship Id="rId69" Type="http://schemas.openxmlformats.org/officeDocument/2006/relationships/slideLayout" Target="../slideLayouts/slideLayout674.xml"/><Relationship Id="rId113" Type="http://schemas.openxmlformats.org/officeDocument/2006/relationships/slideLayout" Target="../slideLayouts/slideLayout718.xml"/><Relationship Id="rId118" Type="http://schemas.openxmlformats.org/officeDocument/2006/relationships/slideLayout" Target="../slideLayouts/slideLayout723.xml"/><Relationship Id="rId80" Type="http://schemas.openxmlformats.org/officeDocument/2006/relationships/slideLayout" Target="../slideLayouts/slideLayout685.xml"/><Relationship Id="rId85" Type="http://schemas.openxmlformats.org/officeDocument/2006/relationships/slideLayout" Target="../slideLayouts/slideLayout690.xml"/><Relationship Id="rId12" Type="http://schemas.openxmlformats.org/officeDocument/2006/relationships/slideLayout" Target="../slideLayouts/slideLayout617.xml"/><Relationship Id="rId17" Type="http://schemas.openxmlformats.org/officeDocument/2006/relationships/slideLayout" Target="../slideLayouts/slideLayout622.xml"/><Relationship Id="rId33" Type="http://schemas.openxmlformats.org/officeDocument/2006/relationships/slideLayout" Target="../slideLayouts/slideLayout638.xml"/><Relationship Id="rId38" Type="http://schemas.openxmlformats.org/officeDocument/2006/relationships/slideLayout" Target="../slideLayouts/slideLayout643.xml"/><Relationship Id="rId59" Type="http://schemas.openxmlformats.org/officeDocument/2006/relationships/slideLayout" Target="../slideLayouts/slideLayout664.xml"/><Relationship Id="rId103" Type="http://schemas.openxmlformats.org/officeDocument/2006/relationships/slideLayout" Target="../slideLayouts/slideLayout708.xml"/><Relationship Id="rId108" Type="http://schemas.openxmlformats.org/officeDocument/2006/relationships/slideLayout" Target="../slideLayouts/slideLayout713.xml"/><Relationship Id="rId54" Type="http://schemas.openxmlformats.org/officeDocument/2006/relationships/slideLayout" Target="../slideLayouts/slideLayout659.xml"/><Relationship Id="rId70" Type="http://schemas.openxmlformats.org/officeDocument/2006/relationships/slideLayout" Target="../slideLayouts/slideLayout675.xml"/><Relationship Id="rId75" Type="http://schemas.openxmlformats.org/officeDocument/2006/relationships/slideLayout" Target="../slideLayouts/slideLayout680.xml"/><Relationship Id="rId91" Type="http://schemas.openxmlformats.org/officeDocument/2006/relationships/slideLayout" Target="../slideLayouts/slideLayout696.xml"/><Relationship Id="rId96" Type="http://schemas.openxmlformats.org/officeDocument/2006/relationships/slideLayout" Target="../slideLayouts/slideLayout701.xml"/><Relationship Id="rId1" Type="http://schemas.openxmlformats.org/officeDocument/2006/relationships/slideLayout" Target="../slideLayouts/slideLayout606.xml"/><Relationship Id="rId6" Type="http://schemas.openxmlformats.org/officeDocument/2006/relationships/slideLayout" Target="../slideLayouts/slideLayout611.xml"/><Relationship Id="rId23" Type="http://schemas.openxmlformats.org/officeDocument/2006/relationships/slideLayout" Target="../slideLayouts/slideLayout628.xml"/><Relationship Id="rId28" Type="http://schemas.openxmlformats.org/officeDocument/2006/relationships/slideLayout" Target="../slideLayouts/slideLayout633.xml"/><Relationship Id="rId49" Type="http://schemas.openxmlformats.org/officeDocument/2006/relationships/slideLayout" Target="../slideLayouts/slideLayout654.xml"/><Relationship Id="rId114" Type="http://schemas.openxmlformats.org/officeDocument/2006/relationships/slideLayout" Target="../slideLayouts/slideLayout719.xml"/><Relationship Id="rId119" Type="http://schemas.openxmlformats.org/officeDocument/2006/relationships/slideLayout" Target="../slideLayouts/slideLayout724.xml"/><Relationship Id="rId44" Type="http://schemas.openxmlformats.org/officeDocument/2006/relationships/slideLayout" Target="../slideLayouts/slideLayout649.xml"/><Relationship Id="rId60" Type="http://schemas.openxmlformats.org/officeDocument/2006/relationships/slideLayout" Target="../slideLayouts/slideLayout665.xml"/><Relationship Id="rId65" Type="http://schemas.openxmlformats.org/officeDocument/2006/relationships/slideLayout" Target="../slideLayouts/slideLayout670.xml"/><Relationship Id="rId81" Type="http://schemas.openxmlformats.org/officeDocument/2006/relationships/slideLayout" Target="../slideLayouts/slideLayout686.xml"/><Relationship Id="rId86" Type="http://schemas.openxmlformats.org/officeDocument/2006/relationships/slideLayout" Target="../slideLayouts/slideLayout691.xml"/><Relationship Id="rId4" Type="http://schemas.openxmlformats.org/officeDocument/2006/relationships/slideLayout" Target="../slideLayouts/slideLayout609.xml"/><Relationship Id="rId9" Type="http://schemas.openxmlformats.org/officeDocument/2006/relationships/slideLayout" Target="../slideLayouts/slideLayout614.xml"/><Relationship Id="rId13" Type="http://schemas.openxmlformats.org/officeDocument/2006/relationships/slideLayout" Target="../slideLayouts/slideLayout618.xml"/><Relationship Id="rId18" Type="http://schemas.openxmlformats.org/officeDocument/2006/relationships/slideLayout" Target="../slideLayouts/slideLayout623.xml"/><Relationship Id="rId39" Type="http://schemas.openxmlformats.org/officeDocument/2006/relationships/slideLayout" Target="../slideLayouts/slideLayout644.xml"/><Relationship Id="rId109" Type="http://schemas.openxmlformats.org/officeDocument/2006/relationships/slideLayout" Target="../slideLayouts/slideLayout714.xml"/><Relationship Id="rId34" Type="http://schemas.openxmlformats.org/officeDocument/2006/relationships/slideLayout" Target="../slideLayouts/slideLayout639.xml"/><Relationship Id="rId50" Type="http://schemas.openxmlformats.org/officeDocument/2006/relationships/slideLayout" Target="../slideLayouts/slideLayout655.xml"/><Relationship Id="rId55" Type="http://schemas.openxmlformats.org/officeDocument/2006/relationships/slideLayout" Target="../slideLayouts/slideLayout660.xml"/><Relationship Id="rId76" Type="http://schemas.openxmlformats.org/officeDocument/2006/relationships/slideLayout" Target="../slideLayouts/slideLayout681.xml"/><Relationship Id="rId97" Type="http://schemas.openxmlformats.org/officeDocument/2006/relationships/slideLayout" Target="../slideLayouts/slideLayout702.xml"/><Relationship Id="rId104" Type="http://schemas.openxmlformats.org/officeDocument/2006/relationships/slideLayout" Target="../slideLayouts/slideLayout709.xml"/><Relationship Id="rId120" Type="http://schemas.openxmlformats.org/officeDocument/2006/relationships/slideLayout" Target="../slideLayouts/slideLayout725.xml"/><Relationship Id="rId7" Type="http://schemas.openxmlformats.org/officeDocument/2006/relationships/slideLayout" Target="../slideLayouts/slideLayout612.xml"/><Relationship Id="rId71" Type="http://schemas.openxmlformats.org/officeDocument/2006/relationships/slideLayout" Target="../slideLayouts/slideLayout676.xml"/><Relationship Id="rId92" Type="http://schemas.openxmlformats.org/officeDocument/2006/relationships/slideLayout" Target="../slideLayouts/slideLayout697.xml"/><Relationship Id="rId2" Type="http://schemas.openxmlformats.org/officeDocument/2006/relationships/slideLayout" Target="../slideLayouts/slideLayout607.xml"/><Relationship Id="rId29" Type="http://schemas.openxmlformats.org/officeDocument/2006/relationships/slideLayout" Target="../slideLayouts/slideLayout634.xml"/><Relationship Id="rId24" Type="http://schemas.openxmlformats.org/officeDocument/2006/relationships/slideLayout" Target="../slideLayouts/slideLayout629.xml"/><Relationship Id="rId40" Type="http://schemas.openxmlformats.org/officeDocument/2006/relationships/slideLayout" Target="../slideLayouts/slideLayout645.xml"/><Relationship Id="rId45" Type="http://schemas.openxmlformats.org/officeDocument/2006/relationships/slideLayout" Target="../slideLayouts/slideLayout650.xml"/><Relationship Id="rId66" Type="http://schemas.openxmlformats.org/officeDocument/2006/relationships/slideLayout" Target="../slideLayouts/slideLayout671.xml"/><Relationship Id="rId87" Type="http://schemas.openxmlformats.org/officeDocument/2006/relationships/slideLayout" Target="../slideLayouts/slideLayout692.xml"/><Relationship Id="rId110" Type="http://schemas.openxmlformats.org/officeDocument/2006/relationships/slideLayout" Target="../slideLayouts/slideLayout715.xml"/><Relationship Id="rId115" Type="http://schemas.openxmlformats.org/officeDocument/2006/relationships/slideLayout" Target="../slideLayouts/slideLayout720.xml"/><Relationship Id="rId61" Type="http://schemas.openxmlformats.org/officeDocument/2006/relationships/slideLayout" Target="../slideLayouts/slideLayout666.xml"/><Relationship Id="rId82" Type="http://schemas.openxmlformats.org/officeDocument/2006/relationships/slideLayout" Target="../slideLayouts/slideLayout687.xml"/><Relationship Id="rId19" Type="http://schemas.openxmlformats.org/officeDocument/2006/relationships/slideLayout" Target="../slideLayouts/slideLayout624.xml"/><Relationship Id="rId14" Type="http://schemas.openxmlformats.org/officeDocument/2006/relationships/slideLayout" Target="../slideLayouts/slideLayout619.xml"/><Relationship Id="rId30" Type="http://schemas.openxmlformats.org/officeDocument/2006/relationships/slideLayout" Target="../slideLayouts/slideLayout635.xml"/><Relationship Id="rId35" Type="http://schemas.openxmlformats.org/officeDocument/2006/relationships/slideLayout" Target="../slideLayouts/slideLayout640.xml"/><Relationship Id="rId56" Type="http://schemas.openxmlformats.org/officeDocument/2006/relationships/slideLayout" Target="../slideLayouts/slideLayout661.xml"/><Relationship Id="rId77" Type="http://schemas.openxmlformats.org/officeDocument/2006/relationships/slideLayout" Target="../slideLayouts/slideLayout682.xml"/><Relationship Id="rId100" Type="http://schemas.openxmlformats.org/officeDocument/2006/relationships/slideLayout" Target="../slideLayouts/slideLayout705.xml"/><Relationship Id="rId105" Type="http://schemas.openxmlformats.org/officeDocument/2006/relationships/slideLayout" Target="../slideLayouts/slideLayout710.xml"/><Relationship Id="rId8" Type="http://schemas.openxmlformats.org/officeDocument/2006/relationships/slideLayout" Target="../slideLayouts/slideLayout613.xml"/><Relationship Id="rId51" Type="http://schemas.openxmlformats.org/officeDocument/2006/relationships/slideLayout" Target="../slideLayouts/slideLayout656.xml"/><Relationship Id="rId72" Type="http://schemas.openxmlformats.org/officeDocument/2006/relationships/slideLayout" Target="../slideLayouts/slideLayout677.xml"/><Relationship Id="rId93" Type="http://schemas.openxmlformats.org/officeDocument/2006/relationships/slideLayout" Target="../slideLayouts/slideLayout698.xml"/><Relationship Id="rId98" Type="http://schemas.openxmlformats.org/officeDocument/2006/relationships/slideLayout" Target="../slideLayouts/slideLayout703.xml"/><Relationship Id="rId121" Type="http://schemas.openxmlformats.org/officeDocument/2006/relationships/slideLayout" Target="../slideLayouts/slideLayout726.xml"/><Relationship Id="rId3" Type="http://schemas.openxmlformats.org/officeDocument/2006/relationships/slideLayout" Target="../slideLayouts/slideLayout608.xml"/><Relationship Id="rId25" Type="http://schemas.openxmlformats.org/officeDocument/2006/relationships/slideLayout" Target="../slideLayouts/slideLayout630.xml"/><Relationship Id="rId46" Type="http://schemas.openxmlformats.org/officeDocument/2006/relationships/slideLayout" Target="../slideLayouts/slideLayout651.xml"/><Relationship Id="rId67" Type="http://schemas.openxmlformats.org/officeDocument/2006/relationships/slideLayout" Target="../slideLayouts/slideLayout672.xml"/><Relationship Id="rId116" Type="http://schemas.openxmlformats.org/officeDocument/2006/relationships/slideLayout" Target="../slideLayouts/slideLayout721.xml"/><Relationship Id="rId20" Type="http://schemas.openxmlformats.org/officeDocument/2006/relationships/slideLayout" Target="../slideLayouts/slideLayout625.xml"/><Relationship Id="rId41" Type="http://schemas.openxmlformats.org/officeDocument/2006/relationships/slideLayout" Target="../slideLayouts/slideLayout646.xml"/><Relationship Id="rId62" Type="http://schemas.openxmlformats.org/officeDocument/2006/relationships/slideLayout" Target="../slideLayouts/slideLayout667.xml"/><Relationship Id="rId83" Type="http://schemas.openxmlformats.org/officeDocument/2006/relationships/slideLayout" Target="../slideLayouts/slideLayout688.xml"/><Relationship Id="rId88" Type="http://schemas.openxmlformats.org/officeDocument/2006/relationships/slideLayout" Target="../slideLayouts/slideLayout693.xml"/><Relationship Id="rId111" Type="http://schemas.openxmlformats.org/officeDocument/2006/relationships/slideLayout" Target="../slideLayouts/slideLayout716.xml"/><Relationship Id="rId15" Type="http://schemas.openxmlformats.org/officeDocument/2006/relationships/slideLayout" Target="../slideLayouts/slideLayout620.xml"/><Relationship Id="rId36" Type="http://schemas.openxmlformats.org/officeDocument/2006/relationships/slideLayout" Target="../slideLayouts/slideLayout641.xml"/><Relationship Id="rId57" Type="http://schemas.openxmlformats.org/officeDocument/2006/relationships/slideLayout" Target="../slideLayouts/slideLayout662.xml"/><Relationship Id="rId106" Type="http://schemas.openxmlformats.org/officeDocument/2006/relationships/slideLayout" Target="../slideLayouts/slideLayout711.xml"/><Relationship Id="rId10" Type="http://schemas.openxmlformats.org/officeDocument/2006/relationships/slideLayout" Target="../slideLayouts/slideLayout615.xml"/><Relationship Id="rId31" Type="http://schemas.openxmlformats.org/officeDocument/2006/relationships/slideLayout" Target="../slideLayouts/slideLayout636.xml"/><Relationship Id="rId52" Type="http://schemas.openxmlformats.org/officeDocument/2006/relationships/slideLayout" Target="../slideLayouts/slideLayout657.xml"/><Relationship Id="rId73" Type="http://schemas.openxmlformats.org/officeDocument/2006/relationships/slideLayout" Target="../slideLayouts/slideLayout678.xml"/><Relationship Id="rId78" Type="http://schemas.openxmlformats.org/officeDocument/2006/relationships/slideLayout" Target="../slideLayouts/slideLayout683.xml"/><Relationship Id="rId94" Type="http://schemas.openxmlformats.org/officeDocument/2006/relationships/slideLayout" Target="../slideLayouts/slideLayout699.xml"/><Relationship Id="rId99" Type="http://schemas.openxmlformats.org/officeDocument/2006/relationships/slideLayout" Target="../slideLayouts/slideLayout704.xml"/><Relationship Id="rId101" Type="http://schemas.openxmlformats.org/officeDocument/2006/relationships/slideLayout" Target="../slideLayouts/slideLayout706.xml"/><Relationship Id="rId1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18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  <p:sldLayoutId id="2147483810" r:id="rId28"/>
    <p:sldLayoutId id="2147483811" r:id="rId29"/>
    <p:sldLayoutId id="2147483812" r:id="rId30"/>
    <p:sldLayoutId id="2147483813" r:id="rId31"/>
    <p:sldLayoutId id="2147483814" r:id="rId32"/>
    <p:sldLayoutId id="2147483815" r:id="rId33"/>
    <p:sldLayoutId id="2147483816" r:id="rId34"/>
    <p:sldLayoutId id="2147483817" r:id="rId35"/>
    <p:sldLayoutId id="2147483818" r:id="rId36"/>
    <p:sldLayoutId id="2147483819" r:id="rId37"/>
    <p:sldLayoutId id="2147483820" r:id="rId38"/>
    <p:sldLayoutId id="2147483821" r:id="rId39"/>
    <p:sldLayoutId id="2147483822" r:id="rId40"/>
    <p:sldLayoutId id="2147483823" r:id="rId41"/>
    <p:sldLayoutId id="2147483824" r:id="rId42"/>
    <p:sldLayoutId id="2147483825" r:id="rId43"/>
    <p:sldLayoutId id="2147483826" r:id="rId44"/>
    <p:sldLayoutId id="2147483827" r:id="rId45"/>
    <p:sldLayoutId id="2147483828" r:id="rId46"/>
    <p:sldLayoutId id="2147483829" r:id="rId47"/>
    <p:sldLayoutId id="2147483830" r:id="rId48"/>
    <p:sldLayoutId id="2147483831" r:id="rId49"/>
    <p:sldLayoutId id="2147483832" r:id="rId50"/>
    <p:sldLayoutId id="2147483833" r:id="rId51"/>
    <p:sldLayoutId id="2147483834" r:id="rId52"/>
    <p:sldLayoutId id="2147483835" r:id="rId53"/>
    <p:sldLayoutId id="2147483836" r:id="rId54"/>
    <p:sldLayoutId id="2147483837" r:id="rId55"/>
    <p:sldLayoutId id="2147483838" r:id="rId56"/>
    <p:sldLayoutId id="2147483839" r:id="rId57"/>
    <p:sldLayoutId id="2147483840" r:id="rId58"/>
    <p:sldLayoutId id="2147483841" r:id="rId59"/>
    <p:sldLayoutId id="2147483842" r:id="rId60"/>
    <p:sldLayoutId id="2147483843" r:id="rId61"/>
    <p:sldLayoutId id="2147483844" r:id="rId62"/>
    <p:sldLayoutId id="2147483845" r:id="rId63"/>
    <p:sldLayoutId id="2147483846" r:id="rId64"/>
    <p:sldLayoutId id="2147483847" r:id="rId65"/>
    <p:sldLayoutId id="2147483848" r:id="rId66"/>
    <p:sldLayoutId id="2147483849" r:id="rId67"/>
    <p:sldLayoutId id="2147483850" r:id="rId68"/>
    <p:sldLayoutId id="2147483851" r:id="rId69"/>
    <p:sldLayoutId id="2147483852" r:id="rId70"/>
    <p:sldLayoutId id="2147483853" r:id="rId71"/>
    <p:sldLayoutId id="2147483854" r:id="rId72"/>
    <p:sldLayoutId id="2147483855" r:id="rId73"/>
    <p:sldLayoutId id="2147483856" r:id="rId74"/>
    <p:sldLayoutId id="2147483857" r:id="rId75"/>
    <p:sldLayoutId id="2147483858" r:id="rId76"/>
    <p:sldLayoutId id="2147483859" r:id="rId77"/>
    <p:sldLayoutId id="2147483860" r:id="rId78"/>
    <p:sldLayoutId id="2147483861" r:id="rId79"/>
    <p:sldLayoutId id="2147483862" r:id="rId80"/>
    <p:sldLayoutId id="2147483863" r:id="rId81"/>
    <p:sldLayoutId id="2147483864" r:id="rId82"/>
    <p:sldLayoutId id="2147483865" r:id="rId83"/>
    <p:sldLayoutId id="2147483866" r:id="rId84"/>
    <p:sldLayoutId id="2147483867" r:id="rId85"/>
    <p:sldLayoutId id="2147483868" r:id="rId86"/>
    <p:sldLayoutId id="2147483869" r:id="rId87"/>
    <p:sldLayoutId id="2147483870" r:id="rId88"/>
    <p:sldLayoutId id="2147483871" r:id="rId89"/>
    <p:sldLayoutId id="2147483872" r:id="rId90"/>
    <p:sldLayoutId id="2147483873" r:id="rId91"/>
    <p:sldLayoutId id="2147483874" r:id="rId92"/>
    <p:sldLayoutId id="2147483875" r:id="rId93"/>
    <p:sldLayoutId id="2147483876" r:id="rId94"/>
    <p:sldLayoutId id="2147483877" r:id="rId95"/>
    <p:sldLayoutId id="2147483878" r:id="rId96"/>
    <p:sldLayoutId id="2147483879" r:id="rId97"/>
    <p:sldLayoutId id="2147483880" r:id="rId98"/>
    <p:sldLayoutId id="2147483881" r:id="rId99"/>
    <p:sldLayoutId id="2147483882" r:id="rId100"/>
    <p:sldLayoutId id="2147483883" r:id="rId101"/>
    <p:sldLayoutId id="2147483884" r:id="rId102"/>
    <p:sldLayoutId id="2147483885" r:id="rId103"/>
    <p:sldLayoutId id="2147483886" r:id="rId104"/>
    <p:sldLayoutId id="2147483887" r:id="rId105"/>
    <p:sldLayoutId id="2147483888" r:id="rId106"/>
    <p:sldLayoutId id="2147483889" r:id="rId107"/>
    <p:sldLayoutId id="2147483890" r:id="rId108"/>
    <p:sldLayoutId id="2147483891" r:id="rId109"/>
    <p:sldLayoutId id="2147483892" r:id="rId110"/>
    <p:sldLayoutId id="2147483893" r:id="rId111"/>
    <p:sldLayoutId id="2147483894" r:id="rId112"/>
    <p:sldLayoutId id="2147483895" r:id="rId113"/>
    <p:sldLayoutId id="2147483896" r:id="rId114"/>
    <p:sldLayoutId id="2147483897" r:id="rId115"/>
    <p:sldLayoutId id="2147483898" r:id="rId116"/>
    <p:sldLayoutId id="2147483899" r:id="rId117"/>
    <p:sldLayoutId id="2147483900" r:id="rId118"/>
    <p:sldLayoutId id="2147483901" r:id="rId119"/>
    <p:sldLayoutId id="2147483902" r:id="rId120"/>
    <p:sldLayoutId id="2147483903" r:id="rId121"/>
  </p:sldLayoutIdLst>
  <p:hf sldNum="0" hdr="0" ftr="0" dt="0"/>
  <p:txStyles>
    <p:titleStyle>
      <a:lvl1pPr algn="ctr" defTabSz="457109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45710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01" indent="-142846" algn="l" defTabSz="457109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881">
          <p15:clr>
            <a:srgbClr val="F26B43"/>
          </p15:clr>
        </p15:guide>
        <p15:guide id="2" orient="horz" pos="759">
          <p15:clr>
            <a:srgbClr val="F26B43"/>
          </p15:clr>
        </p15:guide>
        <p15:guide id="3" pos="764">
          <p15:clr>
            <a:srgbClr val="F26B43"/>
          </p15:clr>
        </p15:guide>
        <p15:guide id="4" pos="1459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923" r:id="rId19"/>
    <p:sldLayoutId id="2147483924" r:id="rId20"/>
    <p:sldLayoutId id="2147483925" r:id="rId21"/>
    <p:sldLayoutId id="2147483926" r:id="rId22"/>
    <p:sldLayoutId id="2147483927" r:id="rId23"/>
    <p:sldLayoutId id="2147483928" r:id="rId24"/>
    <p:sldLayoutId id="2147483929" r:id="rId25"/>
    <p:sldLayoutId id="2147483930" r:id="rId26"/>
    <p:sldLayoutId id="2147483931" r:id="rId27"/>
    <p:sldLayoutId id="2147483932" r:id="rId28"/>
    <p:sldLayoutId id="2147483933" r:id="rId29"/>
    <p:sldLayoutId id="2147483934" r:id="rId30"/>
    <p:sldLayoutId id="2147483935" r:id="rId31"/>
    <p:sldLayoutId id="2147483936" r:id="rId32"/>
    <p:sldLayoutId id="2147483937" r:id="rId33"/>
    <p:sldLayoutId id="2147483938" r:id="rId34"/>
    <p:sldLayoutId id="2147483939" r:id="rId35"/>
    <p:sldLayoutId id="2147483940" r:id="rId36"/>
    <p:sldLayoutId id="2147483941" r:id="rId37"/>
    <p:sldLayoutId id="2147483942" r:id="rId38"/>
    <p:sldLayoutId id="2147483943" r:id="rId39"/>
    <p:sldLayoutId id="2147483944" r:id="rId40"/>
    <p:sldLayoutId id="2147483945" r:id="rId41"/>
    <p:sldLayoutId id="2147483946" r:id="rId42"/>
    <p:sldLayoutId id="2147483947" r:id="rId43"/>
    <p:sldLayoutId id="2147483948" r:id="rId44"/>
    <p:sldLayoutId id="2147483949" r:id="rId45"/>
    <p:sldLayoutId id="2147483950" r:id="rId46"/>
    <p:sldLayoutId id="2147483951" r:id="rId47"/>
    <p:sldLayoutId id="2147483952" r:id="rId48"/>
    <p:sldLayoutId id="2147483953" r:id="rId49"/>
    <p:sldLayoutId id="2147483954" r:id="rId50"/>
    <p:sldLayoutId id="2147483955" r:id="rId51"/>
    <p:sldLayoutId id="2147483956" r:id="rId52"/>
    <p:sldLayoutId id="2147483957" r:id="rId53"/>
    <p:sldLayoutId id="2147483958" r:id="rId54"/>
    <p:sldLayoutId id="2147483959" r:id="rId55"/>
    <p:sldLayoutId id="2147483960" r:id="rId56"/>
    <p:sldLayoutId id="2147483961" r:id="rId57"/>
    <p:sldLayoutId id="2147483962" r:id="rId58"/>
    <p:sldLayoutId id="2147483963" r:id="rId59"/>
    <p:sldLayoutId id="2147483964" r:id="rId60"/>
    <p:sldLayoutId id="2147483965" r:id="rId61"/>
    <p:sldLayoutId id="2147483966" r:id="rId62"/>
    <p:sldLayoutId id="2147483967" r:id="rId63"/>
    <p:sldLayoutId id="2147483968" r:id="rId64"/>
    <p:sldLayoutId id="2147483969" r:id="rId65"/>
    <p:sldLayoutId id="2147483970" r:id="rId66"/>
    <p:sldLayoutId id="2147483971" r:id="rId67"/>
    <p:sldLayoutId id="2147483972" r:id="rId68"/>
    <p:sldLayoutId id="2147483973" r:id="rId69"/>
    <p:sldLayoutId id="2147483974" r:id="rId70"/>
    <p:sldLayoutId id="2147483975" r:id="rId71"/>
    <p:sldLayoutId id="2147483976" r:id="rId72"/>
    <p:sldLayoutId id="2147483977" r:id="rId73"/>
    <p:sldLayoutId id="2147483978" r:id="rId74"/>
    <p:sldLayoutId id="2147483979" r:id="rId75"/>
    <p:sldLayoutId id="2147483980" r:id="rId76"/>
    <p:sldLayoutId id="2147483981" r:id="rId77"/>
    <p:sldLayoutId id="2147483982" r:id="rId78"/>
    <p:sldLayoutId id="2147483983" r:id="rId79"/>
    <p:sldLayoutId id="2147483984" r:id="rId80"/>
    <p:sldLayoutId id="2147483985" r:id="rId81"/>
    <p:sldLayoutId id="2147483986" r:id="rId82"/>
    <p:sldLayoutId id="2147483987" r:id="rId83"/>
    <p:sldLayoutId id="2147483988" r:id="rId84"/>
    <p:sldLayoutId id="2147483989" r:id="rId85"/>
    <p:sldLayoutId id="2147483990" r:id="rId86"/>
    <p:sldLayoutId id="2147483991" r:id="rId87"/>
    <p:sldLayoutId id="2147483992" r:id="rId88"/>
    <p:sldLayoutId id="2147483993" r:id="rId89"/>
    <p:sldLayoutId id="2147483994" r:id="rId90"/>
    <p:sldLayoutId id="2147483995" r:id="rId91"/>
    <p:sldLayoutId id="2147483996" r:id="rId92"/>
    <p:sldLayoutId id="2147483997" r:id="rId93"/>
    <p:sldLayoutId id="2147483998" r:id="rId94"/>
    <p:sldLayoutId id="2147483999" r:id="rId95"/>
    <p:sldLayoutId id="2147484000" r:id="rId96"/>
    <p:sldLayoutId id="2147484001" r:id="rId97"/>
    <p:sldLayoutId id="2147484002" r:id="rId98"/>
    <p:sldLayoutId id="2147484003" r:id="rId99"/>
    <p:sldLayoutId id="2147484004" r:id="rId100"/>
    <p:sldLayoutId id="2147484005" r:id="rId101"/>
    <p:sldLayoutId id="2147484006" r:id="rId102"/>
    <p:sldLayoutId id="2147484007" r:id="rId103"/>
    <p:sldLayoutId id="2147484008" r:id="rId104"/>
    <p:sldLayoutId id="2147484009" r:id="rId105"/>
    <p:sldLayoutId id="2147484010" r:id="rId106"/>
    <p:sldLayoutId id="2147484011" r:id="rId107"/>
    <p:sldLayoutId id="2147484012" r:id="rId108"/>
    <p:sldLayoutId id="2147484013" r:id="rId109"/>
    <p:sldLayoutId id="2147484014" r:id="rId110"/>
    <p:sldLayoutId id="2147484015" r:id="rId111"/>
    <p:sldLayoutId id="2147484016" r:id="rId112"/>
    <p:sldLayoutId id="2147484017" r:id="rId113"/>
    <p:sldLayoutId id="2147484018" r:id="rId114"/>
    <p:sldLayoutId id="2147484019" r:id="rId115"/>
    <p:sldLayoutId id="2147484020" r:id="rId116"/>
    <p:sldLayoutId id="2147484021" r:id="rId117"/>
    <p:sldLayoutId id="2147484022" r:id="rId118"/>
    <p:sldLayoutId id="2147484023" r:id="rId119"/>
    <p:sldLayoutId id="2147484024" r:id="rId120"/>
    <p:sldLayoutId id="2147484025" r:id="rId121"/>
  </p:sldLayoutIdLst>
  <p:hf sldNum="0" hdr="0" ftr="0" dt="0"/>
  <p:txStyles>
    <p:titleStyle>
      <a:lvl1pPr algn="ctr" defTabSz="457109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45710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01" indent="-142846" algn="l" defTabSz="457109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881">
          <p15:clr>
            <a:srgbClr val="F26B43"/>
          </p15:clr>
        </p15:guide>
        <p15:guide id="2" orient="horz" pos="759">
          <p15:clr>
            <a:srgbClr val="F26B43"/>
          </p15:clr>
        </p15:guide>
        <p15:guide id="3" pos="764">
          <p15:clr>
            <a:srgbClr val="F26B43"/>
          </p15:clr>
        </p15:guide>
        <p15:guide id="4" pos="1459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09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  <p:sldLayoutId id="2147484044" r:id="rId18"/>
    <p:sldLayoutId id="2147484045" r:id="rId19"/>
    <p:sldLayoutId id="2147484046" r:id="rId20"/>
    <p:sldLayoutId id="2147484047" r:id="rId21"/>
    <p:sldLayoutId id="2147484048" r:id="rId22"/>
    <p:sldLayoutId id="2147484049" r:id="rId23"/>
    <p:sldLayoutId id="2147484050" r:id="rId24"/>
    <p:sldLayoutId id="2147484051" r:id="rId25"/>
    <p:sldLayoutId id="2147484052" r:id="rId26"/>
    <p:sldLayoutId id="2147484053" r:id="rId27"/>
    <p:sldLayoutId id="2147484054" r:id="rId28"/>
    <p:sldLayoutId id="2147484055" r:id="rId29"/>
    <p:sldLayoutId id="2147484056" r:id="rId30"/>
    <p:sldLayoutId id="2147484057" r:id="rId31"/>
    <p:sldLayoutId id="2147484058" r:id="rId32"/>
    <p:sldLayoutId id="2147484059" r:id="rId33"/>
    <p:sldLayoutId id="2147484060" r:id="rId34"/>
    <p:sldLayoutId id="2147484061" r:id="rId35"/>
    <p:sldLayoutId id="2147484062" r:id="rId36"/>
    <p:sldLayoutId id="2147484063" r:id="rId37"/>
    <p:sldLayoutId id="2147484064" r:id="rId38"/>
    <p:sldLayoutId id="2147484065" r:id="rId39"/>
    <p:sldLayoutId id="2147484066" r:id="rId40"/>
    <p:sldLayoutId id="2147484067" r:id="rId41"/>
    <p:sldLayoutId id="2147484068" r:id="rId42"/>
    <p:sldLayoutId id="2147484069" r:id="rId43"/>
    <p:sldLayoutId id="2147484070" r:id="rId44"/>
    <p:sldLayoutId id="2147484071" r:id="rId45"/>
    <p:sldLayoutId id="2147484072" r:id="rId46"/>
    <p:sldLayoutId id="2147484073" r:id="rId47"/>
    <p:sldLayoutId id="2147484074" r:id="rId48"/>
    <p:sldLayoutId id="2147484075" r:id="rId49"/>
    <p:sldLayoutId id="2147484076" r:id="rId50"/>
    <p:sldLayoutId id="2147484077" r:id="rId51"/>
    <p:sldLayoutId id="2147484078" r:id="rId52"/>
    <p:sldLayoutId id="2147484079" r:id="rId53"/>
    <p:sldLayoutId id="2147484080" r:id="rId54"/>
    <p:sldLayoutId id="2147484081" r:id="rId55"/>
    <p:sldLayoutId id="2147484082" r:id="rId56"/>
    <p:sldLayoutId id="2147484083" r:id="rId57"/>
    <p:sldLayoutId id="2147484084" r:id="rId58"/>
    <p:sldLayoutId id="2147484085" r:id="rId59"/>
    <p:sldLayoutId id="2147484086" r:id="rId60"/>
    <p:sldLayoutId id="2147484087" r:id="rId61"/>
    <p:sldLayoutId id="2147484088" r:id="rId62"/>
    <p:sldLayoutId id="2147484089" r:id="rId63"/>
    <p:sldLayoutId id="2147484090" r:id="rId64"/>
    <p:sldLayoutId id="2147484091" r:id="rId65"/>
    <p:sldLayoutId id="2147484092" r:id="rId66"/>
    <p:sldLayoutId id="2147484093" r:id="rId67"/>
    <p:sldLayoutId id="2147484094" r:id="rId68"/>
    <p:sldLayoutId id="2147484095" r:id="rId69"/>
    <p:sldLayoutId id="2147484096" r:id="rId70"/>
    <p:sldLayoutId id="2147484097" r:id="rId71"/>
    <p:sldLayoutId id="2147484098" r:id="rId72"/>
    <p:sldLayoutId id="2147484099" r:id="rId73"/>
    <p:sldLayoutId id="2147484100" r:id="rId74"/>
    <p:sldLayoutId id="2147484101" r:id="rId75"/>
    <p:sldLayoutId id="2147484102" r:id="rId76"/>
    <p:sldLayoutId id="2147484103" r:id="rId77"/>
    <p:sldLayoutId id="2147484104" r:id="rId78"/>
    <p:sldLayoutId id="2147484105" r:id="rId79"/>
    <p:sldLayoutId id="2147484106" r:id="rId80"/>
    <p:sldLayoutId id="2147484107" r:id="rId81"/>
    <p:sldLayoutId id="2147484108" r:id="rId82"/>
    <p:sldLayoutId id="2147484109" r:id="rId83"/>
    <p:sldLayoutId id="2147484110" r:id="rId84"/>
    <p:sldLayoutId id="2147484111" r:id="rId85"/>
    <p:sldLayoutId id="2147484112" r:id="rId86"/>
    <p:sldLayoutId id="2147484113" r:id="rId87"/>
    <p:sldLayoutId id="2147484114" r:id="rId88"/>
    <p:sldLayoutId id="2147484115" r:id="rId89"/>
    <p:sldLayoutId id="2147484116" r:id="rId90"/>
    <p:sldLayoutId id="2147484117" r:id="rId91"/>
    <p:sldLayoutId id="2147484118" r:id="rId92"/>
    <p:sldLayoutId id="2147484119" r:id="rId93"/>
    <p:sldLayoutId id="2147484120" r:id="rId94"/>
    <p:sldLayoutId id="2147484121" r:id="rId95"/>
    <p:sldLayoutId id="2147484122" r:id="rId96"/>
    <p:sldLayoutId id="2147484123" r:id="rId97"/>
    <p:sldLayoutId id="2147484124" r:id="rId98"/>
    <p:sldLayoutId id="2147484125" r:id="rId99"/>
    <p:sldLayoutId id="2147484126" r:id="rId100"/>
    <p:sldLayoutId id="2147484127" r:id="rId101"/>
    <p:sldLayoutId id="2147484128" r:id="rId102"/>
    <p:sldLayoutId id="2147484129" r:id="rId103"/>
    <p:sldLayoutId id="2147484130" r:id="rId104"/>
    <p:sldLayoutId id="2147484131" r:id="rId105"/>
    <p:sldLayoutId id="2147484132" r:id="rId106"/>
    <p:sldLayoutId id="2147484133" r:id="rId107"/>
    <p:sldLayoutId id="2147484134" r:id="rId108"/>
    <p:sldLayoutId id="2147484135" r:id="rId109"/>
    <p:sldLayoutId id="2147484136" r:id="rId110"/>
    <p:sldLayoutId id="2147484137" r:id="rId111"/>
    <p:sldLayoutId id="2147484138" r:id="rId112"/>
    <p:sldLayoutId id="2147484139" r:id="rId113"/>
    <p:sldLayoutId id="2147484140" r:id="rId114"/>
    <p:sldLayoutId id="2147484141" r:id="rId115"/>
    <p:sldLayoutId id="2147484142" r:id="rId116"/>
    <p:sldLayoutId id="2147484143" r:id="rId117"/>
    <p:sldLayoutId id="2147484144" r:id="rId118"/>
    <p:sldLayoutId id="2147484145" r:id="rId119"/>
    <p:sldLayoutId id="2147484146" r:id="rId120"/>
    <p:sldLayoutId id="2147484147" r:id="rId121"/>
  </p:sldLayoutIdLst>
  <p:hf sldNum="0" hdr="0" ftr="0" dt="0"/>
  <p:txStyles>
    <p:titleStyle>
      <a:lvl1pPr algn="ctr" defTabSz="457109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45710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01" indent="-142846" algn="l" defTabSz="457109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881">
          <p15:clr>
            <a:srgbClr val="F26B43"/>
          </p15:clr>
        </p15:guide>
        <p15:guide id="2" orient="horz" pos="759">
          <p15:clr>
            <a:srgbClr val="F26B43"/>
          </p15:clr>
        </p15:guide>
        <p15:guide id="3" pos="764">
          <p15:clr>
            <a:srgbClr val="F26B43"/>
          </p15:clr>
        </p15:guide>
        <p15:guide id="4" pos="1459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1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0" r:id="rId12"/>
    <p:sldLayoutId id="2147484161" r:id="rId13"/>
    <p:sldLayoutId id="2147484162" r:id="rId14"/>
    <p:sldLayoutId id="2147484163" r:id="rId15"/>
    <p:sldLayoutId id="2147484164" r:id="rId16"/>
    <p:sldLayoutId id="2147484165" r:id="rId17"/>
    <p:sldLayoutId id="2147484166" r:id="rId18"/>
    <p:sldLayoutId id="2147484167" r:id="rId19"/>
    <p:sldLayoutId id="2147484168" r:id="rId20"/>
    <p:sldLayoutId id="2147484169" r:id="rId21"/>
    <p:sldLayoutId id="2147484170" r:id="rId22"/>
    <p:sldLayoutId id="2147484171" r:id="rId23"/>
    <p:sldLayoutId id="2147484172" r:id="rId24"/>
    <p:sldLayoutId id="2147484173" r:id="rId25"/>
    <p:sldLayoutId id="2147484174" r:id="rId26"/>
    <p:sldLayoutId id="2147484175" r:id="rId27"/>
    <p:sldLayoutId id="2147484176" r:id="rId28"/>
    <p:sldLayoutId id="2147484177" r:id="rId29"/>
    <p:sldLayoutId id="2147484178" r:id="rId30"/>
    <p:sldLayoutId id="2147484179" r:id="rId31"/>
    <p:sldLayoutId id="2147484180" r:id="rId32"/>
    <p:sldLayoutId id="2147484181" r:id="rId33"/>
    <p:sldLayoutId id="2147484182" r:id="rId34"/>
    <p:sldLayoutId id="2147484183" r:id="rId35"/>
    <p:sldLayoutId id="2147484184" r:id="rId36"/>
    <p:sldLayoutId id="2147484185" r:id="rId37"/>
    <p:sldLayoutId id="2147484186" r:id="rId38"/>
    <p:sldLayoutId id="2147484187" r:id="rId39"/>
    <p:sldLayoutId id="2147484188" r:id="rId40"/>
    <p:sldLayoutId id="2147484189" r:id="rId41"/>
    <p:sldLayoutId id="2147484190" r:id="rId42"/>
    <p:sldLayoutId id="2147484191" r:id="rId43"/>
    <p:sldLayoutId id="2147484192" r:id="rId44"/>
    <p:sldLayoutId id="2147484193" r:id="rId45"/>
    <p:sldLayoutId id="2147484194" r:id="rId46"/>
    <p:sldLayoutId id="2147484195" r:id="rId47"/>
    <p:sldLayoutId id="2147484196" r:id="rId48"/>
    <p:sldLayoutId id="2147484197" r:id="rId49"/>
    <p:sldLayoutId id="2147484198" r:id="rId50"/>
    <p:sldLayoutId id="2147484199" r:id="rId51"/>
    <p:sldLayoutId id="2147484200" r:id="rId52"/>
    <p:sldLayoutId id="2147484201" r:id="rId53"/>
    <p:sldLayoutId id="2147484202" r:id="rId54"/>
    <p:sldLayoutId id="2147484203" r:id="rId55"/>
    <p:sldLayoutId id="2147484204" r:id="rId56"/>
    <p:sldLayoutId id="2147484205" r:id="rId57"/>
    <p:sldLayoutId id="2147484206" r:id="rId58"/>
    <p:sldLayoutId id="2147484207" r:id="rId59"/>
    <p:sldLayoutId id="2147484208" r:id="rId60"/>
    <p:sldLayoutId id="2147484209" r:id="rId61"/>
    <p:sldLayoutId id="2147484210" r:id="rId62"/>
    <p:sldLayoutId id="2147484211" r:id="rId63"/>
    <p:sldLayoutId id="2147484212" r:id="rId64"/>
    <p:sldLayoutId id="2147484213" r:id="rId65"/>
    <p:sldLayoutId id="2147484214" r:id="rId66"/>
    <p:sldLayoutId id="2147484215" r:id="rId67"/>
    <p:sldLayoutId id="2147484216" r:id="rId68"/>
    <p:sldLayoutId id="2147484217" r:id="rId69"/>
    <p:sldLayoutId id="2147484218" r:id="rId70"/>
    <p:sldLayoutId id="2147484219" r:id="rId71"/>
    <p:sldLayoutId id="2147484220" r:id="rId72"/>
    <p:sldLayoutId id="2147484221" r:id="rId73"/>
    <p:sldLayoutId id="2147484222" r:id="rId74"/>
    <p:sldLayoutId id="2147484223" r:id="rId75"/>
    <p:sldLayoutId id="2147484224" r:id="rId76"/>
    <p:sldLayoutId id="2147484225" r:id="rId77"/>
    <p:sldLayoutId id="2147484226" r:id="rId78"/>
    <p:sldLayoutId id="2147484227" r:id="rId79"/>
    <p:sldLayoutId id="2147484228" r:id="rId80"/>
    <p:sldLayoutId id="2147484229" r:id="rId81"/>
    <p:sldLayoutId id="2147484230" r:id="rId82"/>
    <p:sldLayoutId id="2147484231" r:id="rId83"/>
    <p:sldLayoutId id="2147484232" r:id="rId84"/>
    <p:sldLayoutId id="2147484233" r:id="rId85"/>
    <p:sldLayoutId id="2147484234" r:id="rId86"/>
    <p:sldLayoutId id="2147484235" r:id="rId87"/>
    <p:sldLayoutId id="2147484236" r:id="rId88"/>
    <p:sldLayoutId id="2147484237" r:id="rId89"/>
    <p:sldLayoutId id="2147484238" r:id="rId90"/>
    <p:sldLayoutId id="2147484239" r:id="rId91"/>
    <p:sldLayoutId id="2147484240" r:id="rId92"/>
    <p:sldLayoutId id="2147484241" r:id="rId93"/>
    <p:sldLayoutId id="2147484242" r:id="rId94"/>
    <p:sldLayoutId id="2147484243" r:id="rId95"/>
    <p:sldLayoutId id="2147484244" r:id="rId96"/>
    <p:sldLayoutId id="2147484245" r:id="rId97"/>
    <p:sldLayoutId id="2147484246" r:id="rId98"/>
    <p:sldLayoutId id="2147484247" r:id="rId99"/>
    <p:sldLayoutId id="2147484248" r:id="rId100"/>
    <p:sldLayoutId id="2147484249" r:id="rId101"/>
    <p:sldLayoutId id="2147484250" r:id="rId102"/>
    <p:sldLayoutId id="2147484251" r:id="rId103"/>
    <p:sldLayoutId id="2147484252" r:id="rId104"/>
    <p:sldLayoutId id="2147484253" r:id="rId105"/>
    <p:sldLayoutId id="2147484254" r:id="rId106"/>
    <p:sldLayoutId id="2147484255" r:id="rId107"/>
    <p:sldLayoutId id="2147484256" r:id="rId108"/>
    <p:sldLayoutId id="2147484257" r:id="rId109"/>
    <p:sldLayoutId id="2147484258" r:id="rId110"/>
    <p:sldLayoutId id="2147484259" r:id="rId111"/>
    <p:sldLayoutId id="2147484260" r:id="rId112"/>
    <p:sldLayoutId id="2147484261" r:id="rId113"/>
    <p:sldLayoutId id="2147484262" r:id="rId114"/>
    <p:sldLayoutId id="2147484263" r:id="rId115"/>
    <p:sldLayoutId id="2147484264" r:id="rId116"/>
    <p:sldLayoutId id="2147484265" r:id="rId117"/>
    <p:sldLayoutId id="2147484266" r:id="rId118"/>
    <p:sldLayoutId id="2147484267" r:id="rId119"/>
    <p:sldLayoutId id="2147484268" r:id="rId120"/>
    <p:sldLayoutId id="2147484269" r:id="rId121"/>
  </p:sldLayoutIdLst>
  <p:hf sldNum="0" hdr="0" ftr="0" dt="0"/>
  <p:txStyles>
    <p:titleStyle>
      <a:lvl1pPr algn="ctr" defTabSz="457109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45710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01" indent="-142846" algn="l" defTabSz="457109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881">
          <p15:clr>
            <a:srgbClr val="F26B43"/>
          </p15:clr>
        </p15:guide>
        <p15:guide id="2" orient="horz" pos="759">
          <p15:clr>
            <a:srgbClr val="F26B43"/>
          </p15:clr>
        </p15:guide>
        <p15:guide id="3" pos="764">
          <p15:clr>
            <a:srgbClr val="F26B43"/>
          </p15:clr>
        </p15:guide>
        <p15:guide id="4" pos="1459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8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1" r:id="rId1"/>
    <p:sldLayoutId id="2147484272" r:id="rId2"/>
    <p:sldLayoutId id="2147484273" r:id="rId3"/>
    <p:sldLayoutId id="2147484274" r:id="rId4"/>
    <p:sldLayoutId id="2147484275" r:id="rId5"/>
    <p:sldLayoutId id="2147484276" r:id="rId6"/>
    <p:sldLayoutId id="2147484277" r:id="rId7"/>
    <p:sldLayoutId id="2147484278" r:id="rId8"/>
    <p:sldLayoutId id="2147484279" r:id="rId9"/>
    <p:sldLayoutId id="2147484280" r:id="rId10"/>
    <p:sldLayoutId id="2147484281" r:id="rId11"/>
    <p:sldLayoutId id="2147484282" r:id="rId12"/>
    <p:sldLayoutId id="2147484283" r:id="rId13"/>
    <p:sldLayoutId id="2147484284" r:id="rId14"/>
    <p:sldLayoutId id="2147484285" r:id="rId15"/>
    <p:sldLayoutId id="2147484286" r:id="rId16"/>
    <p:sldLayoutId id="2147484287" r:id="rId17"/>
    <p:sldLayoutId id="2147484288" r:id="rId18"/>
    <p:sldLayoutId id="2147484289" r:id="rId19"/>
    <p:sldLayoutId id="2147484290" r:id="rId20"/>
    <p:sldLayoutId id="2147484291" r:id="rId21"/>
    <p:sldLayoutId id="2147484292" r:id="rId22"/>
    <p:sldLayoutId id="2147484293" r:id="rId23"/>
    <p:sldLayoutId id="2147484294" r:id="rId24"/>
    <p:sldLayoutId id="2147484295" r:id="rId25"/>
    <p:sldLayoutId id="2147484296" r:id="rId26"/>
    <p:sldLayoutId id="2147484297" r:id="rId27"/>
    <p:sldLayoutId id="2147484298" r:id="rId28"/>
    <p:sldLayoutId id="2147484299" r:id="rId29"/>
    <p:sldLayoutId id="2147484300" r:id="rId30"/>
    <p:sldLayoutId id="2147484301" r:id="rId31"/>
    <p:sldLayoutId id="2147484302" r:id="rId32"/>
    <p:sldLayoutId id="2147484303" r:id="rId33"/>
    <p:sldLayoutId id="2147484304" r:id="rId34"/>
    <p:sldLayoutId id="2147484305" r:id="rId35"/>
    <p:sldLayoutId id="2147484306" r:id="rId36"/>
    <p:sldLayoutId id="2147484307" r:id="rId37"/>
    <p:sldLayoutId id="2147484308" r:id="rId38"/>
    <p:sldLayoutId id="2147484309" r:id="rId39"/>
    <p:sldLayoutId id="2147484310" r:id="rId40"/>
    <p:sldLayoutId id="2147484311" r:id="rId41"/>
    <p:sldLayoutId id="2147484312" r:id="rId42"/>
    <p:sldLayoutId id="2147484313" r:id="rId43"/>
    <p:sldLayoutId id="2147484314" r:id="rId44"/>
    <p:sldLayoutId id="2147484315" r:id="rId45"/>
    <p:sldLayoutId id="2147484316" r:id="rId46"/>
    <p:sldLayoutId id="2147484317" r:id="rId47"/>
    <p:sldLayoutId id="2147484318" r:id="rId48"/>
    <p:sldLayoutId id="2147484319" r:id="rId49"/>
    <p:sldLayoutId id="2147484320" r:id="rId50"/>
    <p:sldLayoutId id="2147484321" r:id="rId51"/>
    <p:sldLayoutId id="2147484322" r:id="rId52"/>
    <p:sldLayoutId id="2147484323" r:id="rId53"/>
    <p:sldLayoutId id="2147484324" r:id="rId54"/>
    <p:sldLayoutId id="2147484325" r:id="rId55"/>
    <p:sldLayoutId id="2147484326" r:id="rId56"/>
    <p:sldLayoutId id="2147484327" r:id="rId57"/>
    <p:sldLayoutId id="2147484328" r:id="rId58"/>
    <p:sldLayoutId id="2147484329" r:id="rId59"/>
    <p:sldLayoutId id="2147484330" r:id="rId60"/>
    <p:sldLayoutId id="2147484331" r:id="rId61"/>
    <p:sldLayoutId id="2147484332" r:id="rId62"/>
    <p:sldLayoutId id="2147484333" r:id="rId63"/>
    <p:sldLayoutId id="2147484334" r:id="rId64"/>
    <p:sldLayoutId id="2147484335" r:id="rId65"/>
    <p:sldLayoutId id="2147484336" r:id="rId66"/>
    <p:sldLayoutId id="2147484337" r:id="rId67"/>
    <p:sldLayoutId id="2147484338" r:id="rId68"/>
    <p:sldLayoutId id="2147484339" r:id="rId69"/>
    <p:sldLayoutId id="2147484340" r:id="rId70"/>
    <p:sldLayoutId id="2147484341" r:id="rId71"/>
    <p:sldLayoutId id="2147484342" r:id="rId72"/>
    <p:sldLayoutId id="2147484343" r:id="rId73"/>
    <p:sldLayoutId id="2147484344" r:id="rId74"/>
    <p:sldLayoutId id="2147484345" r:id="rId75"/>
    <p:sldLayoutId id="2147484346" r:id="rId76"/>
    <p:sldLayoutId id="2147484347" r:id="rId77"/>
    <p:sldLayoutId id="2147484348" r:id="rId78"/>
    <p:sldLayoutId id="2147484349" r:id="rId79"/>
    <p:sldLayoutId id="2147484350" r:id="rId80"/>
    <p:sldLayoutId id="2147484351" r:id="rId81"/>
    <p:sldLayoutId id="2147484352" r:id="rId82"/>
    <p:sldLayoutId id="2147484353" r:id="rId83"/>
    <p:sldLayoutId id="2147484354" r:id="rId84"/>
    <p:sldLayoutId id="2147484355" r:id="rId85"/>
    <p:sldLayoutId id="2147484356" r:id="rId86"/>
    <p:sldLayoutId id="2147484357" r:id="rId87"/>
    <p:sldLayoutId id="2147484358" r:id="rId88"/>
    <p:sldLayoutId id="2147484359" r:id="rId89"/>
    <p:sldLayoutId id="2147484360" r:id="rId90"/>
    <p:sldLayoutId id="2147484361" r:id="rId91"/>
    <p:sldLayoutId id="2147484362" r:id="rId92"/>
    <p:sldLayoutId id="2147484363" r:id="rId93"/>
    <p:sldLayoutId id="2147484364" r:id="rId94"/>
    <p:sldLayoutId id="2147484365" r:id="rId95"/>
    <p:sldLayoutId id="2147484366" r:id="rId96"/>
    <p:sldLayoutId id="2147484367" r:id="rId97"/>
    <p:sldLayoutId id="2147484368" r:id="rId98"/>
    <p:sldLayoutId id="2147484369" r:id="rId99"/>
    <p:sldLayoutId id="2147484370" r:id="rId100"/>
    <p:sldLayoutId id="2147484371" r:id="rId101"/>
    <p:sldLayoutId id="2147484372" r:id="rId102"/>
    <p:sldLayoutId id="2147484373" r:id="rId103"/>
    <p:sldLayoutId id="2147484374" r:id="rId104"/>
    <p:sldLayoutId id="2147484375" r:id="rId105"/>
    <p:sldLayoutId id="2147484376" r:id="rId106"/>
    <p:sldLayoutId id="2147484377" r:id="rId107"/>
    <p:sldLayoutId id="2147484378" r:id="rId108"/>
    <p:sldLayoutId id="2147484379" r:id="rId109"/>
    <p:sldLayoutId id="2147484380" r:id="rId110"/>
    <p:sldLayoutId id="2147484381" r:id="rId111"/>
    <p:sldLayoutId id="2147484382" r:id="rId112"/>
    <p:sldLayoutId id="2147484383" r:id="rId113"/>
    <p:sldLayoutId id="2147484384" r:id="rId114"/>
    <p:sldLayoutId id="2147484385" r:id="rId115"/>
    <p:sldLayoutId id="2147484386" r:id="rId116"/>
    <p:sldLayoutId id="2147484387" r:id="rId117"/>
    <p:sldLayoutId id="2147484388" r:id="rId118"/>
    <p:sldLayoutId id="2147484389" r:id="rId119"/>
    <p:sldLayoutId id="2147484390" r:id="rId120"/>
    <p:sldLayoutId id="2147484391" r:id="rId121"/>
  </p:sldLayoutIdLst>
  <p:hf sldNum="0" hdr="0" ftr="0" dt="0"/>
  <p:txStyles>
    <p:titleStyle>
      <a:lvl1pPr algn="ctr" defTabSz="457109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45710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01" indent="-142846" algn="l" defTabSz="457109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881">
          <p15:clr>
            <a:srgbClr val="F26B43"/>
          </p15:clr>
        </p15:guide>
        <p15:guide id="2" orient="horz" pos="759">
          <p15:clr>
            <a:srgbClr val="F26B43"/>
          </p15:clr>
        </p15:guide>
        <p15:guide id="3" pos="764">
          <p15:clr>
            <a:srgbClr val="F26B43"/>
          </p15:clr>
        </p15:guide>
        <p15:guide id="4" pos="1459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47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01" r:id="rId9"/>
    <p:sldLayoutId id="2147484402" r:id="rId10"/>
    <p:sldLayoutId id="2147484403" r:id="rId11"/>
    <p:sldLayoutId id="2147484404" r:id="rId12"/>
    <p:sldLayoutId id="2147484405" r:id="rId13"/>
    <p:sldLayoutId id="2147484406" r:id="rId14"/>
    <p:sldLayoutId id="2147484407" r:id="rId15"/>
    <p:sldLayoutId id="2147484408" r:id="rId16"/>
    <p:sldLayoutId id="2147484409" r:id="rId17"/>
    <p:sldLayoutId id="2147484410" r:id="rId18"/>
    <p:sldLayoutId id="2147484411" r:id="rId19"/>
    <p:sldLayoutId id="2147484412" r:id="rId20"/>
    <p:sldLayoutId id="2147484413" r:id="rId21"/>
    <p:sldLayoutId id="2147484414" r:id="rId22"/>
    <p:sldLayoutId id="2147484415" r:id="rId23"/>
    <p:sldLayoutId id="2147484416" r:id="rId24"/>
    <p:sldLayoutId id="2147484417" r:id="rId25"/>
    <p:sldLayoutId id="2147484418" r:id="rId26"/>
    <p:sldLayoutId id="2147484419" r:id="rId27"/>
    <p:sldLayoutId id="2147484420" r:id="rId28"/>
    <p:sldLayoutId id="2147484421" r:id="rId29"/>
    <p:sldLayoutId id="2147484422" r:id="rId30"/>
    <p:sldLayoutId id="2147484423" r:id="rId31"/>
    <p:sldLayoutId id="2147484424" r:id="rId32"/>
    <p:sldLayoutId id="2147484425" r:id="rId33"/>
    <p:sldLayoutId id="2147484426" r:id="rId34"/>
    <p:sldLayoutId id="2147484427" r:id="rId35"/>
    <p:sldLayoutId id="2147484428" r:id="rId36"/>
    <p:sldLayoutId id="2147484429" r:id="rId37"/>
    <p:sldLayoutId id="2147484430" r:id="rId38"/>
    <p:sldLayoutId id="2147484431" r:id="rId39"/>
    <p:sldLayoutId id="2147484432" r:id="rId40"/>
    <p:sldLayoutId id="2147484433" r:id="rId41"/>
    <p:sldLayoutId id="2147484434" r:id="rId42"/>
    <p:sldLayoutId id="2147484435" r:id="rId43"/>
    <p:sldLayoutId id="2147484436" r:id="rId44"/>
    <p:sldLayoutId id="2147484437" r:id="rId45"/>
    <p:sldLayoutId id="2147484438" r:id="rId46"/>
    <p:sldLayoutId id="2147484439" r:id="rId47"/>
    <p:sldLayoutId id="2147484440" r:id="rId48"/>
    <p:sldLayoutId id="2147484441" r:id="rId49"/>
    <p:sldLayoutId id="2147484442" r:id="rId50"/>
    <p:sldLayoutId id="2147484443" r:id="rId51"/>
    <p:sldLayoutId id="2147484444" r:id="rId52"/>
    <p:sldLayoutId id="2147484445" r:id="rId53"/>
    <p:sldLayoutId id="2147484446" r:id="rId54"/>
    <p:sldLayoutId id="2147484447" r:id="rId55"/>
    <p:sldLayoutId id="2147484448" r:id="rId56"/>
    <p:sldLayoutId id="2147484449" r:id="rId57"/>
    <p:sldLayoutId id="2147484450" r:id="rId58"/>
    <p:sldLayoutId id="2147484451" r:id="rId59"/>
    <p:sldLayoutId id="2147484452" r:id="rId60"/>
    <p:sldLayoutId id="2147484453" r:id="rId61"/>
    <p:sldLayoutId id="2147484454" r:id="rId62"/>
    <p:sldLayoutId id="2147484455" r:id="rId63"/>
    <p:sldLayoutId id="2147484456" r:id="rId64"/>
    <p:sldLayoutId id="2147484457" r:id="rId65"/>
    <p:sldLayoutId id="2147484458" r:id="rId66"/>
    <p:sldLayoutId id="2147484459" r:id="rId67"/>
    <p:sldLayoutId id="2147484460" r:id="rId68"/>
    <p:sldLayoutId id="2147484461" r:id="rId69"/>
    <p:sldLayoutId id="2147484462" r:id="rId70"/>
    <p:sldLayoutId id="2147484463" r:id="rId71"/>
    <p:sldLayoutId id="2147484464" r:id="rId72"/>
    <p:sldLayoutId id="2147484465" r:id="rId73"/>
    <p:sldLayoutId id="2147484466" r:id="rId74"/>
    <p:sldLayoutId id="2147484467" r:id="rId75"/>
    <p:sldLayoutId id="2147484468" r:id="rId76"/>
    <p:sldLayoutId id="2147484469" r:id="rId77"/>
    <p:sldLayoutId id="2147484470" r:id="rId78"/>
    <p:sldLayoutId id="2147484471" r:id="rId79"/>
    <p:sldLayoutId id="2147484472" r:id="rId80"/>
    <p:sldLayoutId id="2147484473" r:id="rId81"/>
    <p:sldLayoutId id="2147484474" r:id="rId82"/>
    <p:sldLayoutId id="2147484475" r:id="rId83"/>
    <p:sldLayoutId id="2147484476" r:id="rId84"/>
    <p:sldLayoutId id="2147484477" r:id="rId85"/>
    <p:sldLayoutId id="2147484478" r:id="rId86"/>
    <p:sldLayoutId id="2147484479" r:id="rId87"/>
    <p:sldLayoutId id="2147484480" r:id="rId88"/>
    <p:sldLayoutId id="2147484481" r:id="rId89"/>
    <p:sldLayoutId id="2147484482" r:id="rId90"/>
    <p:sldLayoutId id="2147484483" r:id="rId91"/>
    <p:sldLayoutId id="2147484484" r:id="rId92"/>
    <p:sldLayoutId id="2147484485" r:id="rId93"/>
    <p:sldLayoutId id="2147484486" r:id="rId94"/>
    <p:sldLayoutId id="2147484487" r:id="rId95"/>
    <p:sldLayoutId id="2147484488" r:id="rId96"/>
    <p:sldLayoutId id="2147484489" r:id="rId97"/>
    <p:sldLayoutId id="2147484490" r:id="rId98"/>
    <p:sldLayoutId id="2147484491" r:id="rId99"/>
    <p:sldLayoutId id="2147484492" r:id="rId100"/>
    <p:sldLayoutId id="2147484493" r:id="rId101"/>
    <p:sldLayoutId id="2147484494" r:id="rId102"/>
    <p:sldLayoutId id="2147484495" r:id="rId103"/>
    <p:sldLayoutId id="2147484496" r:id="rId104"/>
    <p:sldLayoutId id="2147484497" r:id="rId105"/>
    <p:sldLayoutId id="2147484498" r:id="rId106"/>
    <p:sldLayoutId id="2147484499" r:id="rId107"/>
    <p:sldLayoutId id="2147484500" r:id="rId108"/>
    <p:sldLayoutId id="2147484501" r:id="rId109"/>
    <p:sldLayoutId id="2147484502" r:id="rId110"/>
    <p:sldLayoutId id="2147484503" r:id="rId111"/>
    <p:sldLayoutId id="2147484504" r:id="rId112"/>
    <p:sldLayoutId id="2147484505" r:id="rId113"/>
    <p:sldLayoutId id="2147484506" r:id="rId114"/>
    <p:sldLayoutId id="2147484507" r:id="rId115"/>
    <p:sldLayoutId id="2147484508" r:id="rId116"/>
    <p:sldLayoutId id="2147484509" r:id="rId117"/>
    <p:sldLayoutId id="2147484510" r:id="rId118"/>
    <p:sldLayoutId id="2147484511" r:id="rId119"/>
    <p:sldLayoutId id="2147484512" r:id="rId120"/>
    <p:sldLayoutId id="2147484513" r:id="rId121"/>
  </p:sldLayoutIdLst>
  <p:hf sldNum="0" hdr="0" ftr="0" dt="0"/>
  <p:txStyles>
    <p:titleStyle>
      <a:lvl1pPr algn="ctr" defTabSz="457109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45710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01" indent="-142846" algn="l" defTabSz="457109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881">
          <p15:clr>
            <a:srgbClr val="F26B43"/>
          </p15:clr>
        </p15:guide>
        <p15:guide id="2" orient="horz" pos="759">
          <p15:clr>
            <a:srgbClr val="F26B43"/>
          </p15:clr>
        </p15:guide>
        <p15:guide id="3" pos="764">
          <p15:clr>
            <a:srgbClr val="F26B43"/>
          </p15:clr>
        </p15:guide>
        <p15:guide id="4" pos="1459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3.png"/><Relationship Id="rId5" Type="http://schemas.microsoft.com/office/2007/relationships/hdphoto" Target="../media/hdphoto1.wdp"/><Relationship Id="rId4" Type="http://schemas.openxmlformats.org/officeDocument/2006/relationships/image" Target="../media/image1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8.xml"/><Relationship Id="rId6" Type="http://schemas.openxmlformats.org/officeDocument/2006/relationships/image" Target="../media/image46.svg"/><Relationship Id="rId5" Type="http://schemas.openxmlformats.org/officeDocument/2006/relationships/image" Target="../media/image24.png"/><Relationship Id="rId4" Type="http://schemas.openxmlformats.org/officeDocument/2006/relationships/image" Target="../media/image2.svg"/><Relationship Id="rId9" Type="http://schemas.openxmlformats.org/officeDocument/2006/relationships/image" Target="../media/image1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sv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08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18.xml"/><Relationship Id="rId5" Type="http://schemas.openxmlformats.org/officeDocument/2006/relationships/image" Target="../media/image191.png"/><Relationship Id="rId4" Type="http://schemas.openxmlformats.org/officeDocument/2006/relationships/image" Target="../media/image190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35.xml"/><Relationship Id="rId4" Type="http://schemas.openxmlformats.org/officeDocument/2006/relationships/image" Target="../media/image1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06.xml"/><Relationship Id="rId5" Type="http://schemas.openxmlformats.org/officeDocument/2006/relationships/comments" Target="../comments/comment1.xml"/><Relationship Id="rId4" Type="http://schemas.openxmlformats.org/officeDocument/2006/relationships/image" Target="../media/image1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2.xml"/><Relationship Id="rId6" Type="http://schemas.openxmlformats.org/officeDocument/2006/relationships/image" Target="../media/image196.png"/><Relationship Id="rId5" Type="http://schemas.openxmlformats.org/officeDocument/2006/relationships/image" Target="../media/image195.jp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711.xml"/><Relationship Id="rId6" Type="http://schemas.microsoft.com/office/2007/relationships/hdphoto" Target="../media/hdphoto2.wdp"/><Relationship Id="rId5" Type="http://schemas.openxmlformats.org/officeDocument/2006/relationships/image" Target="../media/image184.png"/><Relationship Id="rId4" Type="http://schemas.openxmlformats.org/officeDocument/2006/relationships/image" Target="../media/image1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2"/>
          <p:cNvSpPr/>
          <p:nvPr/>
        </p:nvSpPr>
        <p:spPr>
          <a:xfrm>
            <a:off x="609597" y="2708413"/>
            <a:ext cx="4946624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defTabSz="743903">
              <a:lnSpc>
                <a:spcPts val="5499"/>
              </a:lnSpc>
              <a:spcBef>
                <a:spcPct val="0"/>
              </a:spcBef>
            </a:pPr>
            <a:r>
              <a:rPr lang="ru-RU" sz="4999" b="1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Пирамидка</a:t>
            </a:r>
            <a:endParaRPr lang="ru-RU" sz="4999" b="1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defTabSz="743903">
              <a:lnSpc>
                <a:spcPts val="5499"/>
              </a:lnSpc>
              <a:spcBef>
                <a:spcPct val="0"/>
              </a:spcBef>
            </a:pPr>
            <a:r>
              <a:rPr lang="ru-RU" sz="4999" b="1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и</a:t>
            </a:r>
            <a:r>
              <a:rPr lang="ru-RU" sz="4999" b="1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 хаоса</a:t>
            </a:r>
          </a:p>
        </p:txBody>
      </p:sp>
      <p:sp>
        <p:nvSpPr>
          <p:cNvPr id="46" name="Text 3"/>
          <p:cNvSpPr/>
          <p:nvPr/>
        </p:nvSpPr>
        <p:spPr>
          <a:xfrm>
            <a:off x="609597" y="4183153"/>
            <a:ext cx="4819625" cy="58573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defTabSz="743903">
              <a:lnSpc>
                <a:spcPct val="110000"/>
              </a:lnSpc>
              <a:spcBef>
                <a:spcPct val="0"/>
              </a:spcBef>
            </a:pPr>
            <a:r>
              <a:rPr lang="ru-RU" dirty="0" err="1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Латыпов</a:t>
            </a:r>
            <a:r>
              <a:rPr lang="ru-RU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 Максим, </a:t>
            </a:r>
            <a:r>
              <a:rPr lang="ru-RU" dirty="0" err="1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Зарипова</a:t>
            </a:r>
            <a:r>
              <a:rPr lang="ru-RU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ru-RU" dirty="0" err="1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Эльвина</a:t>
            </a:r>
            <a:r>
              <a:rPr lang="ru-RU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Лукин Ярослав, Цветков Евгений</a:t>
            </a:r>
            <a:endParaRPr lang="en-US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E7BD18A3-236A-1459-6403-5342E78ADFF4}"/>
              </a:ext>
            </a:extLst>
          </p:cNvPr>
          <p:cNvSpPr/>
          <p:nvPr/>
        </p:nvSpPr>
        <p:spPr>
          <a:xfrm>
            <a:off x="10553700" y="6086358"/>
            <a:ext cx="1028640" cy="2031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algn="r" defTabSz="743903">
              <a:lnSpc>
                <a:spcPct val="110000"/>
              </a:lnSpc>
              <a:spcBef>
                <a:spcPct val="0"/>
              </a:spcBef>
            </a:pPr>
            <a:r>
              <a:rPr lang="ru-RU" sz="12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19.07.2025</a:t>
            </a:r>
            <a:endParaRPr lang="en-US" sz="1200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72" y="493992"/>
            <a:ext cx="3626388" cy="762106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73" b="96591" l="297" r="95549">
                        <a14:foregroundMark x1="4748" y1="18182" x2="4748" y2="18182"/>
                        <a14:foregroundMark x1="10979" y1="18182" x2="10979" y2="18182"/>
                        <a14:foregroundMark x1="17507" y1="18182" x2="17507" y2="18182"/>
                        <a14:foregroundMark x1="24332" y1="20455" x2="24332" y2="20455"/>
                        <a14:foregroundMark x1="32938" y1="17045" x2="32938" y2="17045"/>
                        <a14:foregroundMark x1="37685" y1="17045" x2="37685" y2="17045"/>
                        <a14:foregroundMark x1="46291" y1="18182" x2="46291" y2="18182"/>
                        <a14:foregroundMark x1="7715" y1="53409" x2="7715" y2="53409"/>
                        <a14:foregroundMark x1="10386" y1="54545" x2="10386" y2="54545"/>
                        <a14:foregroundMark x1="16914" y1="50000" x2="16914" y2="50000"/>
                        <a14:foregroundMark x1="23739" y1="48864" x2="23739" y2="48864"/>
                        <a14:foregroundMark x1="32938" y1="48864" x2="32938" y2="48864"/>
                        <a14:foregroundMark x1="34421" y1="42045" x2="34421" y2="42045"/>
                        <a14:foregroundMark x1="26409" y1="53409" x2="26409" y2="53409"/>
                        <a14:foregroundMark x1="39763" y1="51136" x2="39763" y2="51136"/>
                        <a14:foregroundMark x1="46884" y1="47727" x2="46884" y2="47727"/>
                        <a14:foregroundMark x1="54303" y1="47727" x2="54303" y2="47727"/>
                        <a14:foregroundMark x1="58754" y1="44318" x2="58754" y2="44318"/>
                        <a14:foregroundMark x1="71217" y1="48864" x2="71217" y2="48864"/>
                        <a14:foregroundMark x1="74184" y1="51136" x2="74184" y2="51136"/>
                        <a14:foregroundMark x1="80712" y1="52273" x2="80712" y2="52273"/>
                        <a14:foregroundMark x1="87240" y1="52273" x2="87240" y2="52273"/>
                        <a14:foregroundMark x1="90801" y1="6818" x2="90504" y2="17045"/>
                        <a14:backgroundMark x1="66469" y1="32955" x2="92582" y2="3295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7" y="624170"/>
            <a:ext cx="5349760" cy="1396970"/>
          </a:xfrm>
          <a:prstGeom prst="rect">
            <a:avLst/>
          </a:prstGeom>
          <a:solidFill>
            <a:srgbClr val="141414"/>
          </a:solidFill>
          <a:ln>
            <a:solidFill>
              <a:srgbClr val="141414"/>
            </a:solidFill>
          </a:ln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72" y="5662436"/>
            <a:ext cx="2076740" cy="84784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90871">
            <a:off x="4278102" y="832753"/>
            <a:ext cx="9176814" cy="51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8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D6A6317E-FAAD-A904-BD85-97D6ECCDE71A}"/>
              </a:ext>
            </a:extLst>
          </p:cNvPr>
          <p:cNvGrpSpPr/>
          <p:nvPr/>
        </p:nvGrpSpPr>
        <p:grpSpPr>
          <a:xfrm>
            <a:off x="6004348" y="944663"/>
            <a:ext cx="449941" cy="449941"/>
            <a:chOff x="839608" y="7340770"/>
            <a:chExt cx="918854" cy="918854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48DC705B-CF19-9310-666F-6C91AE72854C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380" dirty="0">
                <a:latin typeface="Graphik LCG" panose="020B0503030202060203" pitchFamily="34" charset="0"/>
              </a:endParaRPr>
            </a:p>
          </p:txBody>
        </p: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DE4AC2E5-EE54-9CB7-A61C-7FAF3277E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7" name="Text 6">
            <a:extLst>
              <a:ext uri="{FF2B5EF4-FFF2-40B4-BE49-F238E27FC236}">
                <a16:creationId xmlns:a16="http://schemas.microsoft.com/office/drawing/2014/main" id="{4C284DD7-2A84-B727-B39F-D89EC8BA71D5}"/>
              </a:ext>
            </a:extLst>
          </p:cNvPr>
          <p:cNvSpPr/>
          <p:nvPr/>
        </p:nvSpPr>
        <p:spPr>
          <a:xfrm>
            <a:off x="6883364" y="941063"/>
            <a:ext cx="4702289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</a:pPr>
            <a:r>
              <a:rPr lang="ru-RU" sz="1500" dirty="0" smtClean="0">
                <a:latin typeface="Inter" panose="02000503000000020004" pitchFamily="2" charset="0"/>
                <a:ea typeface="Inter" panose="02000503000000020004" pitchFamily="2" charset="0"/>
              </a:rPr>
              <a:t>Робот-манипулятор с вакуумным хватом (присоской)</a:t>
            </a: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0094EB92-BB61-6DC6-D645-9BBD467BA895}"/>
              </a:ext>
            </a:extLst>
          </p:cNvPr>
          <p:cNvGrpSpPr/>
          <p:nvPr/>
        </p:nvGrpSpPr>
        <p:grpSpPr>
          <a:xfrm>
            <a:off x="6004348" y="2290687"/>
            <a:ext cx="449941" cy="449941"/>
            <a:chOff x="839608" y="7340770"/>
            <a:chExt cx="918854" cy="918854"/>
          </a:xfrm>
        </p:grpSpPr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8E5BA37A-C668-5E6D-FC21-A7F11491229D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380" dirty="0">
                <a:latin typeface="Graphik LCG" panose="020B0503030202060203" pitchFamily="34" charset="0"/>
              </a:endParaRPr>
            </a:p>
          </p:txBody>
        </p:sp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7916D758-A7F5-C1D2-79CD-C89005337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2" name="Text 11">
            <a:extLst>
              <a:ext uri="{FF2B5EF4-FFF2-40B4-BE49-F238E27FC236}">
                <a16:creationId xmlns:a16="http://schemas.microsoft.com/office/drawing/2014/main" id="{5B3CEB96-3521-B584-3A34-819A12381988}"/>
              </a:ext>
            </a:extLst>
          </p:cNvPr>
          <p:cNvSpPr/>
          <p:nvPr/>
        </p:nvSpPr>
        <p:spPr>
          <a:xfrm>
            <a:off x="6883365" y="2287088"/>
            <a:ext cx="4521176" cy="492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</a:pPr>
            <a:r>
              <a:rPr lang="ru-RU" sz="1500" dirty="0" smtClean="0">
                <a:latin typeface="Inter" panose="02000503000000020004" pitchFamily="2" charset="0"/>
                <a:ea typeface="Inter" panose="02000503000000020004" pitchFamily="2" charset="0"/>
              </a:rPr>
              <a:t>Подключаемая </a:t>
            </a:r>
            <a:r>
              <a:rPr lang="en-US" sz="1500" dirty="0" smtClean="0">
                <a:latin typeface="Inter" panose="02000503000000020004" pitchFamily="2" charset="0"/>
                <a:ea typeface="Inter" panose="02000503000000020004" pitchFamily="2" charset="0"/>
              </a:rPr>
              <a:t>USB-</a:t>
            </a:r>
            <a:r>
              <a:rPr lang="ru-RU" sz="1500" dirty="0" smtClean="0">
                <a:latin typeface="Inter" panose="02000503000000020004" pitchFamily="2" charset="0"/>
                <a:ea typeface="Inter" panose="02000503000000020004" pitchFamily="2" charset="0"/>
              </a:rPr>
              <a:t>камера (веб-камера)</a:t>
            </a:r>
          </a:p>
          <a:p>
            <a:pPr defTabSz="742847">
              <a:lnSpc>
                <a:spcPts val="2000"/>
              </a:lnSpc>
            </a:pPr>
            <a:endParaRPr lang="en-US" sz="15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AAB6ECED-EF4A-A36D-6B90-DF418F4FBCA6}"/>
              </a:ext>
            </a:extLst>
          </p:cNvPr>
          <p:cNvSpPr/>
          <p:nvPr/>
        </p:nvSpPr>
        <p:spPr>
          <a:xfrm>
            <a:off x="6883364" y="2591848"/>
            <a:ext cx="4846219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1700"/>
              </a:lnSpc>
            </a:pPr>
            <a:r>
              <a:rPr lang="ru-RU" sz="1200" dirty="0" smtClean="0">
                <a:latin typeface="Inter" panose="02000503000000020004" pitchFamily="2" charset="0"/>
                <a:ea typeface="Inter" panose="02000503000000020004" pitchFamily="2" charset="0"/>
              </a:rPr>
              <a:t>Камера устанавливаются таким образом, чтобы она могла обозревать рабочее поле перед манипулятором. Она подключается непосредственно к ноутбуку для обработки изображения в реальном времени.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36F2C4B-B7DD-F6A0-C15B-B46BDD4DA639}"/>
              </a:ext>
            </a:extLst>
          </p:cNvPr>
          <p:cNvGrpSpPr/>
          <p:nvPr/>
        </p:nvGrpSpPr>
        <p:grpSpPr>
          <a:xfrm>
            <a:off x="6004348" y="3636712"/>
            <a:ext cx="449941" cy="449941"/>
            <a:chOff x="839608" y="7340770"/>
            <a:chExt cx="918854" cy="918854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CF791257-0205-1792-2499-2055DD8A6B80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380" dirty="0">
                <a:latin typeface="Graphik LCG" panose="020B0503030202060203" pitchFamily="34" charset="0"/>
              </a:endParaRP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65AE864D-73D3-E995-DABA-930DC3C73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7" name="Text 16">
            <a:extLst>
              <a:ext uri="{FF2B5EF4-FFF2-40B4-BE49-F238E27FC236}">
                <a16:creationId xmlns:a16="http://schemas.microsoft.com/office/drawing/2014/main" id="{CC22C12B-4B6A-4F4A-1A76-352CBC43F3CA}"/>
              </a:ext>
            </a:extLst>
          </p:cNvPr>
          <p:cNvSpPr/>
          <p:nvPr/>
        </p:nvSpPr>
        <p:spPr>
          <a:xfrm>
            <a:off x="6883365" y="3633113"/>
            <a:ext cx="4521176" cy="244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</a:pPr>
            <a:r>
              <a:rPr lang="ru-RU" sz="1600" dirty="0" smtClean="0"/>
              <a:t>Рабочее поле</a:t>
            </a:r>
            <a:endParaRPr lang="en-US" sz="15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09B3FBA0-B7BA-5566-9A0F-D89E620B525D}"/>
              </a:ext>
            </a:extLst>
          </p:cNvPr>
          <p:cNvSpPr/>
          <p:nvPr/>
        </p:nvSpPr>
        <p:spPr>
          <a:xfrm>
            <a:off x="6883365" y="3937873"/>
            <a:ext cx="4508476" cy="8525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1700"/>
              </a:lnSpc>
            </a:pPr>
            <a:r>
              <a:rPr lang="ru-RU" sz="1200" dirty="0" smtClean="0">
                <a:latin typeface="Inter" panose="02000503000000020004" pitchFamily="2" charset="0"/>
                <a:ea typeface="Inter" panose="02000503000000020004" pitchFamily="2" charset="0"/>
              </a:rPr>
              <a:t>Деревянный стол на котором в случайных позициях размещены семь квадратных пластин (имеют толщину ~4 мм, лежат на поверхности поля, с маркерами </a:t>
            </a:r>
            <a:r>
              <a:rPr lang="ru-RU" sz="1200" dirty="0" err="1" smtClean="0">
                <a:latin typeface="Inter" panose="02000503000000020004" pitchFamily="2" charset="0"/>
                <a:ea typeface="Inter" panose="02000503000000020004" pitchFamily="2" charset="0"/>
              </a:rPr>
              <a:t>ArUco</a:t>
            </a:r>
            <a:r>
              <a:rPr lang="ru-RU" sz="1200" dirty="0" smtClean="0">
                <a:latin typeface="Inter" panose="02000503000000020004" pitchFamily="2" charset="0"/>
                <a:ea typeface="Inter" panose="02000503000000020004" pitchFamily="2" charset="0"/>
              </a:rPr>
              <a:t>)</a:t>
            </a:r>
          </a:p>
          <a:p>
            <a:pPr defTabSz="742847">
              <a:lnSpc>
                <a:spcPts val="1700"/>
              </a:lnSpc>
            </a:pPr>
            <a:r>
              <a:rPr lang="ru-RU" sz="1200" dirty="0" smtClean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CCE0013-DA7C-94EF-D8E9-27980392CE7B}"/>
              </a:ext>
            </a:extLst>
          </p:cNvPr>
          <p:cNvGrpSpPr/>
          <p:nvPr/>
        </p:nvGrpSpPr>
        <p:grpSpPr>
          <a:xfrm>
            <a:off x="6004348" y="4982737"/>
            <a:ext cx="449941" cy="449941"/>
            <a:chOff x="839608" y="7340770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6BD81009-E867-F390-3E88-B2BCE43DB40C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380" dirty="0">
                <a:latin typeface="Graphik LCG" panose="020B0503030202060203" pitchFamily="34" charset="0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B18B732D-D8CA-D942-DAB3-CE5F156B2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23" name="Text 21">
            <a:extLst>
              <a:ext uri="{FF2B5EF4-FFF2-40B4-BE49-F238E27FC236}">
                <a16:creationId xmlns:a16="http://schemas.microsoft.com/office/drawing/2014/main" id="{075FC566-1266-107E-2D21-95948D281496}"/>
              </a:ext>
            </a:extLst>
          </p:cNvPr>
          <p:cNvSpPr/>
          <p:nvPr/>
        </p:nvSpPr>
        <p:spPr>
          <a:xfrm>
            <a:off x="6883365" y="4979137"/>
            <a:ext cx="4521176" cy="236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</a:pPr>
            <a:r>
              <a:rPr lang="en-US" sz="1500" dirty="0" smtClean="0">
                <a:latin typeface="Inter" panose="02000503000000020004" pitchFamily="2" charset="0"/>
                <a:ea typeface="Inter" panose="02000503000000020004" pitchFamily="2" charset="0"/>
              </a:rPr>
              <a:t>П</a:t>
            </a:r>
            <a:r>
              <a:rPr lang="ru-RU" sz="1500" dirty="0" err="1" smtClean="0">
                <a:latin typeface="Inter" panose="02000503000000020004" pitchFamily="2" charset="0"/>
                <a:ea typeface="Inter" panose="02000503000000020004" pitchFamily="2" charset="0"/>
              </a:rPr>
              <a:t>ример</a:t>
            </a:r>
            <a:r>
              <a:rPr lang="ru-RU" sz="1500" dirty="0" smtClean="0">
                <a:latin typeface="Inter" panose="02000503000000020004" pitchFamily="2" charset="0"/>
                <a:ea typeface="Inter" panose="02000503000000020004" pitchFamily="2" charset="0"/>
              </a:rPr>
              <a:t> кода управления роботом</a:t>
            </a:r>
            <a:endParaRPr lang="en-US" sz="15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1543EFBE-F071-2897-CBBD-4469B0A0EBD5}"/>
              </a:ext>
            </a:extLst>
          </p:cNvPr>
          <p:cNvSpPr/>
          <p:nvPr/>
        </p:nvSpPr>
        <p:spPr>
          <a:xfrm>
            <a:off x="6883365" y="5283898"/>
            <a:ext cx="4702288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1700"/>
              </a:lnSpc>
            </a:pPr>
            <a:r>
              <a:rPr lang="ru-RU" sz="1200" dirty="0" smtClean="0">
                <a:latin typeface="Inter" panose="02000503000000020004" pitchFamily="2" charset="0"/>
                <a:ea typeface="Inter" panose="02000503000000020004" pitchFamily="2" charset="0"/>
              </a:rPr>
              <a:t>В техническом задании находится образец </a:t>
            </a:r>
            <a:r>
              <a:rPr lang="ru-RU" sz="1200" dirty="0" err="1" smtClean="0">
                <a:latin typeface="Inter" panose="02000503000000020004" pitchFamily="2" charset="0"/>
                <a:ea typeface="Inter" panose="02000503000000020004" pitchFamily="2" charset="0"/>
              </a:rPr>
              <a:t>Python</a:t>
            </a:r>
            <a:r>
              <a:rPr lang="ru-RU" sz="1200" dirty="0" smtClean="0">
                <a:latin typeface="Inter" panose="02000503000000020004" pitchFamily="2" charset="0"/>
                <a:ea typeface="Inter" panose="02000503000000020004" pitchFamily="2" charset="0"/>
              </a:rPr>
              <a:t>-скрипта</a:t>
            </a:r>
            <a:r>
              <a:rPr lang="en-US" sz="1200" dirty="0" smtClean="0">
                <a:latin typeface="Inter" panose="02000503000000020004" pitchFamily="2" charset="0"/>
                <a:ea typeface="Inter" panose="02000503000000020004" pitchFamily="2" charset="0"/>
              </a:rPr>
              <a:t>,</a:t>
            </a: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ru-RU" sz="1200" dirty="0" smtClean="0">
                <a:latin typeface="Inter" panose="02000503000000020004" pitchFamily="2" charset="0"/>
                <a:ea typeface="Inter" panose="02000503000000020004" pitchFamily="2" charset="0"/>
              </a:rPr>
              <a:t>демонстрирующий</a:t>
            </a:r>
            <a:r>
              <a:rPr lang="ru-RU" sz="12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ru-RU" sz="1200" dirty="0" smtClean="0">
                <a:latin typeface="Inter" panose="02000503000000020004" pitchFamily="2" charset="0"/>
                <a:ea typeface="Inter" panose="02000503000000020004" pitchFamily="2" charset="0"/>
              </a:rPr>
              <a:t>управление манипулятором.</a:t>
            </a:r>
            <a:endParaRPr lang="en-US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0AB4A811-B434-4D4F-A2D1-A2EFDB47BBC5}"/>
              </a:ext>
            </a:extLst>
          </p:cNvPr>
          <p:cNvSpPr/>
          <p:nvPr/>
        </p:nvSpPr>
        <p:spPr>
          <a:xfrm>
            <a:off x="609597" y="2884050"/>
            <a:ext cx="4540226" cy="10772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spcBef>
                <a:spcPct val="0"/>
              </a:spcBef>
            </a:pPr>
            <a:r>
              <a:rPr lang="ru-RU" sz="3749" b="1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Используемое оборудование</a:t>
            </a:r>
            <a:endParaRPr lang="en-US" sz="3749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388A6764-FCBC-4D75-94FC-A51339ACFADB}"/>
              </a:ext>
            </a:extLst>
          </p:cNvPr>
          <p:cNvSpPr txBox="1">
            <a:spLocks/>
          </p:cNvSpPr>
          <p:nvPr/>
        </p:nvSpPr>
        <p:spPr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sz="1800" b="0" i="0" kern="1200">
                <a:solidFill>
                  <a:schemeClr val="accent6"/>
                </a:solidFill>
                <a:latin typeface="Graphik LC Regular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994169-2FD2-C948-898F-758DFA36E520}" type="slidenum">
              <a:rPr lang="ru-RU" sz="900"/>
              <a:pPr/>
              <a:t>2</a:t>
            </a:fld>
            <a:endParaRPr lang="ru-RU" sz="9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93" y="290782"/>
            <a:ext cx="1009791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3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7" descr=" ">
            <a:extLst>
              <a:ext uri="{FF2B5EF4-FFF2-40B4-BE49-F238E27FC236}">
                <a16:creationId xmlns:a16="http://schemas.microsoft.com/office/drawing/2014/main" id="{64F7E88D-4033-CD52-23D7-705A7F2F7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99743" y="438539"/>
            <a:ext cx="482598" cy="317459"/>
          </a:xfrm>
          <a:prstGeom prst="rect">
            <a:avLst/>
          </a:prstGeom>
        </p:spPr>
      </p:pic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DE339CAD-6D49-DBA1-C3F2-966021F26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50159" y="2724242"/>
            <a:ext cx="4241778" cy="4133312"/>
          </a:xfrm>
          <a:prstGeom prst="rect">
            <a:avLst/>
          </a:prstGeom>
        </p:spPr>
      </p:pic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41F05E44-11DF-3EFE-6474-137969B64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13850" y="3695665"/>
            <a:ext cx="1625591" cy="2552368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96E6026C-E058-03F1-E70D-A81BF577BC27}"/>
              </a:ext>
            </a:extLst>
          </p:cNvPr>
          <p:cNvSpPr/>
          <p:nvPr/>
        </p:nvSpPr>
        <p:spPr>
          <a:xfrm>
            <a:off x="609597" y="1240123"/>
            <a:ext cx="7439028" cy="56143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spcBef>
                <a:spcPct val="0"/>
              </a:spcBef>
            </a:pPr>
            <a:r>
              <a:rPr lang="ru-RU" sz="5400" b="1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Задание</a:t>
            </a:r>
            <a:r>
              <a:rPr lang="en-US" sz="5400" b="1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  <a:endParaRPr lang="en-US" sz="5400" b="1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09597" y="248516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Необходимо с использованием камеры и алгоритмов компьютерного зрения обнаружить все </a:t>
            </a:r>
            <a:r>
              <a:rPr lang="ru-RU" dirty="0" err="1" smtClean="0">
                <a:solidFill>
                  <a:schemeClr val="bg1"/>
                </a:solidFill>
              </a:rPr>
              <a:t>ArUco</a:t>
            </a:r>
            <a:r>
              <a:rPr lang="ru-RU" dirty="0" smtClean="0">
                <a:solidFill>
                  <a:schemeClr val="bg1"/>
                </a:solidFill>
              </a:rPr>
              <a:t>-маркеры на рабочем поле, идентифицировать их ID и координаты, а затем с помощью манипулятора переместить определенные пластины с маркерами и выстроить из них башню заданной конфигурации.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31410" y="398760"/>
            <a:ext cx="819264" cy="714475"/>
          </a:xfrm>
          <a:prstGeom prst="rect">
            <a:avLst/>
          </a:prstGeom>
        </p:spPr>
      </p:pic>
      <p:sp>
        <p:nvSpPr>
          <p:cNvPr id="10" name="Номер слайда 2">
            <a:extLst>
              <a:ext uri="{FF2B5EF4-FFF2-40B4-BE49-F238E27FC236}">
                <a16:creationId xmlns:a16="http://schemas.microsoft.com/office/drawing/2014/main" id="{388A6764-FCBC-4D75-94FC-A51339ACFADB}"/>
              </a:ext>
            </a:extLst>
          </p:cNvPr>
          <p:cNvSpPr txBox="1">
            <a:spLocks/>
          </p:cNvSpPr>
          <p:nvPr/>
        </p:nvSpPr>
        <p:spPr>
          <a:xfrm>
            <a:off x="11028744" y="637025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sz="1800" b="0" i="0" kern="1200">
                <a:solidFill>
                  <a:schemeClr val="accent6"/>
                </a:solidFill>
                <a:latin typeface="Graphik LC Regular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9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1761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328EDFEC-4C8B-BF47-F365-D2B725F9957C}"/>
              </a:ext>
            </a:extLst>
          </p:cNvPr>
          <p:cNvGrpSpPr/>
          <p:nvPr/>
        </p:nvGrpSpPr>
        <p:grpSpPr>
          <a:xfrm>
            <a:off x="1063417" y="1570965"/>
            <a:ext cx="2063102" cy="512961"/>
            <a:chOff x="3111889" y="1219200"/>
            <a:chExt cx="4126743" cy="1026056"/>
          </a:xfrm>
        </p:grpSpPr>
        <p:sp>
          <p:nvSpPr>
            <p:cNvPr id="28" name="Text 6">
              <a:extLst>
                <a:ext uri="{FF2B5EF4-FFF2-40B4-BE49-F238E27FC236}">
                  <a16:creationId xmlns:a16="http://schemas.microsoft.com/office/drawing/2014/main" id="{FA00BBE0-F8D7-CC7C-2452-10D0178DE576}"/>
                </a:ext>
              </a:extLst>
            </p:cNvPr>
            <p:cNvSpPr/>
            <p:nvPr/>
          </p:nvSpPr>
          <p:spPr>
            <a:xfrm>
              <a:off x="3111889" y="1219200"/>
              <a:ext cx="4126743" cy="1026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2000"/>
                </a:lnSpc>
              </a:pPr>
              <a:r>
                <a:rPr lang="ru-RU" sz="1500" dirty="0" smtClean="0">
                  <a:latin typeface="Inter" panose="02000503000000020004" pitchFamily="2" charset="0"/>
                  <a:ea typeface="Inter" panose="02000503000000020004" pitchFamily="2" charset="0"/>
                </a:rPr>
                <a:t>Получение и обработка изображения</a:t>
              </a:r>
              <a:endParaRPr lang="en-US" sz="15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29" name="Text 7">
              <a:extLst>
                <a:ext uri="{FF2B5EF4-FFF2-40B4-BE49-F238E27FC236}">
                  <a16:creationId xmlns:a16="http://schemas.microsoft.com/office/drawing/2014/main" id="{47556961-91C8-DEBD-6610-9F50D5BAA8CC}"/>
                </a:ext>
              </a:extLst>
            </p:cNvPr>
            <p:cNvSpPr/>
            <p:nvPr/>
          </p:nvSpPr>
          <p:spPr>
            <a:xfrm>
              <a:off x="3111889" y="1753234"/>
              <a:ext cx="2596715" cy="3970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1700"/>
                </a:lnSpc>
              </a:pPr>
              <a:endParaRPr lang="en-US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B5A951C6-0F10-CEB7-EB70-851E88A2D0D0}"/>
              </a:ext>
            </a:extLst>
          </p:cNvPr>
          <p:cNvGrpSpPr/>
          <p:nvPr/>
        </p:nvGrpSpPr>
        <p:grpSpPr>
          <a:xfrm>
            <a:off x="4712193" y="1570965"/>
            <a:ext cx="1301946" cy="512961"/>
            <a:chOff x="3111889" y="1219200"/>
            <a:chExt cx="2604232" cy="1026056"/>
          </a:xfrm>
        </p:grpSpPr>
        <p:sp>
          <p:nvSpPr>
            <p:cNvPr id="34" name="Text 6">
              <a:extLst>
                <a:ext uri="{FF2B5EF4-FFF2-40B4-BE49-F238E27FC236}">
                  <a16:creationId xmlns:a16="http://schemas.microsoft.com/office/drawing/2014/main" id="{EDA140D0-E708-9D7E-E639-C6EA3CBB2C51}"/>
                </a:ext>
              </a:extLst>
            </p:cNvPr>
            <p:cNvSpPr/>
            <p:nvPr/>
          </p:nvSpPr>
          <p:spPr>
            <a:xfrm>
              <a:off x="3111889" y="1219200"/>
              <a:ext cx="2604232" cy="1026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2000"/>
                </a:lnSpc>
              </a:pPr>
              <a:r>
                <a:rPr lang="ru-RU" sz="1600" dirty="0" smtClean="0"/>
                <a:t>Планирование раскладки</a:t>
              </a:r>
              <a:r>
                <a:rPr lang="ru-RU" sz="1500" dirty="0" smtClean="0"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endParaRPr lang="en-US" sz="15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5" name="Text 7">
              <a:extLst>
                <a:ext uri="{FF2B5EF4-FFF2-40B4-BE49-F238E27FC236}">
                  <a16:creationId xmlns:a16="http://schemas.microsoft.com/office/drawing/2014/main" id="{3731971C-79DD-8D9A-7553-197F5C459D7F}"/>
                </a:ext>
              </a:extLst>
            </p:cNvPr>
            <p:cNvSpPr/>
            <p:nvPr/>
          </p:nvSpPr>
          <p:spPr>
            <a:xfrm>
              <a:off x="3111889" y="1753234"/>
              <a:ext cx="2596715" cy="3970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1700"/>
                </a:lnSpc>
              </a:pPr>
              <a:endParaRPr lang="en-US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46A9352F-4645-B99E-87B6-D63961C1C8EF}"/>
              </a:ext>
            </a:extLst>
          </p:cNvPr>
          <p:cNvGrpSpPr/>
          <p:nvPr/>
        </p:nvGrpSpPr>
        <p:grpSpPr>
          <a:xfrm>
            <a:off x="8360968" y="1570965"/>
            <a:ext cx="1618743" cy="749116"/>
            <a:chOff x="3111887" y="1219200"/>
            <a:chExt cx="3237909" cy="1498428"/>
          </a:xfrm>
        </p:grpSpPr>
        <p:sp>
          <p:nvSpPr>
            <p:cNvPr id="37" name="Text 6">
              <a:extLst>
                <a:ext uri="{FF2B5EF4-FFF2-40B4-BE49-F238E27FC236}">
                  <a16:creationId xmlns:a16="http://schemas.microsoft.com/office/drawing/2014/main" id="{F4A4D4D8-C96A-1227-DA13-C2CE3A1EA31F}"/>
                </a:ext>
              </a:extLst>
            </p:cNvPr>
            <p:cNvSpPr/>
            <p:nvPr/>
          </p:nvSpPr>
          <p:spPr>
            <a:xfrm>
              <a:off x="3111887" y="1219200"/>
              <a:ext cx="3237909" cy="14984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2000"/>
                </a:lnSpc>
              </a:pPr>
              <a:r>
                <a:rPr lang="ru-RU" sz="1400" dirty="0"/>
                <a:t>Повторение для всех элементов</a:t>
              </a:r>
            </a:p>
            <a:p>
              <a:pPr defTabSz="742847">
                <a:lnSpc>
                  <a:spcPts val="2000"/>
                </a:lnSpc>
              </a:pPr>
              <a:endParaRPr lang="en-US" sz="15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38" name="Text 7">
              <a:extLst>
                <a:ext uri="{FF2B5EF4-FFF2-40B4-BE49-F238E27FC236}">
                  <a16:creationId xmlns:a16="http://schemas.microsoft.com/office/drawing/2014/main" id="{A43C4167-BE7F-9BCC-105E-99DACDD9B7D8}"/>
                </a:ext>
              </a:extLst>
            </p:cNvPr>
            <p:cNvSpPr/>
            <p:nvPr/>
          </p:nvSpPr>
          <p:spPr>
            <a:xfrm>
              <a:off x="3111889" y="1753234"/>
              <a:ext cx="2596715" cy="3970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1700"/>
                </a:lnSpc>
              </a:pPr>
              <a:endParaRPr lang="en-US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F9C7705C-3234-3D39-229F-7E763EBC1534}"/>
              </a:ext>
            </a:extLst>
          </p:cNvPr>
          <p:cNvGrpSpPr/>
          <p:nvPr/>
        </p:nvGrpSpPr>
        <p:grpSpPr>
          <a:xfrm>
            <a:off x="10185355" y="5035107"/>
            <a:ext cx="1806620" cy="512961"/>
            <a:chOff x="3111887" y="1219200"/>
            <a:chExt cx="3613712" cy="1026056"/>
          </a:xfrm>
        </p:grpSpPr>
        <p:sp>
          <p:nvSpPr>
            <p:cNvPr id="40" name="Text 6">
              <a:extLst>
                <a:ext uri="{FF2B5EF4-FFF2-40B4-BE49-F238E27FC236}">
                  <a16:creationId xmlns:a16="http://schemas.microsoft.com/office/drawing/2014/main" id="{361F316B-CF48-2651-3F11-5364EAA5C268}"/>
                </a:ext>
              </a:extLst>
            </p:cNvPr>
            <p:cNvSpPr/>
            <p:nvPr/>
          </p:nvSpPr>
          <p:spPr>
            <a:xfrm>
              <a:off x="3111887" y="1219200"/>
              <a:ext cx="3613712" cy="1026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2000"/>
                </a:lnSpc>
              </a:pPr>
              <a:r>
                <a:rPr lang="ru-RU" sz="1500" dirty="0" smtClean="0">
                  <a:latin typeface="Inter" panose="02000503000000020004" pitchFamily="2" charset="0"/>
                  <a:ea typeface="Inter" panose="02000503000000020004" pitchFamily="2" charset="0"/>
                </a:rPr>
                <a:t> Победа!</a:t>
              </a:r>
            </a:p>
            <a:p>
              <a:pPr defTabSz="742847">
                <a:lnSpc>
                  <a:spcPts val="2000"/>
                </a:lnSpc>
              </a:pPr>
              <a:r>
                <a:rPr lang="ru-RU" sz="1500" dirty="0" smtClean="0">
                  <a:latin typeface="Inter" panose="02000503000000020004" pitchFamily="2" charset="0"/>
                  <a:ea typeface="Inter" panose="02000503000000020004" pitchFamily="2" charset="0"/>
                </a:rPr>
                <a:t>(готовая пирамида)</a:t>
              </a:r>
              <a:endParaRPr lang="en-US" sz="15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41" name="Text 7">
              <a:extLst>
                <a:ext uri="{FF2B5EF4-FFF2-40B4-BE49-F238E27FC236}">
                  <a16:creationId xmlns:a16="http://schemas.microsoft.com/office/drawing/2014/main" id="{32E91012-339D-C6C5-67BF-20955687D016}"/>
                </a:ext>
              </a:extLst>
            </p:cNvPr>
            <p:cNvSpPr/>
            <p:nvPr/>
          </p:nvSpPr>
          <p:spPr>
            <a:xfrm>
              <a:off x="3111889" y="1753234"/>
              <a:ext cx="2596715" cy="3970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1700"/>
                </a:lnSpc>
              </a:pPr>
              <a:endParaRPr lang="en-US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67D2E16F-2E9D-609E-1F2F-6D86D939D3EF}"/>
              </a:ext>
            </a:extLst>
          </p:cNvPr>
          <p:cNvGrpSpPr/>
          <p:nvPr/>
        </p:nvGrpSpPr>
        <p:grpSpPr>
          <a:xfrm>
            <a:off x="6536581" y="5035107"/>
            <a:ext cx="1301946" cy="769441"/>
            <a:chOff x="3111889" y="1219200"/>
            <a:chExt cx="2604232" cy="1539084"/>
          </a:xfrm>
        </p:grpSpPr>
        <p:sp>
          <p:nvSpPr>
            <p:cNvPr id="43" name="Text 6">
              <a:extLst>
                <a:ext uri="{FF2B5EF4-FFF2-40B4-BE49-F238E27FC236}">
                  <a16:creationId xmlns:a16="http://schemas.microsoft.com/office/drawing/2014/main" id="{F92473D5-1AEF-93A8-22C7-1C9B7EAC87CB}"/>
                </a:ext>
              </a:extLst>
            </p:cNvPr>
            <p:cNvSpPr/>
            <p:nvPr/>
          </p:nvSpPr>
          <p:spPr>
            <a:xfrm>
              <a:off x="3111889" y="1219200"/>
              <a:ext cx="2604232" cy="15390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2000"/>
                </a:lnSpc>
              </a:pPr>
              <a:r>
                <a:rPr lang="ru-RU" sz="1400" dirty="0"/>
                <a:t>Управление манипулятором</a:t>
              </a:r>
            </a:p>
            <a:p>
              <a:pPr defTabSz="742847">
                <a:lnSpc>
                  <a:spcPts val="2000"/>
                </a:lnSpc>
              </a:pPr>
              <a:r>
                <a:rPr lang="ru-RU" sz="1500" dirty="0" smtClean="0"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  <a:endParaRPr lang="en-US" sz="15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44" name="Text 7">
              <a:extLst>
                <a:ext uri="{FF2B5EF4-FFF2-40B4-BE49-F238E27FC236}">
                  <a16:creationId xmlns:a16="http://schemas.microsoft.com/office/drawing/2014/main" id="{6E66DB05-9EC9-B1D5-BB55-65C159073646}"/>
                </a:ext>
              </a:extLst>
            </p:cNvPr>
            <p:cNvSpPr/>
            <p:nvPr/>
          </p:nvSpPr>
          <p:spPr>
            <a:xfrm>
              <a:off x="3111889" y="1753234"/>
              <a:ext cx="2596715" cy="3970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1700"/>
                </a:lnSpc>
              </a:pPr>
              <a:endParaRPr lang="en-US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C59CB84E-570A-894B-A7D7-9E17980F5B81}"/>
              </a:ext>
            </a:extLst>
          </p:cNvPr>
          <p:cNvGrpSpPr/>
          <p:nvPr/>
        </p:nvGrpSpPr>
        <p:grpSpPr>
          <a:xfrm>
            <a:off x="2887804" y="5035107"/>
            <a:ext cx="1539287" cy="512961"/>
            <a:chOff x="3111887" y="1219200"/>
            <a:chExt cx="3078976" cy="1026056"/>
          </a:xfrm>
        </p:grpSpPr>
        <p:sp>
          <p:nvSpPr>
            <p:cNvPr id="46" name="Text 6">
              <a:extLst>
                <a:ext uri="{FF2B5EF4-FFF2-40B4-BE49-F238E27FC236}">
                  <a16:creationId xmlns:a16="http://schemas.microsoft.com/office/drawing/2014/main" id="{D3F319B1-77FE-A282-9C9B-9724B3FA6303}"/>
                </a:ext>
              </a:extLst>
            </p:cNvPr>
            <p:cNvSpPr/>
            <p:nvPr/>
          </p:nvSpPr>
          <p:spPr>
            <a:xfrm>
              <a:off x="3111887" y="1219200"/>
              <a:ext cx="3078976" cy="10260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2000"/>
                </a:lnSpc>
              </a:pPr>
              <a:r>
                <a:rPr lang="ru-RU" sz="1500" dirty="0" smtClean="0">
                  <a:latin typeface="Inter" panose="02000503000000020004" pitchFamily="2" charset="0"/>
                  <a:ea typeface="Inter" panose="02000503000000020004" pitchFamily="2" charset="0"/>
                </a:rPr>
                <a:t>Идентификация целей</a:t>
              </a:r>
              <a:endParaRPr lang="en-US" sz="15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47" name="Text 7">
              <a:extLst>
                <a:ext uri="{FF2B5EF4-FFF2-40B4-BE49-F238E27FC236}">
                  <a16:creationId xmlns:a16="http://schemas.microsoft.com/office/drawing/2014/main" id="{1EC8EFDC-5DFA-7C71-2895-CB56359A1679}"/>
                </a:ext>
              </a:extLst>
            </p:cNvPr>
            <p:cNvSpPr/>
            <p:nvPr/>
          </p:nvSpPr>
          <p:spPr>
            <a:xfrm>
              <a:off x="3111889" y="1753234"/>
              <a:ext cx="2596715" cy="3970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42847">
                <a:lnSpc>
                  <a:spcPts val="1700"/>
                </a:lnSpc>
              </a:pPr>
              <a:endParaRPr lang="en-US" sz="12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</p:grpSp>
      <p:sp>
        <p:nvSpPr>
          <p:cNvPr id="3" name="Text 0">
            <a:extLst>
              <a:ext uri="{FF2B5EF4-FFF2-40B4-BE49-F238E27FC236}">
                <a16:creationId xmlns:a16="http://schemas.microsoft.com/office/drawing/2014/main" id="{8EB66285-07A7-CA0C-BE3E-A78E6119C960}"/>
              </a:ext>
            </a:extLst>
          </p:cNvPr>
          <p:cNvSpPr/>
          <p:nvPr/>
        </p:nvSpPr>
        <p:spPr>
          <a:xfrm>
            <a:off x="609597" y="437790"/>
            <a:ext cx="5400784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spcBef>
                <a:spcPct val="0"/>
              </a:spcBef>
            </a:pPr>
            <a:r>
              <a:rPr lang="ru-RU" sz="3749" b="1" dirty="0" smtClean="0"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Алгоритм выполнения</a:t>
            </a:r>
            <a:endParaRPr lang="en-US" sz="3749" b="1" dirty="0"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0727781C-29EE-8BE4-E317-F3C084C1F027}"/>
              </a:ext>
            </a:extLst>
          </p:cNvPr>
          <p:cNvSpPr txBox="1">
            <a:spLocks/>
          </p:cNvSpPr>
          <p:nvPr/>
        </p:nvSpPr>
        <p:spPr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sz="1800" b="0" i="0" kern="1200">
                <a:solidFill>
                  <a:schemeClr val="accent6"/>
                </a:solidFill>
                <a:latin typeface="Graphik LC Regular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994169-2FD2-C948-898F-758DFA36E520}" type="slidenum">
              <a:rPr lang="ru-RU" sz="900"/>
              <a:pPr/>
              <a:t>4</a:t>
            </a:fld>
            <a:endParaRPr lang="ru-RU" sz="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74AA0D-16E8-C97C-DBF9-EA648564C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9117" y="3266627"/>
            <a:ext cx="10782199" cy="971103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CDD7AC3D-687C-54C7-79D0-569CCB5B6496}"/>
              </a:ext>
            </a:extLst>
          </p:cNvPr>
          <p:cNvSpPr/>
          <p:nvPr/>
        </p:nvSpPr>
        <p:spPr>
          <a:xfrm>
            <a:off x="514351" y="2972260"/>
            <a:ext cx="504000" cy="504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01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A841FEB-843A-9EAE-390B-85D351D01C9B}"/>
              </a:ext>
            </a:extLst>
          </p:cNvPr>
          <p:cNvSpPr/>
          <p:nvPr/>
        </p:nvSpPr>
        <p:spPr>
          <a:xfrm>
            <a:off x="2437863" y="3942554"/>
            <a:ext cx="504000" cy="504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02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94E367E-6161-4FE1-5598-2642B1EBAA1F}"/>
              </a:ext>
            </a:extLst>
          </p:cNvPr>
          <p:cNvSpPr/>
          <p:nvPr/>
        </p:nvSpPr>
        <p:spPr>
          <a:xfrm>
            <a:off x="6086638" y="3942554"/>
            <a:ext cx="504000" cy="504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04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09D7E6D-1670-4FF8-DFF9-1E539E22B46C}"/>
              </a:ext>
            </a:extLst>
          </p:cNvPr>
          <p:cNvSpPr/>
          <p:nvPr/>
        </p:nvSpPr>
        <p:spPr>
          <a:xfrm>
            <a:off x="9735413" y="3942554"/>
            <a:ext cx="504000" cy="504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06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056FAB2-6DB4-D63A-C2BF-356D37E8FC44}"/>
              </a:ext>
            </a:extLst>
          </p:cNvPr>
          <p:cNvSpPr/>
          <p:nvPr/>
        </p:nvSpPr>
        <p:spPr>
          <a:xfrm>
            <a:off x="4262250" y="3066146"/>
            <a:ext cx="504000" cy="504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03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5169E21-FC96-7F71-2FF4-2066CF8D8D9E}"/>
              </a:ext>
            </a:extLst>
          </p:cNvPr>
          <p:cNvSpPr/>
          <p:nvPr/>
        </p:nvSpPr>
        <p:spPr>
          <a:xfrm>
            <a:off x="7911027" y="3066146"/>
            <a:ext cx="504000" cy="50400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05</a:t>
            </a: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2F15C019-A706-B67B-668F-F01E6AA02FC0}"/>
              </a:ext>
            </a:extLst>
          </p:cNvPr>
          <p:cNvSpPr/>
          <p:nvPr/>
        </p:nvSpPr>
        <p:spPr>
          <a:xfrm>
            <a:off x="4427092" y="1625193"/>
            <a:ext cx="0" cy="152380"/>
          </a:xfrm>
          <a:prstGeom prst="ellipse">
            <a:avLst/>
          </a:prstGeom>
          <a:solidFill>
            <a:srgbClr val="3044FF">
              <a:alpha val="100000"/>
            </a:srgbClr>
          </a:solidFill>
          <a:ln w="127000">
            <a:solidFill>
              <a:srgbClr val="FAFAFA"/>
            </a:solidFill>
            <a:prstDash val="solid"/>
          </a:ln>
        </p:spPr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9AF8CE30-1D1E-7750-4893-6276A361F5E5}"/>
              </a:ext>
            </a:extLst>
          </p:cNvPr>
          <p:cNvCxnSpPr>
            <a:cxnSpLocks/>
          </p:cNvCxnSpPr>
          <p:nvPr/>
        </p:nvCxnSpPr>
        <p:spPr>
          <a:xfrm>
            <a:off x="779688" y="1705932"/>
            <a:ext cx="0" cy="124370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9AF8CE30-1D1E-7750-4893-6276A361F5E5}"/>
              </a:ext>
            </a:extLst>
          </p:cNvPr>
          <p:cNvCxnSpPr>
            <a:cxnSpLocks/>
          </p:cNvCxnSpPr>
          <p:nvPr/>
        </p:nvCxnSpPr>
        <p:spPr>
          <a:xfrm>
            <a:off x="4523013" y="1728559"/>
            <a:ext cx="0" cy="124370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9AF8CE30-1D1E-7750-4893-6276A361F5E5}"/>
              </a:ext>
            </a:extLst>
          </p:cNvPr>
          <p:cNvCxnSpPr>
            <a:cxnSpLocks/>
          </p:cNvCxnSpPr>
          <p:nvPr/>
        </p:nvCxnSpPr>
        <p:spPr>
          <a:xfrm>
            <a:off x="8161563" y="1705932"/>
            <a:ext cx="0" cy="1243701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9AF8CE30-1D1E-7750-4893-6276A361F5E5}"/>
              </a:ext>
            </a:extLst>
          </p:cNvPr>
          <p:cNvCxnSpPr>
            <a:cxnSpLocks/>
          </p:cNvCxnSpPr>
          <p:nvPr/>
        </p:nvCxnSpPr>
        <p:spPr>
          <a:xfrm rot="10800000">
            <a:off x="2683562" y="4446554"/>
            <a:ext cx="0" cy="1080000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9AF8CE30-1D1E-7750-4893-6276A361F5E5}"/>
              </a:ext>
            </a:extLst>
          </p:cNvPr>
          <p:cNvCxnSpPr>
            <a:cxnSpLocks/>
          </p:cNvCxnSpPr>
          <p:nvPr/>
        </p:nvCxnSpPr>
        <p:spPr>
          <a:xfrm rot="10800000">
            <a:off x="6331637" y="4456079"/>
            <a:ext cx="0" cy="1080000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9AF8CE30-1D1E-7750-4893-6276A361F5E5}"/>
              </a:ext>
            </a:extLst>
          </p:cNvPr>
          <p:cNvCxnSpPr>
            <a:cxnSpLocks/>
          </p:cNvCxnSpPr>
          <p:nvPr/>
        </p:nvCxnSpPr>
        <p:spPr>
          <a:xfrm rot="10800000">
            <a:off x="9979712" y="4446554"/>
            <a:ext cx="0" cy="1080000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Рисунок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387" y="233345"/>
            <a:ext cx="523948" cy="743054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523" y="2682144"/>
            <a:ext cx="1542944" cy="17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6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A30C219-F729-F6DB-C7A2-DB68FCD84F83}"/>
              </a:ext>
            </a:extLst>
          </p:cNvPr>
          <p:cNvGrpSpPr/>
          <p:nvPr/>
        </p:nvGrpSpPr>
        <p:grpSpPr>
          <a:xfrm>
            <a:off x="609597" y="2069979"/>
            <a:ext cx="449941" cy="449941"/>
            <a:chOff x="839608" y="7340770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1B0F2B91-2EFB-B5A4-6F3C-E7A97B583BB1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380" dirty="0">
                <a:solidFill>
                  <a:schemeClr val="bg1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E65ADF4-87AF-C41B-EC5E-1F285EF2D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4" name="Text 6">
            <a:extLst>
              <a:ext uri="{FF2B5EF4-FFF2-40B4-BE49-F238E27FC236}">
                <a16:creationId xmlns:a16="http://schemas.microsoft.com/office/drawing/2014/main" id="{5BC6B9C2-FAAA-A403-F645-023C7B751685}"/>
              </a:ext>
            </a:extLst>
          </p:cNvPr>
          <p:cNvSpPr/>
          <p:nvPr/>
        </p:nvSpPr>
        <p:spPr>
          <a:xfrm>
            <a:off x="1488614" y="2066379"/>
            <a:ext cx="3671522" cy="236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</a:pPr>
            <a:r>
              <a:rPr lang="ru-RU" sz="150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Добавление библиотек</a:t>
            </a:r>
            <a:endParaRPr lang="en-US" sz="15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B0F0A99B-B80C-BB14-3A9C-1C410B24298C}"/>
              </a:ext>
            </a:extLst>
          </p:cNvPr>
          <p:cNvSpPr/>
          <p:nvPr/>
        </p:nvSpPr>
        <p:spPr>
          <a:xfrm>
            <a:off x="1498927" y="2395509"/>
            <a:ext cx="3661209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1700"/>
              </a:lnSpc>
            </a:pPr>
            <a:r>
              <a:rPr lang="ru-RU" sz="120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Сначала определимся с инструментами. Будем использовать следующие библиотеки для языка </a:t>
            </a:r>
            <a:r>
              <a:rPr lang="en-US" sz="120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Python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E5393D6-BE9A-22E7-625B-131E6E2648BE}"/>
              </a:ext>
            </a:extLst>
          </p:cNvPr>
          <p:cNvGrpSpPr/>
          <p:nvPr/>
        </p:nvGrpSpPr>
        <p:grpSpPr>
          <a:xfrm>
            <a:off x="609597" y="3594177"/>
            <a:ext cx="449941" cy="449941"/>
            <a:chOff x="839608" y="7340770"/>
            <a:chExt cx="918854" cy="91885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F297A01E-566E-E70A-17D0-A60219995C95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380" dirty="0">
                <a:solidFill>
                  <a:schemeClr val="bg1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FA32E55E-ACCA-1CEE-D2B6-4841A3F5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9" name="Text 11">
            <a:extLst>
              <a:ext uri="{FF2B5EF4-FFF2-40B4-BE49-F238E27FC236}">
                <a16:creationId xmlns:a16="http://schemas.microsoft.com/office/drawing/2014/main" id="{9201094A-6618-0D1F-EAF8-73DF8F277587}"/>
              </a:ext>
            </a:extLst>
          </p:cNvPr>
          <p:cNvSpPr/>
          <p:nvPr/>
        </p:nvSpPr>
        <p:spPr>
          <a:xfrm>
            <a:off x="1488614" y="3590578"/>
            <a:ext cx="3671522" cy="236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</a:pPr>
            <a:r>
              <a: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Получение </a:t>
            </a:r>
            <a:r>
              <a:rPr lang="ru-RU" sz="150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изображения</a:t>
            </a:r>
            <a:endParaRPr lang="ru-RU" sz="15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9D5D58C9-C97F-1B42-7A0C-0E0AFA8DBCAD}"/>
              </a:ext>
            </a:extLst>
          </p:cNvPr>
          <p:cNvSpPr/>
          <p:nvPr/>
        </p:nvSpPr>
        <p:spPr>
          <a:xfrm>
            <a:off x="1488615" y="3895338"/>
            <a:ext cx="3661209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1700"/>
              </a:lnSpc>
            </a:pPr>
            <a:r>
              <a:rPr lang="ru-RU" sz="120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Второй </a:t>
            </a:r>
            <a:r>
              <a:rPr lang="ru-RU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шаг – это получение изображения с камеры. Камера захватывает кадр площадки с квадратными элементами и </a:t>
            </a:r>
            <a:r>
              <a:rPr lang="ru-RU" sz="1200" dirty="0" err="1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ArUco</a:t>
            </a:r>
            <a:r>
              <a:rPr lang="ru-RU" sz="120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-маркерами.</a:t>
            </a:r>
            <a:endParaRPr lang="en-US" sz="1200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2AE5C83-4D8E-741E-9E59-43DC0258C82D}"/>
              </a:ext>
            </a:extLst>
          </p:cNvPr>
          <p:cNvGrpSpPr/>
          <p:nvPr/>
        </p:nvGrpSpPr>
        <p:grpSpPr>
          <a:xfrm>
            <a:off x="609597" y="5118376"/>
            <a:ext cx="449941" cy="449941"/>
            <a:chOff x="839608" y="7340770"/>
            <a:chExt cx="918854" cy="918854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CA8974B-F0E2-7054-B911-39A70246FEC0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380" dirty="0">
                <a:solidFill>
                  <a:schemeClr val="bg1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9B81CE8-1886-BE9C-C0D8-1934BFAF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25" name="Text 16">
            <a:extLst>
              <a:ext uri="{FF2B5EF4-FFF2-40B4-BE49-F238E27FC236}">
                <a16:creationId xmlns:a16="http://schemas.microsoft.com/office/drawing/2014/main" id="{893088FA-5CD1-927E-7E24-4966FD6DEC6C}"/>
              </a:ext>
            </a:extLst>
          </p:cNvPr>
          <p:cNvSpPr/>
          <p:nvPr/>
        </p:nvSpPr>
        <p:spPr>
          <a:xfrm>
            <a:off x="1488614" y="5114776"/>
            <a:ext cx="3671522" cy="236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</a:pPr>
            <a:r>
              <a:rPr lang="ru-RU" sz="150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Обработка и идентификация </a:t>
            </a:r>
            <a:r>
              <a:rPr lang="ru-RU" sz="15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целей</a:t>
            </a: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C91131D8-782B-A5E2-9CC6-E766A2FDFA68}"/>
              </a:ext>
            </a:extLst>
          </p:cNvPr>
          <p:cNvSpPr/>
          <p:nvPr/>
        </p:nvSpPr>
        <p:spPr>
          <a:xfrm>
            <a:off x="1488615" y="5419537"/>
            <a:ext cx="3661209" cy="416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1700"/>
              </a:lnSpc>
            </a:pPr>
            <a:r>
              <a:rPr lang="ru-RU" sz="1200" dirty="0" smtClean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Опираясь на изображения мы </a:t>
            </a:r>
            <a:r>
              <a:rPr lang="ru-RU" sz="1200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можем определить номер пластины, ее координаты и ориентацию. </a:t>
            </a:r>
          </a:p>
        </p:txBody>
      </p:sp>
      <p:sp>
        <p:nvSpPr>
          <p:cNvPr id="39" name="Text 24">
            <a:extLst>
              <a:ext uri="{FF2B5EF4-FFF2-40B4-BE49-F238E27FC236}">
                <a16:creationId xmlns:a16="http://schemas.microsoft.com/office/drawing/2014/main" id="{E78310DC-29C3-8CFE-1E15-034B4C20CE3D}"/>
              </a:ext>
            </a:extLst>
          </p:cNvPr>
          <p:cNvSpPr/>
          <p:nvPr/>
        </p:nvSpPr>
        <p:spPr>
          <a:xfrm>
            <a:off x="6184668" y="1578726"/>
            <a:ext cx="5077857" cy="1007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/>
              <a:t>import cv2</a:t>
            </a:r>
            <a:endParaRPr lang="ru-RU" sz="1000" dirty="0"/>
          </a:p>
          <a:p>
            <a:r>
              <a:rPr lang="en-US" dirty="0"/>
              <a:t>import cv2.aruco as </a:t>
            </a:r>
            <a:r>
              <a:rPr lang="en-US" dirty="0" err="1"/>
              <a:t>aruco</a:t>
            </a:r>
            <a:endParaRPr lang="ru-RU" sz="1000" dirty="0"/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  <a:endParaRPr lang="ru-RU" sz="1000" dirty="0"/>
          </a:p>
          <a:p>
            <a:r>
              <a:rPr lang="en-US" dirty="0"/>
              <a:t>from </a:t>
            </a:r>
            <a:r>
              <a:rPr lang="en-US" dirty="0" err="1"/>
              <a:t>dataclasses</a:t>
            </a:r>
            <a:r>
              <a:rPr lang="en-US" dirty="0"/>
              <a:t> import </a:t>
            </a:r>
            <a:r>
              <a:rPr lang="en-US" dirty="0" err="1"/>
              <a:t>dataclass</a:t>
            </a:r>
            <a:endParaRPr lang="ru-RU" sz="1000" dirty="0">
              <a:effectLst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1C3EB3F3-7401-1D64-EED1-72C6A1754BB6}"/>
              </a:ext>
            </a:extLst>
          </p:cNvPr>
          <p:cNvSpPr/>
          <p:nvPr/>
        </p:nvSpPr>
        <p:spPr>
          <a:xfrm>
            <a:off x="609597" y="437789"/>
            <a:ext cx="4540226" cy="49731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spcBef>
                <a:spcPct val="0"/>
              </a:spcBef>
            </a:pPr>
            <a:r>
              <a:rPr lang="ru-RU" sz="3200" b="1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Работа с камерой</a:t>
            </a:r>
            <a:endParaRPr lang="ru-RU" sz="3200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EB1F348-9EE4-9C97-4E39-67BECE3E966D}"/>
              </a:ext>
            </a:extLst>
          </p:cNvPr>
          <p:cNvSpPr txBox="1">
            <a:spLocks/>
          </p:cNvSpPr>
          <p:nvPr/>
        </p:nvSpPr>
        <p:spPr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sz="1800" b="0" i="0" kern="1200">
                <a:solidFill>
                  <a:schemeClr val="accent6"/>
                </a:solidFill>
                <a:latin typeface="Graphik LC Regular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994169-2FD2-C948-898F-758DFA36E520}" type="slidenum">
              <a:rPr lang="ru-RU" sz="900"/>
              <a:pPr/>
              <a:t>5</a:t>
            </a:fld>
            <a:endParaRPr lang="ru-RU" sz="900" dirty="0"/>
          </a:p>
        </p:txBody>
      </p:sp>
      <p:pic>
        <p:nvPicPr>
          <p:cNvPr id="22" name="Рисунок 21"/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7" b="8887"/>
          <a:stretch/>
        </p:blipFill>
        <p:spPr>
          <a:xfrm>
            <a:off x="6019015" y="3243173"/>
            <a:ext cx="5747614" cy="3012371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1559416" y="3292587"/>
            <a:ext cx="2683336" cy="10190"/>
          </a:xfrm>
          <a:prstGeom prst="straightConnector1">
            <a:avLst/>
          </a:prstGeom>
          <a:ln w="53975">
            <a:solidFill>
              <a:srgbClr val="D8D8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5061" y="397386"/>
            <a:ext cx="127652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0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7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6">
            <a:extLst>
              <a:ext uri="{FF2B5EF4-FFF2-40B4-BE49-F238E27FC236}">
                <a16:creationId xmlns:a16="http://schemas.microsoft.com/office/drawing/2014/main" id="{AEDB2497-A957-10ED-B608-E1CBB8A002E1}"/>
              </a:ext>
            </a:extLst>
          </p:cNvPr>
          <p:cNvSpPr/>
          <p:nvPr/>
        </p:nvSpPr>
        <p:spPr>
          <a:xfrm>
            <a:off x="787397" y="2397714"/>
            <a:ext cx="8087741" cy="3604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300"/>
              </a:spcAft>
            </a:pPr>
            <a:endParaRPr lang="en-US" sz="13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183CBBA-8C99-02A1-9682-B0DF4E239144}"/>
              </a:ext>
            </a:extLst>
          </p:cNvPr>
          <p:cNvSpPr/>
          <p:nvPr/>
        </p:nvSpPr>
        <p:spPr>
          <a:xfrm>
            <a:off x="609596" y="1097673"/>
            <a:ext cx="10553704" cy="5511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300"/>
              </a:lnSpc>
            </a:pPr>
            <a:r>
              <a:rPr lang="ru-RU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На этом этапе мы передаем команды роботу-манипулятору. Мы используем рассчитанные углы поворота, чтобы спланировать траекторию движения </a:t>
            </a:r>
            <a:r>
              <a:rPr lang="ru-RU" sz="12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роборуки</a:t>
            </a:r>
            <a:r>
              <a:rPr lang="ru-RU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. Важно учитывать ограничения робота по скорости и ускорению, чтобы избежать столкновений и обеспечить плавное движение</a:t>
            </a:r>
            <a:endParaRPr lang="en-US" sz="12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58F2552-B622-EDCB-8E0F-87199163A3C4}"/>
              </a:ext>
            </a:extLst>
          </p:cNvPr>
          <p:cNvSpPr/>
          <p:nvPr/>
        </p:nvSpPr>
        <p:spPr>
          <a:xfrm>
            <a:off x="609596" y="437790"/>
            <a:ext cx="6210303" cy="53860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spcBef>
                <a:spcPct val="0"/>
              </a:spcBef>
            </a:pPr>
            <a:r>
              <a:rPr lang="ru-RU" sz="3749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+mj-cs"/>
              </a:rPr>
              <a:t>Управление манипулятором</a:t>
            </a:r>
            <a:endParaRPr lang="en-US" sz="3749" b="1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  <a:cs typeface="+mj-cs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4EA52E-1F91-0DC2-22AF-8235AE83923C}"/>
              </a:ext>
            </a:extLst>
          </p:cNvPr>
          <p:cNvSpPr txBox="1">
            <a:spLocks/>
          </p:cNvSpPr>
          <p:nvPr/>
        </p:nvSpPr>
        <p:spPr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sz="1800" b="0" i="0" kern="1200">
                <a:solidFill>
                  <a:schemeClr val="accent6"/>
                </a:solidFill>
                <a:latin typeface="Graphik LC Regular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994169-2FD2-C948-898F-758DFA36E520}" type="slidenum">
              <a:rPr lang="ru-RU" sz="900"/>
              <a:pPr/>
              <a:t>6</a:t>
            </a:fld>
            <a:endParaRPr lang="ru-RU" sz="9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8934" t="10476" r="6467" b="23539"/>
          <a:stretch/>
        </p:blipFill>
        <p:spPr>
          <a:xfrm>
            <a:off x="787397" y="2397714"/>
            <a:ext cx="4900466" cy="3604214"/>
          </a:xfrm>
          <a:prstGeom prst="rect">
            <a:avLst/>
          </a:prstGeom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949" y="316514"/>
            <a:ext cx="1448002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7EE158E-8F41-139F-CFDD-6A6EA86FE9B7}"/>
              </a:ext>
            </a:extLst>
          </p:cNvPr>
          <p:cNvSpPr/>
          <p:nvPr/>
        </p:nvSpPr>
        <p:spPr>
          <a:xfrm>
            <a:off x="368182" y="2344665"/>
            <a:ext cx="4445987" cy="215443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743903">
              <a:lnSpc>
                <a:spcPts val="4249"/>
              </a:lnSpc>
              <a:spcBef>
                <a:spcPct val="0"/>
              </a:spcBef>
            </a:pPr>
            <a:r>
              <a:rPr lang="ru-RU" sz="3749" b="1" dirty="0" smtClean="0">
                <a:solidFill>
                  <a:srgbClr val="141414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Планирование раскладки и контроль ориентации</a:t>
            </a:r>
            <a:endParaRPr lang="en-US" sz="3749" b="1" dirty="0">
              <a:solidFill>
                <a:srgbClr val="141414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D556A6D2-E218-CDDB-A1E6-7D7DB2E1F00F}"/>
              </a:ext>
            </a:extLst>
          </p:cNvPr>
          <p:cNvSpPr/>
          <p:nvPr/>
        </p:nvSpPr>
        <p:spPr>
          <a:xfrm>
            <a:off x="5308573" y="1012549"/>
            <a:ext cx="452117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</a:pPr>
            <a:r>
              <a:rPr lang="ru-RU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Очистка территории(очищается квадрат со стороной 200мм в центре</a:t>
            </a:r>
            <a:r>
              <a:rPr lang="en-US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,</a:t>
            </a:r>
            <a:r>
              <a:rPr lang="ru-RU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 так называемая зона постройки пирамиды)</a:t>
            </a:r>
            <a:endParaRPr lang="en-US" sz="1500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145CCF26-AE43-A11E-5662-FDE7E3435495}"/>
              </a:ext>
            </a:extLst>
          </p:cNvPr>
          <p:cNvSpPr/>
          <p:nvPr/>
        </p:nvSpPr>
        <p:spPr>
          <a:xfrm>
            <a:off x="5731855" y="2015782"/>
            <a:ext cx="4521176" cy="256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</a:pPr>
            <a:r>
              <a:rPr lang="ru-RU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Поиск детали с наибольшим неиспользованным </a:t>
            </a:r>
            <a:r>
              <a:rPr lang="en-US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Id</a:t>
            </a:r>
            <a:r>
              <a:rPr lang="ru-RU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endParaRPr lang="en-US" sz="1500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7" name="Text 12">
            <a:extLst>
              <a:ext uri="{FF2B5EF4-FFF2-40B4-BE49-F238E27FC236}">
                <a16:creationId xmlns:a16="http://schemas.microsoft.com/office/drawing/2014/main" id="{34F20D2A-C936-4572-109D-731EEE7DB248}"/>
              </a:ext>
            </a:extLst>
          </p:cNvPr>
          <p:cNvSpPr/>
          <p:nvPr/>
        </p:nvSpPr>
        <p:spPr>
          <a:xfrm>
            <a:off x="6071529" y="3037162"/>
            <a:ext cx="452117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</a:pPr>
            <a:r>
              <a:rPr lang="ru-RU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Рука берет деталь</a:t>
            </a:r>
            <a:r>
              <a:rPr lang="en-US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,</a:t>
            </a:r>
            <a:r>
              <a:rPr lang="ru-RU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 поднимает ее на безопасную высоту</a:t>
            </a:r>
            <a:r>
              <a:rPr lang="en-US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ru-RU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ориентирует ее по угловым меткам и переносит ее в зону постройки пирамиды.</a:t>
            </a:r>
            <a:endParaRPr lang="en-US" sz="1500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Text 16">
            <a:extLst>
              <a:ext uri="{FF2B5EF4-FFF2-40B4-BE49-F238E27FC236}">
                <a16:creationId xmlns:a16="http://schemas.microsoft.com/office/drawing/2014/main" id="{ED944536-0942-0645-4B46-717BDA1DF66F}"/>
              </a:ext>
            </a:extLst>
          </p:cNvPr>
          <p:cNvSpPr/>
          <p:nvPr/>
        </p:nvSpPr>
        <p:spPr>
          <a:xfrm>
            <a:off x="5731855" y="4251913"/>
            <a:ext cx="452117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47">
              <a:lnSpc>
                <a:spcPts val="2000"/>
              </a:lnSpc>
            </a:pPr>
            <a:r>
              <a:rPr lang="ru-RU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АККУРАТНО опускает деталь на стол(для </a:t>
            </a:r>
            <a:r>
              <a:rPr lang="en-US" sz="1500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I</a:t>
            </a:r>
            <a:r>
              <a:rPr lang="en-US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d=80)</a:t>
            </a:r>
            <a:r>
              <a:rPr lang="ru-RU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 или на другие детали.</a:t>
            </a:r>
            <a:r>
              <a:rPr lang="en-US" sz="1500" dirty="0" smtClean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*</a:t>
            </a:r>
            <a:endParaRPr lang="en-US" sz="1500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377DF92-D24E-9C8D-A51D-5AB23AABF312}"/>
              </a:ext>
            </a:extLst>
          </p:cNvPr>
          <p:cNvGrpSpPr/>
          <p:nvPr/>
        </p:nvGrpSpPr>
        <p:grpSpPr>
          <a:xfrm>
            <a:off x="5060926" y="3201189"/>
            <a:ext cx="449941" cy="449941"/>
            <a:chOff x="839608" y="7340770"/>
            <a:chExt cx="918854" cy="918854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CBB71F13-EC24-491A-14CE-76905D54BFF1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/>
              <a:endParaRPr lang="ru-RU" sz="238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14D01D57-00A6-B9D8-B29A-7B27FBAB7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66F39F4-4BAC-3924-EB9A-D785D0A6E414}"/>
              </a:ext>
            </a:extLst>
          </p:cNvPr>
          <p:cNvGrpSpPr/>
          <p:nvPr/>
        </p:nvGrpSpPr>
        <p:grpSpPr>
          <a:xfrm>
            <a:off x="4918453" y="2128248"/>
            <a:ext cx="449941" cy="449941"/>
            <a:chOff x="839608" y="7340770"/>
            <a:chExt cx="918854" cy="918854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7273A86-2282-BB79-53EC-01B7B18E74DC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/>
              <a:endParaRPr lang="ru-RU" sz="238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6B3D1713-0A87-3B27-CDDB-1FF9E1D62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A29219C-7C7D-3263-7C8B-5476B79249FA}"/>
              </a:ext>
            </a:extLst>
          </p:cNvPr>
          <p:cNvGrpSpPr/>
          <p:nvPr/>
        </p:nvGrpSpPr>
        <p:grpSpPr>
          <a:xfrm>
            <a:off x="4471773" y="1055307"/>
            <a:ext cx="449941" cy="449941"/>
            <a:chOff x="839608" y="7340770"/>
            <a:chExt cx="918854" cy="918854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EF66F3DD-D895-9B5B-7E9C-0B45373B4AF4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/>
              <a:endParaRPr lang="ru-RU" sz="238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F8FA9CE9-4899-2AB2-C8AA-43DB0C3D8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030D7FBB-7714-19A5-4691-1BE43312CB0C}"/>
              </a:ext>
            </a:extLst>
          </p:cNvPr>
          <p:cNvGrpSpPr/>
          <p:nvPr/>
        </p:nvGrpSpPr>
        <p:grpSpPr>
          <a:xfrm>
            <a:off x="4918453" y="4274131"/>
            <a:ext cx="449941" cy="449941"/>
            <a:chOff x="839608" y="7340770"/>
            <a:chExt cx="918854" cy="91885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7595749-242C-836F-4131-B4CB508961B3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09"/>
              <a:endParaRPr lang="ru-RU" sz="238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EA319696-B2DE-644A-6987-156BF2A6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3B80316-EC30-392A-068A-A26507C48D30}"/>
              </a:ext>
            </a:extLst>
          </p:cNvPr>
          <p:cNvSpPr txBox="1">
            <a:spLocks/>
          </p:cNvSpPr>
          <p:nvPr/>
        </p:nvSpPr>
        <p:spPr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sz="1800" b="0" i="0" kern="1200">
                <a:solidFill>
                  <a:schemeClr val="accent6"/>
                </a:solidFill>
                <a:latin typeface="Graphik LC Regular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09"/>
            <a:fld id="{C8994169-2FD2-C948-898F-758DFA36E520}" type="slidenum">
              <a:rPr lang="ru-RU" sz="900">
                <a:solidFill>
                  <a:srgbClr val="969696"/>
                </a:solidFill>
              </a:rPr>
              <a:pPr defTabSz="457109"/>
              <a:t>7</a:t>
            </a:fld>
            <a:endParaRPr lang="ru-RU" sz="900" dirty="0">
              <a:solidFill>
                <a:srgbClr val="96969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72250" y="5895975"/>
            <a:ext cx="281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*Главное слово- аккуратно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724" y="137117"/>
            <a:ext cx="1162212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632DB0CC-6A1A-FAE3-22CA-A540A92FE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9743" y="438539"/>
            <a:ext cx="482598" cy="317459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2C4BC99-B2D5-4410-EF56-4DB6B7E75E97}"/>
              </a:ext>
            </a:extLst>
          </p:cNvPr>
          <p:cNvCxnSpPr>
            <a:cxnSpLocks/>
          </p:cNvCxnSpPr>
          <p:nvPr/>
        </p:nvCxnSpPr>
        <p:spPr>
          <a:xfrm>
            <a:off x="609597" y="5473434"/>
            <a:ext cx="10972743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4">
            <a:extLst>
              <a:ext uri="{FF2B5EF4-FFF2-40B4-BE49-F238E27FC236}">
                <a16:creationId xmlns:a16="http://schemas.microsoft.com/office/drawing/2014/main" id="{9EE1DC4A-BF26-81AF-4F34-AA750E5FF8B6}"/>
              </a:ext>
            </a:extLst>
          </p:cNvPr>
          <p:cNvSpPr/>
          <p:nvPr/>
        </p:nvSpPr>
        <p:spPr>
          <a:xfrm>
            <a:off x="3523869" y="5754189"/>
            <a:ext cx="4429506" cy="48814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algn="ctr" defTabSz="743903">
              <a:lnSpc>
                <a:spcPct val="110000"/>
              </a:lnSpc>
              <a:spcBef>
                <a:spcPct val="0"/>
              </a:spcBef>
            </a:pPr>
            <a:r>
              <a:rPr lang="ru-RU" sz="1500" b="1" spc="150" dirty="0" smtClean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Повторение алгоритма до полной постройки пирамиды</a:t>
            </a:r>
            <a:endParaRPr lang="en-US" sz="1500" b="1" spc="15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9" name="Объект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597268"/>
            <a:ext cx="7735712" cy="435133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07" y="5643499"/>
            <a:ext cx="2509918" cy="90500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3400" y="303497"/>
            <a:ext cx="1152686" cy="905001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A3B80316-EC30-392A-068A-A26507C48D30}"/>
              </a:ext>
            </a:extLst>
          </p:cNvPr>
          <p:cNvSpPr txBox="1">
            <a:spLocks/>
          </p:cNvSpPr>
          <p:nvPr/>
        </p:nvSpPr>
        <p:spPr>
          <a:xfrm>
            <a:off x="10863724" y="6324615"/>
            <a:ext cx="721930" cy="3650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sz="1800" b="0" i="0" kern="1200">
                <a:solidFill>
                  <a:schemeClr val="accent6"/>
                </a:solidFill>
                <a:latin typeface="Graphik LC Regular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09"/>
            <a:r>
              <a:rPr lang="ru-RU" sz="900" dirty="0" smtClean="0">
                <a:solidFill>
                  <a:srgbClr val="969696"/>
                </a:solidFill>
              </a:rPr>
              <a:t>8</a:t>
            </a:r>
          </a:p>
          <a:p>
            <a:pPr defTabSz="457109"/>
            <a:endParaRPr lang="ru-RU" sz="900" dirty="0" smtClean="0">
              <a:solidFill>
                <a:srgbClr val="969696"/>
              </a:solidFill>
            </a:endParaRPr>
          </a:p>
          <a:p>
            <a:pPr defTabSz="457109"/>
            <a:endParaRPr lang="ru-RU" sz="900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3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D5D7980D-60A2-42E5-4FB7-F7F30BD3C6C3}"/>
              </a:ext>
            </a:extLst>
          </p:cNvPr>
          <p:cNvSpPr/>
          <p:nvPr/>
        </p:nvSpPr>
        <p:spPr>
          <a:xfrm>
            <a:off x="609597" y="1946929"/>
            <a:ext cx="4647516" cy="14106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defTabSz="743903">
              <a:lnSpc>
                <a:spcPts val="5499"/>
              </a:lnSpc>
              <a:spcBef>
                <a:spcPct val="0"/>
              </a:spcBef>
            </a:pPr>
            <a:r>
              <a:rPr lang="ru-RU" sz="4999" b="1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Спасибо</a:t>
            </a:r>
            <a:br>
              <a:rPr lang="ru-RU" sz="4999" b="1" dirty="0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ru-RU" sz="4999" b="1">
                <a:solidFill>
                  <a:srgbClr val="FAFAFA"/>
                </a:solidFill>
                <a:latin typeface="Inter" panose="02000503000000020004" pitchFamily="2" charset="0"/>
                <a:ea typeface="Inter" panose="02000503000000020004" pitchFamily="2" charset="0"/>
              </a:rPr>
              <a:t>за внимание</a:t>
            </a:r>
            <a:endParaRPr lang="en-US" sz="4999" b="1" dirty="0">
              <a:solidFill>
                <a:srgbClr val="FAFAFA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b="7609"/>
          <a:stretch>
            <a:fillRect/>
          </a:stretch>
        </p:blipFill>
        <p:spPr/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42" y="104684"/>
            <a:ext cx="3696216" cy="12955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2" y="342810"/>
            <a:ext cx="4554376" cy="113040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90871">
            <a:off x="-2315860" y="2495127"/>
            <a:ext cx="9176814" cy="51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4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353</Words>
  <Application>Microsoft Office PowerPoint</Application>
  <PresentationFormat>Широкоэкранный</PresentationFormat>
  <Paragraphs>61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9</vt:i4>
      </vt:variant>
    </vt:vector>
  </HeadingPairs>
  <TitlesOfParts>
    <vt:vector size="23" baseType="lpstr">
      <vt:lpstr>Arial</vt:lpstr>
      <vt:lpstr>Calibri</vt:lpstr>
      <vt:lpstr>Courier New</vt:lpstr>
      <vt:lpstr>Graphik LC Medium</vt:lpstr>
      <vt:lpstr>Graphik LC Regular</vt:lpstr>
      <vt:lpstr>Graphik LCG</vt:lpstr>
      <vt:lpstr>Inter</vt:lpstr>
      <vt:lpstr>STIX Two Math Regular</vt:lpstr>
      <vt:lpstr>1_Office Theme</vt:lpstr>
      <vt:lpstr>Office Theme</vt:lpstr>
      <vt:lpstr>2_Office Theme</vt:lpstr>
      <vt:lpstr>3_Office Theme</vt:lpstr>
      <vt:lpstr>4_Office Theme</vt:lpstr>
      <vt:lpstr>5_Office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Пирамида из хаоса</dc:title>
  <dc:creator>User</dc:creator>
  <cp:lastModifiedBy>User</cp:lastModifiedBy>
  <cp:revision>44</cp:revision>
  <dcterms:created xsi:type="dcterms:W3CDTF">2025-07-19T06:58:12Z</dcterms:created>
  <dcterms:modified xsi:type="dcterms:W3CDTF">2025-07-19T12:59:55Z</dcterms:modified>
</cp:coreProperties>
</file>